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8"/>
  </p:notesMasterIdLst>
  <p:sldIdLst>
    <p:sldId id="257" r:id="rId2"/>
    <p:sldId id="258" r:id="rId3"/>
    <p:sldId id="272" r:id="rId4"/>
    <p:sldId id="273" r:id="rId5"/>
    <p:sldId id="274" r:id="rId6"/>
    <p:sldId id="271" r:id="rId7"/>
  </p:sldIdLst>
  <p:sldSz cx="12192000" cy="6858000"/>
  <p:notesSz cx="6858000" cy="9144000"/>
  <p:embeddedFontLst>
    <p:embeddedFont>
      <p:font typeface="나눔바른고딕" panose="020B0600000101010101" charset="-127"/>
      <p:regular r:id="rId9"/>
      <p:bold r:id="rId10"/>
    </p:embeddedFont>
    <p:embeddedFont>
      <p:font typeface="나눔스퀘어라운드 Bold" panose="020B0600000101010101" charset="-127"/>
      <p:bold r:id="rId11"/>
    </p:embeddedFont>
    <p:embeddedFont>
      <p:font typeface="나눔스퀘어라운드 ExtraBold" panose="020B0600000101010101" charset="-127"/>
      <p:bold r:id="rId12"/>
    </p:embeddedFont>
    <p:embeddedFont>
      <p:font typeface="Ink Free" panose="03080402000500000000" pitchFamily="66" charset="0"/>
      <p:regular r:id="rId13"/>
    </p:embeddedFont>
    <p:embeddedFont>
      <p:font typeface="Ink FreeKor" panose="020B0600000101010101" charset="0"/>
      <p:regular r:id="rId14"/>
    </p:embeddedFont>
    <p:embeddedFont>
      <p:font typeface="InkKor" panose="020B0600000101010101" charset="0"/>
      <p:regular r:id="rId15"/>
    </p:embeddedFont>
    <p:embeddedFont>
      <p:font typeface="Myanmar Text" panose="020B0502040204020203" pitchFamily="34" charset="0"/>
      <p:regular r:id="rId16"/>
      <p:bold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E9E7"/>
    <a:srgbClr val="CCC3E0"/>
    <a:srgbClr val="F8CCCC"/>
    <a:srgbClr val="A6A6A6"/>
    <a:srgbClr val="E1EEC9"/>
    <a:srgbClr val="FBC5F7"/>
    <a:srgbClr val="FDF3E7"/>
    <a:srgbClr val="F8CBCB"/>
    <a:srgbClr val="EFC237"/>
    <a:srgbClr val="E791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3" autoAdjust="0"/>
    <p:restoredTop sz="77610" autoAdjust="0"/>
  </p:normalViewPr>
  <p:slideViewPr>
    <p:cSldViewPr snapToGrid="0">
      <p:cViewPr varScale="1">
        <p:scale>
          <a:sx n="88" d="100"/>
          <a:sy n="88" d="100"/>
        </p:scale>
        <p:origin x="936" y="60"/>
      </p:cViewPr>
      <p:guideLst>
        <p:guide orient="horz" pos="20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B46F4-DD7A-476F-A9C6-0C82A85957B4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5C896-7D1D-40FD-9135-09A2C886E2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027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</a:t>
            </a:r>
            <a:r>
              <a:rPr lang="en-US" altLang="ko-KR" dirty="0" err="1"/>
              <a:t>WithDiary</a:t>
            </a:r>
            <a:r>
              <a:rPr lang="en-US" altLang="ko-KR" dirty="0"/>
              <a:t> </a:t>
            </a:r>
            <a:r>
              <a:rPr lang="ko-KR" altLang="en-US" dirty="0"/>
              <a:t>발표를 맡게 된 윤지우라고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5C896-7D1D-40FD-9135-09A2C886E20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587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 순서부터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현재 개발 현황 그리고 앞으로 개발 계획 마지막으로 어플리케이션 시연을 하고 발표를 마치겠습니다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시연은 안드로이드 스튜디오로 다른 작업을 </a:t>
            </a:r>
            <a:r>
              <a:rPr lang="ko-KR" altLang="en-US" dirty="0" err="1"/>
              <a:t>하고있기</a:t>
            </a:r>
            <a:r>
              <a:rPr lang="ko-KR" altLang="en-US" dirty="0"/>
              <a:t> 때문에 동영상으로 보여드리며 설명 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5C896-7D1D-40FD-9135-09A2C886E20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537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월에는 일기를 작성하는 부분을 구현했습니다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 사용자에게 이미지</a:t>
            </a:r>
            <a:r>
              <a:rPr lang="en-US" altLang="ko-KR" dirty="0"/>
              <a:t>, </a:t>
            </a:r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내용을 </a:t>
            </a:r>
            <a:r>
              <a:rPr lang="ko-KR" altLang="en-US" dirty="0" err="1"/>
              <a:t>입력받습니다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정보들은 </a:t>
            </a:r>
            <a:r>
              <a:rPr lang="en-US" altLang="ko-KR" dirty="0"/>
              <a:t>Firebase</a:t>
            </a:r>
            <a:r>
              <a:rPr lang="ko-KR" altLang="en-US" dirty="0"/>
              <a:t>에 입력이 됩니다</a:t>
            </a:r>
            <a:r>
              <a:rPr lang="en-US" altLang="ko-KR" dirty="0"/>
              <a:t>. </a:t>
            </a:r>
            <a:r>
              <a:rPr lang="ko-KR" altLang="en-US" dirty="0"/>
              <a:t>일기 제목 내용은 이미지에 </a:t>
            </a:r>
            <a:r>
              <a:rPr lang="ko-KR" altLang="en-US" dirty="0" err="1"/>
              <a:t>보시다싶이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r>
              <a:rPr lang="ko-KR" altLang="en-US" dirty="0"/>
              <a:t>에 저장이 되고 이미지는 </a:t>
            </a:r>
            <a:r>
              <a:rPr lang="en-US" altLang="ko-KR" dirty="0"/>
              <a:t>Storage</a:t>
            </a:r>
            <a:r>
              <a:rPr lang="ko-KR" altLang="en-US" dirty="0"/>
              <a:t>에 저장이 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RecyclerView</a:t>
            </a:r>
            <a:r>
              <a:rPr lang="ko-KR" altLang="en-US" dirty="0"/>
              <a:t>를 사용하여 위아래로 스크롤하며 일기를 볼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5C896-7D1D-40FD-9135-09A2C886E20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880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월에는 회원가입과 로그인 기능</a:t>
            </a:r>
            <a:r>
              <a:rPr lang="en-US" altLang="ko-KR" dirty="0"/>
              <a:t>, </a:t>
            </a:r>
            <a:r>
              <a:rPr lang="ko-KR" altLang="en-US" dirty="0"/>
              <a:t>그리고 그룹기능을 구현이 </a:t>
            </a:r>
            <a:r>
              <a:rPr lang="ko-KR" altLang="en-US" dirty="0" err="1"/>
              <a:t>예정되어있었는데요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중 회원가입과 로그인은 완료하였고 그룹기능을 구현 중입니다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회원가입 또한 일반적인 서비스처럼 이메일과 비밀번호를 </a:t>
            </a:r>
            <a:r>
              <a:rPr lang="ko-KR" altLang="en-US" dirty="0" err="1"/>
              <a:t>입력받습니다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Firebase</a:t>
            </a:r>
            <a:r>
              <a:rPr lang="ko-KR" altLang="en-US" dirty="0"/>
              <a:t>의 </a:t>
            </a:r>
            <a:r>
              <a:rPr lang="en-US" altLang="ko-KR" dirty="0"/>
              <a:t>Auth</a:t>
            </a:r>
            <a:r>
              <a:rPr lang="ko-KR" altLang="en-US" dirty="0"/>
              <a:t>를 통해 이미지에 보이시는 것처럼 </a:t>
            </a:r>
            <a:r>
              <a:rPr lang="ko-KR" altLang="en-US" dirty="0" err="1"/>
              <a:t>입력받은</a:t>
            </a:r>
            <a:r>
              <a:rPr lang="ko-KR" altLang="en-US" dirty="0"/>
              <a:t> 정보가 저장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가입한 정보로 로그인을 </a:t>
            </a:r>
            <a:r>
              <a:rPr lang="ko-KR" altLang="en-US" dirty="0" err="1"/>
              <a:t>하게되면</a:t>
            </a:r>
            <a:r>
              <a:rPr lang="ko-KR" altLang="en-US" dirty="0"/>
              <a:t> 최초 한번 사용자를 나타내는 닉네임을 </a:t>
            </a:r>
            <a:r>
              <a:rPr lang="ko-KR" altLang="en-US" dirty="0" err="1"/>
              <a:t>입력받습니다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닉네임은 일기장에서 사용자를 나타내는 것으로 사용될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5C896-7D1D-40FD-9135-09A2C886E20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010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ko-KR" altLang="en-US" dirty="0" err="1"/>
              <a:t>그룹기능입니다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그룹 기능은 현재 개발 진행 중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그룹 생성 버튼을 누르면 일기장 이름과 같은 그룹에 속할 다른 사용자들의 </a:t>
            </a:r>
            <a:r>
              <a:rPr lang="en-US" altLang="ko-KR" dirty="0"/>
              <a:t>ID</a:t>
            </a:r>
            <a:r>
              <a:rPr lang="ko-KR" altLang="en-US" dirty="0"/>
              <a:t>를 입력합니다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같은 그룹의 사람들은 </a:t>
            </a:r>
            <a:r>
              <a:rPr lang="en-US" altLang="ko-KR" dirty="0"/>
              <a:t>DB</a:t>
            </a:r>
            <a:r>
              <a:rPr lang="ko-KR" altLang="en-US" dirty="0"/>
              <a:t>에 저장되어 그룹을 공유할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사용자는 이미지에 보이는 것처럼 자신이 속한 그룹일기장리스트를 볼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 가로 </a:t>
            </a:r>
            <a:r>
              <a:rPr lang="en-US" altLang="ko-KR" dirty="0" err="1"/>
              <a:t>RecyclerView</a:t>
            </a:r>
            <a:r>
              <a:rPr lang="ko-KR" altLang="en-US" dirty="0"/>
              <a:t>를 이용하여 옆으로 스크롤하며 볼 수 있도록 구현하였습니다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그룹을 </a:t>
            </a:r>
            <a:r>
              <a:rPr lang="ko-KR" altLang="en-US" dirty="0" err="1"/>
              <a:t>누르게되면</a:t>
            </a:r>
            <a:r>
              <a:rPr lang="ko-KR" altLang="en-US" dirty="0"/>
              <a:t> 일기장을 볼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5C896-7D1D-40FD-9135-09A2C886E20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092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발표는 </a:t>
            </a:r>
            <a:r>
              <a:rPr lang="ko-KR" altLang="en-US" dirty="0" err="1"/>
              <a:t>여기까지하겠습니다</a:t>
            </a:r>
            <a:r>
              <a:rPr lang="en-US" altLang="ko-KR" dirty="0"/>
              <a:t>.</a:t>
            </a:r>
          </a:p>
          <a:p>
            <a:r>
              <a:rPr lang="ko-KR" altLang="en-US"/>
              <a:t>동영상으로 어플리케이션 </a:t>
            </a:r>
            <a:r>
              <a:rPr lang="ko-KR" altLang="en-US" dirty="0"/>
              <a:t>시연을 하며 설명해드리도록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5C896-7D1D-40FD-9135-09A2C886E20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605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18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77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802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284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953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1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25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120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719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722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473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E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832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399FBEDA-2EE9-4651-A163-F3496E9BEE8F}"/>
              </a:ext>
            </a:extLst>
          </p:cNvPr>
          <p:cNvSpPr/>
          <p:nvPr/>
        </p:nvSpPr>
        <p:spPr>
          <a:xfrm rot="161428">
            <a:off x="5503695" y="268863"/>
            <a:ext cx="4404001" cy="6474838"/>
          </a:xfrm>
          <a:custGeom>
            <a:avLst/>
            <a:gdLst>
              <a:gd name="connsiteX0" fmla="*/ 0 w 4404001"/>
              <a:gd name="connsiteY0" fmla="*/ 32986 h 6474838"/>
              <a:gd name="connsiteX1" fmla="*/ 32986 w 4404001"/>
              <a:gd name="connsiteY1" fmla="*/ 0 h 6474838"/>
              <a:gd name="connsiteX2" fmla="*/ 522564 w 4404001"/>
              <a:gd name="connsiteY2" fmla="*/ 0 h 6474838"/>
              <a:gd name="connsiteX3" fmla="*/ 1142282 w 4404001"/>
              <a:gd name="connsiteY3" fmla="*/ 0 h 6474838"/>
              <a:gd name="connsiteX4" fmla="*/ 1848761 w 4404001"/>
              <a:gd name="connsiteY4" fmla="*/ 0 h 6474838"/>
              <a:gd name="connsiteX5" fmla="*/ 2511860 w 4404001"/>
              <a:gd name="connsiteY5" fmla="*/ 0 h 6474838"/>
              <a:gd name="connsiteX6" fmla="*/ 3088198 w 4404001"/>
              <a:gd name="connsiteY6" fmla="*/ 0 h 6474838"/>
              <a:gd name="connsiteX7" fmla="*/ 3751297 w 4404001"/>
              <a:gd name="connsiteY7" fmla="*/ 0 h 6474838"/>
              <a:gd name="connsiteX8" fmla="*/ 4371015 w 4404001"/>
              <a:gd name="connsiteY8" fmla="*/ 0 h 6474838"/>
              <a:gd name="connsiteX9" fmla="*/ 4404001 w 4404001"/>
              <a:gd name="connsiteY9" fmla="*/ 32986 h 6474838"/>
              <a:gd name="connsiteX10" fmla="*/ 4404001 w 4404001"/>
              <a:gd name="connsiteY10" fmla="*/ 737961 h 6474838"/>
              <a:gd name="connsiteX11" fmla="*/ 4404001 w 4404001"/>
              <a:gd name="connsiteY11" fmla="*/ 1378848 h 6474838"/>
              <a:gd name="connsiteX12" fmla="*/ 4404001 w 4404001"/>
              <a:gd name="connsiteY12" fmla="*/ 2147912 h 6474838"/>
              <a:gd name="connsiteX13" fmla="*/ 4404001 w 4404001"/>
              <a:gd name="connsiteY13" fmla="*/ 2724710 h 6474838"/>
              <a:gd name="connsiteX14" fmla="*/ 4404001 w 4404001"/>
              <a:gd name="connsiteY14" fmla="*/ 3237419 h 6474838"/>
              <a:gd name="connsiteX15" fmla="*/ 4404001 w 4404001"/>
              <a:gd name="connsiteY15" fmla="*/ 3878306 h 6474838"/>
              <a:gd name="connsiteX16" fmla="*/ 4404001 w 4404001"/>
              <a:gd name="connsiteY16" fmla="*/ 4583281 h 6474838"/>
              <a:gd name="connsiteX17" fmla="*/ 4404001 w 4404001"/>
              <a:gd name="connsiteY17" fmla="*/ 5352345 h 6474838"/>
              <a:gd name="connsiteX18" fmla="*/ 4404001 w 4404001"/>
              <a:gd name="connsiteY18" fmla="*/ 6441852 h 6474838"/>
              <a:gd name="connsiteX19" fmla="*/ 4371015 w 4404001"/>
              <a:gd name="connsiteY19" fmla="*/ 6474838 h 6474838"/>
              <a:gd name="connsiteX20" fmla="*/ 3881437 w 4404001"/>
              <a:gd name="connsiteY20" fmla="*/ 6474838 h 6474838"/>
              <a:gd name="connsiteX21" fmla="*/ 3218339 w 4404001"/>
              <a:gd name="connsiteY21" fmla="*/ 6474838 h 6474838"/>
              <a:gd name="connsiteX22" fmla="*/ 2642001 w 4404001"/>
              <a:gd name="connsiteY22" fmla="*/ 6474838 h 6474838"/>
              <a:gd name="connsiteX23" fmla="*/ 2109043 w 4404001"/>
              <a:gd name="connsiteY23" fmla="*/ 6474838 h 6474838"/>
              <a:gd name="connsiteX24" fmla="*/ 1619465 w 4404001"/>
              <a:gd name="connsiteY24" fmla="*/ 6474838 h 6474838"/>
              <a:gd name="connsiteX25" fmla="*/ 1086507 w 4404001"/>
              <a:gd name="connsiteY25" fmla="*/ 6474838 h 6474838"/>
              <a:gd name="connsiteX26" fmla="*/ 32986 w 4404001"/>
              <a:gd name="connsiteY26" fmla="*/ 6474838 h 6474838"/>
              <a:gd name="connsiteX27" fmla="*/ 0 w 4404001"/>
              <a:gd name="connsiteY27" fmla="*/ 6441852 h 6474838"/>
              <a:gd name="connsiteX28" fmla="*/ 0 w 4404001"/>
              <a:gd name="connsiteY28" fmla="*/ 5672788 h 6474838"/>
              <a:gd name="connsiteX29" fmla="*/ 0 w 4404001"/>
              <a:gd name="connsiteY29" fmla="*/ 4903724 h 6474838"/>
              <a:gd name="connsiteX30" fmla="*/ 0 w 4404001"/>
              <a:gd name="connsiteY30" fmla="*/ 4391015 h 6474838"/>
              <a:gd name="connsiteX31" fmla="*/ 0 w 4404001"/>
              <a:gd name="connsiteY31" fmla="*/ 3621951 h 6474838"/>
              <a:gd name="connsiteX32" fmla="*/ 0 w 4404001"/>
              <a:gd name="connsiteY32" fmla="*/ 3109242 h 6474838"/>
              <a:gd name="connsiteX33" fmla="*/ 0 w 4404001"/>
              <a:gd name="connsiteY33" fmla="*/ 2404266 h 6474838"/>
              <a:gd name="connsiteX34" fmla="*/ 0 w 4404001"/>
              <a:gd name="connsiteY34" fmla="*/ 1635203 h 6474838"/>
              <a:gd name="connsiteX35" fmla="*/ 0 w 4404001"/>
              <a:gd name="connsiteY35" fmla="*/ 1186582 h 6474838"/>
              <a:gd name="connsiteX36" fmla="*/ 0 w 4404001"/>
              <a:gd name="connsiteY36" fmla="*/ 32986 h 647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404001" h="6474838" fill="none" extrusionOk="0">
                <a:moveTo>
                  <a:pt x="0" y="32986"/>
                </a:moveTo>
                <a:cubicBezTo>
                  <a:pt x="-2777" y="15101"/>
                  <a:pt x="16456" y="1773"/>
                  <a:pt x="32986" y="0"/>
                </a:cubicBezTo>
                <a:cubicBezTo>
                  <a:pt x="160157" y="-8146"/>
                  <a:pt x="421096" y="-20473"/>
                  <a:pt x="522564" y="0"/>
                </a:cubicBezTo>
                <a:cubicBezTo>
                  <a:pt x="624032" y="20473"/>
                  <a:pt x="921116" y="5672"/>
                  <a:pt x="1142282" y="0"/>
                </a:cubicBezTo>
                <a:cubicBezTo>
                  <a:pt x="1363448" y="-5672"/>
                  <a:pt x="1668951" y="-4936"/>
                  <a:pt x="1848761" y="0"/>
                </a:cubicBezTo>
                <a:cubicBezTo>
                  <a:pt x="2028571" y="4936"/>
                  <a:pt x="2345340" y="-26968"/>
                  <a:pt x="2511860" y="0"/>
                </a:cubicBezTo>
                <a:cubicBezTo>
                  <a:pt x="2678380" y="26968"/>
                  <a:pt x="2898910" y="21720"/>
                  <a:pt x="3088198" y="0"/>
                </a:cubicBezTo>
                <a:cubicBezTo>
                  <a:pt x="3277486" y="-21720"/>
                  <a:pt x="3535998" y="-32167"/>
                  <a:pt x="3751297" y="0"/>
                </a:cubicBezTo>
                <a:cubicBezTo>
                  <a:pt x="3966596" y="32167"/>
                  <a:pt x="4156513" y="-29642"/>
                  <a:pt x="4371015" y="0"/>
                </a:cubicBezTo>
                <a:cubicBezTo>
                  <a:pt x="4389322" y="-895"/>
                  <a:pt x="4405202" y="11218"/>
                  <a:pt x="4404001" y="32986"/>
                </a:cubicBezTo>
                <a:cubicBezTo>
                  <a:pt x="4388780" y="316795"/>
                  <a:pt x="4410263" y="526534"/>
                  <a:pt x="4404001" y="737961"/>
                </a:cubicBezTo>
                <a:cubicBezTo>
                  <a:pt x="4397739" y="949388"/>
                  <a:pt x="4402646" y="1226336"/>
                  <a:pt x="4404001" y="1378848"/>
                </a:cubicBezTo>
                <a:cubicBezTo>
                  <a:pt x="4405356" y="1531360"/>
                  <a:pt x="4373290" y="1814774"/>
                  <a:pt x="4404001" y="2147912"/>
                </a:cubicBezTo>
                <a:cubicBezTo>
                  <a:pt x="4434712" y="2481050"/>
                  <a:pt x="4399224" y="2470849"/>
                  <a:pt x="4404001" y="2724710"/>
                </a:cubicBezTo>
                <a:cubicBezTo>
                  <a:pt x="4408778" y="2978571"/>
                  <a:pt x="4427671" y="3037988"/>
                  <a:pt x="4404001" y="3237419"/>
                </a:cubicBezTo>
                <a:cubicBezTo>
                  <a:pt x="4380331" y="3436850"/>
                  <a:pt x="4411318" y="3573388"/>
                  <a:pt x="4404001" y="3878306"/>
                </a:cubicBezTo>
                <a:cubicBezTo>
                  <a:pt x="4396684" y="4183224"/>
                  <a:pt x="4416676" y="4235323"/>
                  <a:pt x="4404001" y="4583281"/>
                </a:cubicBezTo>
                <a:cubicBezTo>
                  <a:pt x="4391326" y="4931239"/>
                  <a:pt x="4373806" y="5100535"/>
                  <a:pt x="4404001" y="5352345"/>
                </a:cubicBezTo>
                <a:cubicBezTo>
                  <a:pt x="4434196" y="5604155"/>
                  <a:pt x="4425406" y="5968624"/>
                  <a:pt x="4404001" y="6441852"/>
                </a:cubicBezTo>
                <a:cubicBezTo>
                  <a:pt x="4405987" y="6463931"/>
                  <a:pt x="4390087" y="6474598"/>
                  <a:pt x="4371015" y="6474838"/>
                </a:cubicBezTo>
                <a:cubicBezTo>
                  <a:pt x="4182763" y="6485747"/>
                  <a:pt x="4088355" y="6486154"/>
                  <a:pt x="3881437" y="6474838"/>
                </a:cubicBezTo>
                <a:cubicBezTo>
                  <a:pt x="3674519" y="6463522"/>
                  <a:pt x="3492329" y="6451485"/>
                  <a:pt x="3218339" y="6474838"/>
                </a:cubicBezTo>
                <a:cubicBezTo>
                  <a:pt x="2944349" y="6498191"/>
                  <a:pt x="2779569" y="6489341"/>
                  <a:pt x="2642001" y="6474838"/>
                </a:cubicBezTo>
                <a:cubicBezTo>
                  <a:pt x="2504433" y="6460335"/>
                  <a:pt x="2287051" y="6460199"/>
                  <a:pt x="2109043" y="6474838"/>
                </a:cubicBezTo>
                <a:cubicBezTo>
                  <a:pt x="1931035" y="6489477"/>
                  <a:pt x="1847709" y="6472041"/>
                  <a:pt x="1619465" y="6474838"/>
                </a:cubicBezTo>
                <a:cubicBezTo>
                  <a:pt x="1391221" y="6477635"/>
                  <a:pt x="1320428" y="6491800"/>
                  <a:pt x="1086507" y="6474838"/>
                </a:cubicBezTo>
                <a:cubicBezTo>
                  <a:pt x="852586" y="6457876"/>
                  <a:pt x="291516" y="6484755"/>
                  <a:pt x="32986" y="6474838"/>
                </a:cubicBezTo>
                <a:cubicBezTo>
                  <a:pt x="17679" y="6472833"/>
                  <a:pt x="1961" y="6458411"/>
                  <a:pt x="0" y="6441852"/>
                </a:cubicBezTo>
                <a:cubicBezTo>
                  <a:pt x="-33909" y="6132864"/>
                  <a:pt x="-4577" y="5950235"/>
                  <a:pt x="0" y="5672788"/>
                </a:cubicBezTo>
                <a:cubicBezTo>
                  <a:pt x="4577" y="5395341"/>
                  <a:pt x="-691" y="5205660"/>
                  <a:pt x="0" y="4903724"/>
                </a:cubicBezTo>
                <a:cubicBezTo>
                  <a:pt x="691" y="4601788"/>
                  <a:pt x="20182" y="4623570"/>
                  <a:pt x="0" y="4391015"/>
                </a:cubicBezTo>
                <a:cubicBezTo>
                  <a:pt x="-20182" y="4158460"/>
                  <a:pt x="28741" y="3807522"/>
                  <a:pt x="0" y="3621951"/>
                </a:cubicBezTo>
                <a:cubicBezTo>
                  <a:pt x="-28741" y="3436380"/>
                  <a:pt x="11189" y="3308304"/>
                  <a:pt x="0" y="3109242"/>
                </a:cubicBezTo>
                <a:cubicBezTo>
                  <a:pt x="-11189" y="2910180"/>
                  <a:pt x="5574" y="2730089"/>
                  <a:pt x="0" y="2404266"/>
                </a:cubicBezTo>
                <a:cubicBezTo>
                  <a:pt x="-5574" y="2078443"/>
                  <a:pt x="-19359" y="1821168"/>
                  <a:pt x="0" y="1635203"/>
                </a:cubicBezTo>
                <a:cubicBezTo>
                  <a:pt x="19359" y="1449238"/>
                  <a:pt x="-17460" y="1291755"/>
                  <a:pt x="0" y="1186582"/>
                </a:cubicBezTo>
                <a:cubicBezTo>
                  <a:pt x="17460" y="1081409"/>
                  <a:pt x="-35823" y="273445"/>
                  <a:pt x="0" y="32986"/>
                </a:cubicBezTo>
                <a:close/>
              </a:path>
              <a:path w="4404001" h="6474838" stroke="0" extrusionOk="0">
                <a:moveTo>
                  <a:pt x="0" y="32986"/>
                </a:moveTo>
                <a:cubicBezTo>
                  <a:pt x="-3513" y="12601"/>
                  <a:pt x="12761" y="753"/>
                  <a:pt x="32986" y="0"/>
                </a:cubicBezTo>
                <a:cubicBezTo>
                  <a:pt x="314884" y="-16186"/>
                  <a:pt x="477493" y="-13659"/>
                  <a:pt x="739465" y="0"/>
                </a:cubicBezTo>
                <a:cubicBezTo>
                  <a:pt x="1001437" y="13659"/>
                  <a:pt x="1049431" y="-12446"/>
                  <a:pt x="1315803" y="0"/>
                </a:cubicBezTo>
                <a:cubicBezTo>
                  <a:pt x="1582175" y="12446"/>
                  <a:pt x="1719461" y="7534"/>
                  <a:pt x="1848761" y="0"/>
                </a:cubicBezTo>
                <a:cubicBezTo>
                  <a:pt x="1978061" y="-7534"/>
                  <a:pt x="2242518" y="20496"/>
                  <a:pt x="2511860" y="0"/>
                </a:cubicBezTo>
                <a:cubicBezTo>
                  <a:pt x="2781202" y="-20496"/>
                  <a:pt x="2944686" y="-26086"/>
                  <a:pt x="3088198" y="0"/>
                </a:cubicBezTo>
                <a:cubicBezTo>
                  <a:pt x="3231710" y="26086"/>
                  <a:pt x="3530608" y="-1344"/>
                  <a:pt x="3794677" y="0"/>
                </a:cubicBezTo>
                <a:cubicBezTo>
                  <a:pt x="4058746" y="1344"/>
                  <a:pt x="4187061" y="-12878"/>
                  <a:pt x="4371015" y="0"/>
                </a:cubicBezTo>
                <a:cubicBezTo>
                  <a:pt x="4387626" y="2659"/>
                  <a:pt x="4403652" y="14363"/>
                  <a:pt x="4404001" y="32986"/>
                </a:cubicBezTo>
                <a:cubicBezTo>
                  <a:pt x="4426298" y="262201"/>
                  <a:pt x="4411792" y="337586"/>
                  <a:pt x="4404001" y="545695"/>
                </a:cubicBezTo>
                <a:cubicBezTo>
                  <a:pt x="4396210" y="753804"/>
                  <a:pt x="4407022" y="1012222"/>
                  <a:pt x="4404001" y="1186582"/>
                </a:cubicBezTo>
                <a:cubicBezTo>
                  <a:pt x="4400980" y="1360942"/>
                  <a:pt x="4420127" y="1518538"/>
                  <a:pt x="4404001" y="1763380"/>
                </a:cubicBezTo>
                <a:cubicBezTo>
                  <a:pt x="4387875" y="2008222"/>
                  <a:pt x="4422785" y="2302370"/>
                  <a:pt x="4404001" y="2532444"/>
                </a:cubicBezTo>
                <a:cubicBezTo>
                  <a:pt x="4385217" y="2762518"/>
                  <a:pt x="4378776" y="3093103"/>
                  <a:pt x="4404001" y="3301508"/>
                </a:cubicBezTo>
                <a:cubicBezTo>
                  <a:pt x="4429226" y="3509913"/>
                  <a:pt x="4416544" y="3563260"/>
                  <a:pt x="4404001" y="3814217"/>
                </a:cubicBezTo>
                <a:cubicBezTo>
                  <a:pt x="4391458" y="4065174"/>
                  <a:pt x="4371985" y="4147804"/>
                  <a:pt x="4404001" y="4455104"/>
                </a:cubicBezTo>
                <a:cubicBezTo>
                  <a:pt x="4436017" y="4762404"/>
                  <a:pt x="4410858" y="5012246"/>
                  <a:pt x="4404001" y="5224167"/>
                </a:cubicBezTo>
                <a:cubicBezTo>
                  <a:pt x="4397144" y="5436088"/>
                  <a:pt x="4407391" y="5601709"/>
                  <a:pt x="4404001" y="5865054"/>
                </a:cubicBezTo>
                <a:cubicBezTo>
                  <a:pt x="4400611" y="6128399"/>
                  <a:pt x="4432196" y="6196267"/>
                  <a:pt x="4404001" y="6441852"/>
                </a:cubicBezTo>
                <a:cubicBezTo>
                  <a:pt x="4400520" y="6460213"/>
                  <a:pt x="4390419" y="6472701"/>
                  <a:pt x="4371015" y="6474838"/>
                </a:cubicBezTo>
                <a:cubicBezTo>
                  <a:pt x="4140173" y="6459131"/>
                  <a:pt x="3994542" y="6499221"/>
                  <a:pt x="3707916" y="6474838"/>
                </a:cubicBezTo>
                <a:cubicBezTo>
                  <a:pt x="3421290" y="6450455"/>
                  <a:pt x="3318328" y="6493285"/>
                  <a:pt x="3174958" y="6474838"/>
                </a:cubicBezTo>
                <a:cubicBezTo>
                  <a:pt x="3031588" y="6456391"/>
                  <a:pt x="2720510" y="6447185"/>
                  <a:pt x="2555240" y="6474838"/>
                </a:cubicBezTo>
                <a:cubicBezTo>
                  <a:pt x="2389970" y="6502491"/>
                  <a:pt x="2244530" y="6496494"/>
                  <a:pt x="2065662" y="6474838"/>
                </a:cubicBezTo>
                <a:cubicBezTo>
                  <a:pt x="1886794" y="6453182"/>
                  <a:pt x="1745853" y="6483981"/>
                  <a:pt x="1576085" y="6474838"/>
                </a:cubicBezTo>
                <a:cubicBezTo>
                  <a:pt x="1406317" y="6465695"/>
                  <a:pt x="1161693" y="6464261"/>
                  <a:pt x="956366" y="6474838"/>
                </a:cubicBezTo>
                <a:cubicBezTo>
                  <a:pt x="751039" y="6485415"/>
                  <a:pt x="346452" y="6516126"/>
                  <a:pt x="32986" y="6474838"/>
                </a:cubicBezTo>
                <a:cubicBezTo>
                  <a:pt x="14615" y="6471662"/>
                  <a:pt x="1193" y="6460822"/>
                  <a:pt x="0" y="6441852"/>
                </a:cubicBezTo>
                <a:cubicBezTo>
                  <a:pt x="-18410" y="6218734"/>
                  <a:pt x="-17838" y="6077402"/>
                  <a:pt x="0" y="5865054"/>
                </a:cubicBezTo>
                <a:cubicBezTo>
                  <a:pt x="17838" y="5652706"/>
                  <a:pt x="2854" y="5615258"/>
                  <a:pt x="0" y="5416433"/>
                </a:cubicBezTo>
                <a:cubicBezTo>
                  <a:pt x="-2854" y="5217608"/>
                  <a:pt x="-13270" y="5030038"/>
                  <a:pt x="0" y="4711458"/>
                </a:cubicBezTo>
                <a:cubicBezTo>
                  <a:pt x="13270" y="4392878"/>
                  <a:pt x="1703" y="4417630"/>
                  <a:pt x="0" y="4198749"/>
                </a:cubicBezTo>
                <a:cubicBezTo>
                  <a:pt x="-1703" y="3979868"/>
                  <a:pt x="8215" y="3964674"/>
                  <a:pt x="0" y="3750128"/>
                </a:cubicBezTo>
                <a:cubicBezTo>
                  <a:pt x="-8215" y="3535582"/>
                  <a:pt x="-16046" y="3384781"/>
                  <a:pt x="0" y="3237419"/>
                </a:cubicBezTo>
                <a:cubicBezTo>
                  <a:pt x="16046" y="3090057"/>
                  <a:pt x="6650" y="2751685"/>
                  <a:pt x="0" y="2532444"/>
                </a:cubicBezTo>
                <a:cubicBezTo>
                  <a:pt x="-6650" y="2313204"/>
                  <a:pt x="11404" y="2172297"/>
                  <a:pt x="0" y="2019734"/>
                </a:cubicBezTo>
                <a:cubicBezTo>
                  <a:pt x="-11404" y="1867171"/>
                  <a:pt x="2751" y="1747368"/>
                  <a:pt x="0" y="1571114"/>
                </a:cubicBezTo>
                <a:cubicBezTo>
                  <a:pt x="-2751" y="1394860"/>
                  <a:pt x="-23909" y="1268379"/>
                  <a:pt x="0" y="1058405"/>
                </a:cubicBezTo>
                <a:cubicBezTo>
                  <a:pt x="23909" y="848431"/>
                  <a:pt x="39928" y="414682"/>
                  <a:pt x="0" y="32986"/>
                </a:cubicBezTo>
                <a:close/>
              </a:path>
            </a:pathLst>
          </a:custGeom>
          <a:solidFill>
            <a:schemeClr val="bg1"/>
          </a:solidFill>
          <a:ln w="34925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749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6430C50B-4849-4946-AD68-F2E53A3829DB}"/>
              </a:ext>
            </a:extLst>
          </p:cNvPr>
          <p:cNvSpPr/>
          <p:nvPr/>
        </p:nvSpPr>
        <p:spPr>
          <a:xfrm>
            <a:off x="5425944" y="171449"/>
            <a:ext cx="4404001" cy="6474837"/>
          </a:xfrm>
          <a:custGeom>
            <a:avLst/>
            <a:gdLst>
              <a:gd name="connsiteX0" fmla="*/ 0 w 4404001"/>
              <a:gd name="connsiteY0" fmla="*/ 32986 h 6474837"/>
              <a:gd name="connsiteX1" fmla="*/ 32986 w 4404001"/>
              <a:gd name="connsiteY1" fmla="*/ 0 h 6474837"/>
              <a:gd name="connsiteX2" fmla="*/ 522564 w 4404001"/>
              <a:gd name="connsiteY2" fmla="*/ 0 h 6474837"/>
              <a:gd name="connsiteX3" fmla="*/ 1142282 w 4404001"/>
              <a:gd name="connsiteY3" fmla="*/ 0 h 6474837"/>
              <a:gd name="connsiteX4" fmla="*/ 1848761 w 4404001"/>
              <a:gd name="connsiteY4" fmla="*/ 0 h 6474837"/>
              <a:gd name="connsiteX5" fmla="*/ 2511860 w 4404001"/>
              <a:gd name="connsiteY5" fmla="*/ 0 h 6474837"/>
              <a:gd name="connsiteX6" fmla="*/ 3088198 w 4404001"/>
              <a:gd name="connsiteY6" fmla="*/ 0 h 6474837"/>
              <a:gd name="connsiteX7" fmla="*/ 3751297 w 4404001"/>
              <a:gd name="connsiteY7" fmla="*/ 0 h 6474837"/>
              <a:gd name="connsiteX8" fmla="*/ 4371015 w 4404001"/>
              <a:gd name="connsiteY8" fmla="*/ 0 h 6474837"/>
              <a:gd name="connsiteX9" fmla="*/ 4404001 w 4404001"/>
              <a:gd name="connsiteY9" fmla="*/ 32986 h 6474837"/>
              <a:gd name="connsiteX10" fmla="*/ 4404001 w 4404001"/>
              <a:gd name="connsiteY10" fmla="*/ 737961 h 6474837"/>
              <a:gd name="connsiteX11" fmla="*/ 4404001 w 4404001"/>
              <a:gd name="connsiteY11" fmla="*/ 1378848 h 6474837"/>
              <a:gd name="connsiteX12" fmla="*/ 4404001 w 4404001"/>
              <a:gd name="connsiteY12" fmla="*/ 2147911 h 6474837"/>
              <a:gd name="connsiteX13" fmla="*/ 4404001 w 4404001"/>
              <a:gd name="connsiteY13" fmla="*/ 2724709 h 6474837"/>
              <a:gd name="connsiteX14" fmla="*/ 4404001 w 4404001"/>
              <a:gd name="connsiteY14" fmla="*/ 3237419 h 6474837"/>
              <a:gd name="connsiteX15" fmla="*/ 4404001 w 4404001"/>
              <a:gd name="connsiteY15" fmla="*/ 3878305 h 6474837"/>
              <a:gd name="connsiteX16" fmla="*/ 4404001 w 4404001"/>
              <a:gd name="connsiteY16" fmla="*/ 4583280 h 6474837"/>
              <a:gd name="connsiteX17" fmla="*/ 4404001 w 4404001"/>
              <a:gd name="connsiteY17" fmla="*/ 5352344 h 6474837"/>
              <a:gd name="connsiteX18" fmla="*/ 4404001 w 4404001"/>
              <a:gd name="connsiteY18" fmla="*/ 6441851 h 6474837"/>
              <a:gd name="connsiteX19" fmla="*/ 4371015 w 4404001"/>
              <a:gd name="connsiteY19" fmla="*/ 6474837 h 6474837"/>
              <a:gd name="connsiteX20" fmla="*/ 3881437 w 4404001"/>
              <a:gd name="connsiteY20" fmla="*/ 6474837 h 6474837"/>
              <a:gd name="connsiteX21" fmla="*/ 3218339 w 4404001"/>
              <a:gd name="connsiteY21" fmla="*/ 6474837 h 6474837"/>
              <a:gd name="connsiteX22" fmla="*/ 2642001 w 4404001"/>
              <a:gd name="connsiteY22" fmla="*/ 6474837 h 6474837"/>
              <a:gd name="connsiteX23" fmla="*/ 2109043 w 4404001"/>
              <a:gd name="connsiteY23" fmla="*/ 6474837 h 6474837"/>
              <a:gd name="connsiteX24" fmla="*/ 1619465 w 4404001"/>
              <a:gd name="connsiteY24" fmla="*/ 6474837 h 6474837"/>
              <a:gd name="connsiteX25" fmla="*/ 1086507 w 4404001"/>
              <a:gd name="connsiteY25" fmla="*/ 6474837 h 6474837"/>
              <a:gd name="connsiteX26" fmla="*/ 32986 w 4404001"/>
              <a:gd name="connsiteY26" fmla="*/ 6474837 h 6474837"/>
              <a:gd name="connsiteX27" fmla="*/ 0 w 4404001"/>
              <a:gd name="connsiteY27" fmla="*/ 6441851 h 6474837"/>
              <a:gd name="connsiteX28" fmla="*/ 0 w 4404001"/>
              <a:gd name="connsiteY28" fmla="*/ 5672787 h 6474837"/>
              <a:gd name="connsiteX29" fmla="*/ 0 w 4404001"/>
              <a:gd name="connsiteY29" fmla="*/ 4903723 h 6474837"/>
              <a:gd name="connsiteX30" fmla="*/ 0 w 4404001"/>
              <a:gd name="connsiteY30" fmla="*/ 4391014 h 6474837"/>
              <a:gd name="connsiteX31" fmla="*/ 0 w 4404001"/>
              <a:gd name="connsiteY31" fmla="*/ 3621950 h 6474837"/>
              <a:gd name="connsiteX32" fmla="*/ 0 w 4404001"/>
              <a:gd name="connsiteY32" fmla="*/ 3109241 h 6474837"/>
              <a:gd name="connsiteX33" fmla="*/ 0 w 4404001"/>
              <a:gd name="connsiteY33" fmla="*/ 2404266 h 6474837"/>
              <a:gd name="connsiteX34" fmla="*/ 0 w 4404001"/>
              <a:gd name="connsiteY34" fmla="*/ 1635202 h 6474837"/>
              <a:gd name="connsiteX35" fmla="*/ 0 w 4404001"/>
              <a:gd name="connsiteY35" fmla="*/ 1186582 h 6474837"/>
              <a:gd name="connsiteX36" fmla="*/ 0 w 4404001"/>
              <a:gd name="connsiteY36" fmla="*/ 32986 h 6474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404001" h="6474837" fill="none" extrusionOk="0">
                <a:moveTo>
                  <a:pt x="0" y="32986"/>
                </a:moveTo>
                <a:cubicBezTo>
                  <a:pt x="-2777" y="15101"/>
                  <a:pt x="16456" y="1773"/>
                  <a:pt x="32986" y="0"/>
                </a:cubicBezTo>
                <a:cubicBezTo>
                  <a:pt x="160157" y="-8146"/>
                  <a:pt x="421096" y="-20473"/>
                  <a:pt x="522564" y="0"/>
                </a:cubicBezTo>
                <a:cubicBezTo>
                  <a:pt x="624032" y="20473"/>
                  <a:pt x="921116" y="5672"/>
                  <a:pt x="1142282" y="0"/>
                </a:cubicBezTo>
                <a:cubicBezTo>
                  <a:pt x="1363448" y="-5672"/>
                  <a:pt x="1668951" y="-4936"/>
                  <a:pt x="1848761" y="0"/>
                </a:cubicBezTo>
                <a:cubicBezTo>
                  <a:pt x="2028571" y="4936"/>
                  <a:pt x="2345340" y="-26968"/>
                  <a:pt x="2511860" y="0"/>
                </a:cubicBezTo>
                <a:cubicBezTo>
                  <a:pt x="2678380" y="26968"/>
                  <a:pt x="2898910" y="21720"/>
                  <a:pt x="3088198" y="0"/>
                </a:cubicBezTo>
                <a:cubicBezTo>
                  <a:pt x="3277486" y="-21720"/>
                  <a:pt x="3535998" y="-32167"/>
                  <a:pt x="3751297" y="0"/>
                </a:cubicBezTo>
                <a:cubicBezTo>
                  <a:pt x="3966596" y="32167"/>
                  <a:pt x="4156513" y="-29642"/>
                  <a:pt x="4371015" y="0"/>
                </a:cubicBezTo>
                <a:cubicBezTo>
                  <a:pt x="4389322" y="-895"/>
                  <a:pt x="4405202" y="11218"/>
                  <a:pt x="4404001" y="32986"/>
                </a:cubicBezTo>
                <a:cubicBezTo>
                  <a:pt x="4388780" y="316795"/>
                  <a:pt x="4410263" y="526534"/>
                  <a:pt x="4404001" y="737961"/>
                </a:cubicBezTo>
                <a:cubicBezTo>
                  <a:pt x="4397739" y="949388"/>
                  <a:pt x="4402646" y="1226336"/>
                  <a:pt x="4404001" y="1378848"/>
                </a:cubicBezTo>
                <a:cubicBezTo>
                  <a:pt x="4405356" y="1531360"/>
                  <a:pt x="4370636" y="1816875"/>
                  <a:pt x="4404001" y="2147911"/>
                </a:cubicBezTo>
                <a:cubicBezTo>
                  <a:pt x="4437366" y="2478947"/>
                  <a:pt x="4399224" y="2470848"/>
                  <a:pt x="4404001" y="2724709"/>
                </a:cubicBezTo>
                <a:cubicBezTo>
                  <a:pt x="4408778" y="2978570"/>
                  <a:pt x="4379025" y="3034774"/>
                  <a:pt x="4404001" y="3237419"/>
                </a:cubicBezTo>
                <a:cubicBezTo>
                  <a:pt x="4428978" y="3440064"/>
                  <a:pt x="4408444" y="3577455"/>
                  <a:pt x="4404001" y="3878305"/>
                </a:cubicBezTo>
                <a:cubicBezTo>
                  <a:pt x="4399558" y="4179155"/>
                  <a:pt x="4416676" y="4235322"/>
                  <a:pt x="4404001" y="4583280"/>
                </a:cubicBezTo>
                <a:cubicBezTo>
                  <a:pt x="4391326" y="4931238"/>
                  <a:pt x="4373806" y="5100534"/>
                  <a:pt x="4404001" y="5352344"/>
                </a:cubicBezTo>
                <a:cubicBezTo>
                  <a:pt x="4434196" y="5604154"/>
                  <a:pt x="4425406" y="5968623"/>
                  <a:pt x="4404001" y="6441851"/>
                </a:cubicBezTo>
                <a:cubicBezTo>
                  <a:pt x="4405987" y="6463930"/>
                  <a:pt x="4390087" y="6474597"/>
                  <a:pt x="4371015" y="6474837"/>
                </a:cubicBezTo>
                <a:cubicBezTo>
                  <a:pt x="4182763" y="6485746"/>
                  <a:pt x="4088355" y="6486153"/>
                  <a:pt x="3881437" y="6474837"/>
                </a:cubicBezTo>
                <a:cubicBezTo>
                  <a:pt x="3674519" y="6463521"/>
                  <a:pt x="3492329" y="6451484"/>
                  <a:pt x="3218339" y="6474837"/>
                </a:cubicBezTo>
                <a:cubicBezTo>
                  <a:pt x="2944349" y="6498190"/>
                  <a:pt x="2779569" y="6489340"/>
                  <a:pt x="2642001" y="6474837"/>
                </a:cubicBezTo>
                <a:cubicBezTo>
                  <a:pt x="2504433" y="6460334"/>
                  <a:pt x="2287051" y="6460198"/>
                  <a:pt x="2109043" y="6474837"/>
                </a:cubicBezTo>
                <a:cubicBezTo>
                  <a:pt x="1931035" y="6489476"/>
                  <a:pt x="1847709" y="6472040"/>
                  <a:pt x="1619465" y="6474837"/>
                </a:cubicBezTo>
                <a:cubicBezTo>
                  <a:pt x="1391221" y="6477634"/>
                  <a:pt x="1320428" y="6491799"/>
                  <a:pt x="1086507" y="6474837"/>
                </a:cubicBezTo>
                <a:cubicBezTo>
                  <a:pt x="852586" y="6457875"/>
                  <a:pt x="291516" y="6484754"/>
                  <a:pt x="32986" y="6474837"/>
                </a:cubicBezTo>
                <a:cubicBezTo>
                  <a:pt x="17679" y="6472832"/>
                  <a:pt x="1961" y="6458410"/>
                  <a:pt x="0" y="6441851"/>
                </a:cubicBezTo>
                <a:cubicBezTo>
                  <a:pt x="-33909" y="6132863"/>
                  <a:pt x="-4577" y="5950234"/>
                  <a:pt x="0" y="5672787"/>
                </a:cubicBezTo>
                <a:cubicBezTo>
                  <a:pt x="4577" y="5395340"/>
                  <a:pt x="-691" y="5205659"/>
                  <a:pt x="0" y="4903723"/>
                </a:cubicBezTo>
                <a:cubicBezTo>
                  <a:pt x="691" y="4601787"/>
                  <a:pt x="20182" y="4623569"/>
                  <a:pt x="0" y="4391014"/>
                </a:cubicBezTo>
                <a:cubicBezTo>
                  <a:pt x="-20182" y="4158459"/>
                  <a:pt x="28741" y="3807521"/>
                  <a:pt x="0" y="3621950"/>
                </a:cubicBezTo>
                <a:cubicBezTo>
                  <a:pt x="-28741" y="3436379"/>
                  <a:pt x="11189" y="3308303"/>
                  <a:pt x="0" y="3109241"/>
                </a:cubicBezTo>
                <a:cubicBezTo>
                  <a:pt x="-11189" y="2910179"/>
                  <a:pt x="9283" y="2729467"/>
                  <a:pt x="0" y="2404266"/>
                </a:cubicBezTo>
                <a:cubicBezTo>
                  <a:pt x="-9283" y="2079066"/>
                  <a:pt x="-24721" y="1823002"/>
                  <a:pt x="0" y="1635202"/>
                </a:cubicBezTo>
                <a:cubicBezTo>
                  <a:pt x="24721" y="1447402"/>
                  <a:pt x="-10657" y="1283768"/>
                  <a:pt x="0" y="1186582"/>
                </a:cubicBezTo>
                <a:cubicBezTo>
                  <a:pt x="10657" y="1089396"/>
                  <a:pt x="-35823" y="273445"/>
                  <a:pt x="0" y="32986"/>
                </a:cubicBezTo>
                <a:close/>
              </a:path>
              <a:path w="4404001" h="6474837" stroke="0" extrusionOk="0">
                <a:moveTo>
                  <a:pt x="0" y="32986"/>
                </a:moveTo>
                <a:cubicBezTo>
                  <a:pt x="-3513" y="12601"/>
                  <a:pt x="12761" y="753"/>
                  <a:pt x="32986" y="0"/>
                </a:cubicBezTo>
                <a:cubicBezTo>
                  <a:pt x="314884" y="-16186"/>
                  <a:pt x="477493" y="-13659"/>
                  <a:pt x="739465" y="0"/>
                </a:cubicBezTo>
                <a:cubicBezTo>
                  <a:pt x="1001437" y="13659"/>
                  <a:pt x="1049431" y="-12446"/>
                  <a:pt x="1315803" y="0"/>
                </a:cubicBezTo>
                <a:cubicBezTo>
                  <a:pt x="1582175" y="12446"/>
                  <a:pt x="1719461" y="7534"/>
                  <a:pt x="1848761" y="0"/>
                </a:cubicBezTo>
                <a:cubicBezTo>
                  <a:pt x="1978061" y="-7534"/>
                  <a:pt x="2242518" y="20496"/>
                  <a:pt x="2511860" y="0"/>
                </a:cubicBezTo>
                <a:cubicBezTo>
                  <a:pt x="2781202" y="-20496"/>
                  <a:pt x="2944686" y="-26086"/>
                  <a:pt x="3088198" y="0"/>
                </a:cubicBezTo>
                <a:cubicBezTo>
                  <a:pt x="3231710" y="26086"/>
                  <a:pt x="3530608" y="-1344"/>
                  <a:pt x="3794677" y="0"/>
                </a:cubicBezTo>
                <a:cubicBezTo>
                  <a:pt x="4058746" y="1344"/>
                  <a:pt x="4187061" y="-12878"/>
                  <a:pt x="4371015" y="0"/>
                </a:cubicBezTo>
                <a:cubicBezTo>
                  <a:pt x="4387626" y="2659"/>
                  <a:pt x="4403652" y="14363"/>
                  <a:pt x="4404001" y="32986"/>
                </a:cubicBezTo>
                <a:cubicBezTo>
                  <a:pt x="4426298" y="262201"/>
                  <a:pt x="4411792" y="337586"/>
                  <a:pt x="4404001" y="545695"/>
                </a:cubicBezTo>
                <a:cubicBezTo>
                  <a:pt x="4396210" y="753804"/>
                  <a:pt x="4407022" y="1012222"/>
                  <a:pt x="4404001" y="1186582"/>
                </a:cubicBezTo>
                <a:cubicBezTo>
                  <a:pt x="4400980" y="1360942"/>
                  <a:pt x="4420127" y="1518538"/>
                  <a:pt x="4404001" y="1763380"/>
                </a:cubicBezTo>
                <a:cubicBezTo>
                  <a:pt x="4387875" y="2008222"/>
                  <a:pt x="4421201" y="2304420"/>
                  <a:pt x="4404001" y="2532443"/>
                </a:cubicBezTo>
                <a:cubicBezTo>
                  <a:pt x="4386801" y="2760466"/>
                  <a:pt x="4378776" y="3093102"/>
                  <a:pt x="4404001" y="3301507"/>
                </a:cubicBezTo>
                <a:cubicBezTo>
                  <a:pt x="4429226" y="3509912"/>
                  <a:pt x="4416544" y="3563259"/>
                  <a:pt x="4404001" y="3814216"/>
                </a:cubicBezTo>
                <a:cubicBezTo>
                  <a:pt x="4391458" y="4065173"/>
                  <a:pt x="4371985" y="4147803"/>
                  <a:pt x="4404001" y="4455103"/>
                </a:cubicBezTo>
                <a:cubicBezTo>
                  <a:pt x="4436017" y="4762403"/>
                  <a:pt x="4412632" y="5010714"/>
                  <a:pt x="4404001" y="5224167"/>
                </a:cubicBezTo>
                <a:cubicBezTo>
                  <a:pt x="4395370" y="5437620"/>
                  <a:pt x="4405688" y="5605816"/>
                  <a:pt x="4404001" y="5865053"/>
                </a:cubicBezTo>
                <a:cubicBezTo>
                  <a:pt x="4402314" y="6124290"/>
                  <a:pt x="4432196" y="6196266"/>
                  <a:pt x="4404001" y="6441851"/>
                </a:cubicBezTo>
                <a:cubicBezTo>
                  <a:pt x="4400520" y="6460212"/>
                  <a:pt x="4390419" y="6472700"/>
                  <a:pt x="4371015" y="6474837"/>
                </a:cubicBezTo>
                <a:cubicBezTo>
                  <a:pt x="4140173" y="6459130"/>
                  <a:pt x="3994542" y="6499220"/>
                  <a:pt x="3707916" y="6474837"/>
                </a:cubicBezTo>
                <a:cubicBezTo>
                  <a:pt x="3421290" y="6450454"/>
                  <a:pt x="3318328" y="6493284"/>
                  <a:pt x="3174958" y="6474837"/>
                </a:cubicBezTo>
                <a:cubicBezTo>
                  <a:pt x="3031588" y="6456390"/>
                  <a:pt x="2720510" y="6447184"/>
                  <a:pt x="2555240" y="6474837"/>
                </a:cubicBezTo>
                <a:cubicBezTo>
                  <a:pt x="2389970" y="6502490"/>
                  <a:pt x="2244530" y="6496493"/>
                  <a:pt x="2065662" y="6474837"/>
                </a:cubicBezTo>
                <a:cubicBezTo>
                  <a:pt x="1886794" y="6453181"/>
                  <a:pt x="1745853" y="6483980"/>
                  <a:pt x="1576085" y="6474837"/>
                </a:cubicBezTo>
                <a:cubicBezTo>
                  <a:pt x="1406317" y="6465694"/>
                  <a:pt x="1161693" y="6464260"/>
                  <a:pt x="956366" y="6474837"/>
                </a:cubicBezTo>
                <a:cubicBezTo>
                  <a:pt x="751039" y="6485414"/>
                  <a:pt x="346452" y="6516125"/>
                  <a:pt x="32986" y="6474837"/>
                </a:cubicBezTo>
                <a:cubicBezTo>
                  <a:pt x="14615" y="6471661"/>
                  <a:pt x="1193" y="6460821"/>
                  <a:pt x="0" y="6441851"/>
                </a:cubicBezTo>
                <a:cubicBezTo>
                  <a:pt x="-18410" y="6218733"/>
                  <a:pt x="-17838" y="6077401"/>
                  <a:pt x="0" y="5865053"/>
                </a:cubicBezTo>
                <a:cubicBezTo>
                  <a:pt x="17838" y="5652705"/>
                  <a:pt x="10465" y="5607324"/>
                  <a:pt x="0" y="5416433"/>
                </a:cubicBezTo>
                <a:cubicBezTo>
                  <a:pt x="-10465" y="5225542"/>
                  <a:pt x="-17015" y="5031073"/>
                  <a:pt x="0" y="4711457"/>
                </a:cubicBezTo>
                <a:cubicBezTo>
                  <a:pt x="17015" y="4391841"/>
                  <a:pt x="1703" y="4417629"/>
                  <a:pt x="0" y="4198748"/>
                </a:cubicBezTo>
                <a:cubicBezTo>
                  <a:pt x="-1703" y="3979867"/>
                  <a:pt x="17000" y="3956982"/>
                  <a:pt x="0" y="3750128"/>
                </a:cubicBezTo>
                <a:cubicBezTo>
                  <a:pt x="-17000" y="3543274"/>
                  <a:pt x="-16046" y="3384781"/>
                  <a:pt x="0" y="3237419"/>
                </a:cubicBezTo>
                <a:cubicBezTo>
                  <a:pt x="16046" y="3090057"/>
                  <a:pt x="3600" y="2752039"/>
                  <a:pt x="0" y="2532443"/>
                </a:cubicBezTo>
                <a:cubicBezTo>
                  <a:pt x="-3600" y="2312847"/>
                  <a:pt x="13126" y="2168164"/>
                  <a:pt x="0" y="2019734"/>
                </a:cubicBezTo>
                <a:cubicBezTo>
                  <a:pt x="-13126" y="1871304"/>
                  <a:pt x="2751" y="1747368"/>
                  <a:pt x="0" y="1571114"/>
                </a:cubicBezTo>
                <a:cubicBezTo>
                  <a:pt x="-2751" y="1394860"/>
                  <a:pt x="20006" y="1275876"/>
                  <a:pt x="0" y="1058404"/>
                </a:cubicBezTo>
                <a:cubicBezTo>
                  <a:pt x="-20006" y="840932"/>
                  <a:pt x="42880" y="412439"/>
                  <a:pt x="0" y="32986"/>
                </a:cubicBezTo>
                <a:close/>
              </a:path>
            </a:pathLst>
          </a:custGeom>
          <a:solidFill>
            <a:schemeClr val="bg1"/>
          </a:solidFill>
          <a:ln w="34925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749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481BA752-E5A8-44EF-A7AE-8C2A42661C28}"/>
              </a:ext>
            </a:extLst>
          </p:cNvPr>
          <p:cNvSpPr/>
          <p:nvPr/>
        </p:nvSpPr>
        <p:spPr>
          <a:xfrm>
            <a:off x="5268962" y="211713"/>
            <a:ext cx="4404001" cy="6474838"/>
          </a:xfrm>
          <a:custGeom>
            <a:avLst/>
            <a:gdLst>
              <a:gd name="connsiteX0" fmla="*/ 0 w 4404001"/>
              <a:gd name="connsiteY0" fmla="*/ 32986 h 6474838"/>
              <a:gd name="connsiteX1" fmla="*/ 32986 w 4404001"/>
              <a:gd name="connsiteY1" fmla="*/ 0 h 6474838"/>
              <a:gd name="connsiteX2" fmla="*/ 739465 w 4404001"/>
              <a:gd name="connsiteY2" fmla="*/ 0 h 6474838"/>
              <a:gd name="connsiteX3" fmla="*/ 1315803 w 4404001"/>
              <a:gd name="connsiteY3" fmla="*/ 0 h 6474838"/>
              <a:gd name="connsiteX4" fmla="*/ 1848761 w 4404001"/>
              <a:gd name="connsiteY4" fmla="*/ 0 h 6474838"/>
              <a:gd name="connsiteX5" fmla="*/ 2511860 w 4404001"/>
              <a:gd name="connsiteY5" fmla="*/ 0 h 6474838"/>
              <a:gd name="connsiteX6" fmla="*/ 3088198 w 4404001"/>
              <a:gd name="connsiteY6" fmla="*/ 0 h 6474838"/>
              <a:gd name="connsiteX7" fmla="*/ 3794677 w 4404001"/>
              <a:gd name="connsiteY7" fmla="*/ 0 h 6474838"/>
              <a:gd name="connsiteX8" fmla="*/ 4371015 w 4404001"/>
              <a:gd name="connsiteY8" fmla="*/ 0 h 6474838"/>
              <a:gd name="connsiteX9" fmla="*/ 4404001 w 4404001"/>
              <a:gd name="connsiteY9" fmla="*/ 32986 h 6474838"/>
              <a:gd name="connsiteX10" fmla="*/ 4404001 w 4404001"/>
              <a:gd name="connsiteY10" fmla="*/ 545695 h 6474838"/>
              <a:gd name="connsiteX11" fmla="*/ 4404001 w 4404001"/>
              <a:gd name="connsiteY11" fmla="*/ 1186582 h 6474838"/>
              <a:gd name="connsiteX12" fmla="*/ 4404001 w 4404001"/>
              <a:gd name="connsiteY12" fmla="*/ 1763380 h 6474838"/>
              <a:gd name="connsiteX13" fmla="*/ 4404001 w 4404001"/>
              <a:gd name="connsiteY13" fmla="*/ 2532444 h 6474838"/>
              <a:gd name="connsiteX14" fmla="*/ 4404001 w 4404001"/>
              <a:gd name="connsiteY14" fmla="*/ 3301508 h 6474838"/>
              <a:gd name="connsiteX15" fmla="*/ 4404001 w 4404001"/>
              <a:gd name="connsiteY15" fmla="*/ 3814217 h 6474838"/>
              <a:gd name="connsiteX16" fmla="*/ 4404001 w 4404001"/>
              <a:gd name="connsiteY16" fmla="*/ 4455104 h 6474838"/>
              <a:gd name="connsiteX17" fmla="*/ 4404001 w 4404001"/>
              <a:gd name="connsiteY17" fmla="*/ 5224167 h 6474838"/>
              <a:gd name="connsiteX18" fmla="*/ 4404001 w 4404001"/>
              <a:gd name="connsiteY18" fmla="*/ 5865054 h 6474838"/>
              <a:gd name="connsiteX19" fmla="*/ 4404001 w 4404001"/>
              <a:gd name="connsiteY19" fmla="*/ 6441852 h 6474838"/>
              <a:gd name="connsiteX20" fmla="*/ 4371015 w 4404001"/>
              <a:gd name="connsiteY20" fmla="*/ 6474838 h 6474838"/>
              <a:gd name="connsiteX21" fmla="*/ 3707916 w 4404001"/>
              <a:gd name="connsiteY21" fmla="*/ 6474838 h 6474838"/>
              <a:gd name="connsiteX22" fmla="*/ 3174958 w 4404001"/>
              <a:gd name="connsiteY22" fmla="*/ 6474838 h 6474838"/>
              <a:gd name="connsiteX23" fmla="*/ 2555240 w 4404001"/>
              <a:gd name="connsiteY23" fmla="*/ 6474838 h 6474838"/>
              <a:gd name="connsiteX24" fmla="*/ 2065662 w 4404001"/>
              <a:gd name="connsiteY24" fmla="*/ 6474838 h 6474838"/>
              <a:gd name="connsiteX25" fmla="*/ 1576085 w 4404001"/>
              <a:gd name="connsiteY25" fmla="*/ 6474838 h 6474838"/>
              <a:gd name="connsiteX26" fmla="*/ 956366 w 4404001"/>
              <a:gd name="connsiteY26" fmla="*/ 6474838 h 6474838"/>
              <a:gd name="connsiteX27" fmla="*/ 32986 w 4404001"/>
              <a:gd name="connsiteY27" fmla="*/ 6474838 h 6474838"/>
              <a:gd name="connsiteX28" fmla="*/ 0 w 4404001"/>
              <a:gd name="connsiteY28" fmla="*/ 6441852 h 6474838"/>
              <a:gd name="connsiteX29" fmla="*/ 0 w 4404001"/>
              <a:gd name="connsiteY29" fmla="*/ 5865054 h 6474838"/>
              <a:gd name="connsiteX30" fmla="*/ 0 w 4404001"/>
              <a:gd name="connsiteY30" fmla="*/ 5416433 h 6474838"/>
              <a:gd name="connsiteX31" fmla="*/ 0 w 4404001"/>
              <a:gd name="connsiteY31" fmla="*/ 4711458 h 6474838"/>
              <a:gd name="connsiteX32" fmla="*/ 0 w 4404001"/>
              <a:gd name="connsiteY32" fmla="*/ 4198749 h 6474838"/>
              <a:gd name="connsiteX33" fmla="*/ 0 w 4404001"/>
              <a:gd name="connsiteY33" fmla="*/ 3750128 h 6474838"/>
              <a:gd name="connsiteX34" fmla="*/ 0 w 4404001"/>
              <a:gd name="connsiteY34" fmla="*/ 3237419 h 6474838"/>
              <a:gd name="connsiteX35" fmla="*/ 0 w 4404001"/>
              <a:gd name="connsiteY35" fmla="*/ 2532444 h 6474838"/>
              <a:gd name="connsiteX36" fmla="*/ 0 w 4404001"/>
              <a:gd name="connsiteY36" fmla="*/ 2019734 h 6474838"/>
              <a:gd name="connsiteX37" fmla="*/ 0 w 4404001"/>
              <a:gd name="connsiteY37" fmla="*/ 1571114 h 6474838"/>
              <a:gd name="connsiteX38" fmla="*/ 0 w 4404001"/>
              <a:gd name="connsiteY38" fmla="*/ 1058405 h 6474838"/>
              <a:gd name="connsiteX39" fmla="*/ 0 w 4404001"/>
              <a:gd name="connsiteY39" fmla="*/ 32986 h 647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404001" h="6474838" extrusionOk="0">
                <a:moveTo>
                  <a:pt x="0" y="32986"/>
                </a:moveTo>
                <a:cubicBezTo>
                  <a:pt x="-3513" y="12601"/>
                  <a:pt x="12761" y="753"/>
                  <a:pt x="32986" y="0"/>
                </a:cubicBezTo>
                <a:cubicBezTo>
                  <a:pt x="314884" y="-16186"/>
                  <a:pt x="477493" y="-13659"/>
                  <a:pt x="739465" y="0"/>
                </a:cubicBezTo>
                <a:cubicBezTo>
                  <a:pt x="1001437" y="13659"/>
                  <a:pt x="1049431" y="-12446"/>
                  <a:pt x="1315803" y="0"/>
                </a:cubicBezTo>
                <a:cubicBezTo>
                  <a:pt x="1582175" y="12446"/>
                  <a:pt x="1719461" y="7534"/>
                  <a:pt x="1848761" y="0"/>
                </a:cubicBezTo>
                <a:cubicBezTo>
                  <a:pt x="1978061" y="-7534"/>
                  <a:pt x="2242518" y="20496"/>
                  <a:pt x="2511860" y="0"/>
                </a:cubicBezTo>
                <a:cubicBezTo>
                  <a:pt x="2781202" y="-20496"/>
                  <a:pt x="2944686" y="-26086"/>
                  <a:pt x="3088198" y="0"/>
                </a:cubicBezTo>
                <a:cubicBezTo>
                  <a:pt x="3231710" y="26086"/>
                  <a:pt x="3530608" y="-1344"/>
                  <a:pt x="3794677" y="0"/>
                </a:cubicBezTo>
                <a:cubicBezTo>
                  <a:pt x="4058746" y="1344"/>
                  <a:pt x="4187061" y="-12878"/>
                  <a:pt x="4371015" y="0"/>
                </a:cubicBezTo>
                <a:cubicBezTo>
                  <a:pt x="4387626" y="2659"/>
                  <a:pt x="4403652" y="14363"/>
                  <a:pt x="4404001" y="32986"/>
                </a:cubicBezTo>
                <a:cubicBezTo>
                  <a:pt x="4426298" y="262201"/>
                  <a:pt x="4411792" y="337586"/>
                  <a:pt x="4404001" y="545695"/>
                </a:cubicBezTo>
                <a:cubicBezTo>
                  <a:pt x="4396210" y="753804"/>
                  <a:pt x="4407022" y="1012222"/>
                  <a:pt x="4404001" y="1186582"/>
                </a:cubicBezTo>
                <a:cubicBezTo>
                  <a:pt x="4400980" y="1360942"/>
                  <a:pt x="4420127" y="1518538"/>
                  <a:pt x="4404001" y="1763380"/>
                </a:cubicBezTo>
                <a:cubicBezTo>
                  <a:pt x="4387875" y="2008222"/>
                  <a:pt x="4422785" y="2302370"/>
                  <a:pt x="4404001" y="2532444"/>
                </a:cubicBezTo>
                <a:cubicBezTo>
                  <a:pt x="4385217" y="2762518"/>
                  <a:pt x="4378776" y="3093103"/>
                  <a:pt x="4404001" y="3301508"/>
                </a:cubicBezTo>
                <a:cubicBezTo>
                  <a:pt x="4429226" y="3509913"/>
                  <a:pt x="4416544" y="3563260"/>
                  <a:pt x="4404001" y="3814217"/>
                </a:cubicBezTo>
                <a:cubicBezTo>
                  <a:pt x="4391458" y="4065174"/>
                  <a:pt x="4371985" y="4147804"/>
                  <a:pt x="4404001" y="4455104"/>
                </a:cubicBezTo>
                <a:cubicBezTo>
                  <a:pt x="4436017" y="4762404"/>
                  <a:pt x="4410858" y="5012246"/>
                  <a:pt x="4404001" y="5224167"/>
                </a:cubicBezTo>
                <a:cubicBezTo>
                  <a:pt x="4397144" y="5436088"/>
                  <a:pt x="4407391" y="5601709"/>
                  <a:pt x="4404001" y="5865054"/>
                </a:cubicBezTo>
                <a:cubicBezTo>
                  <a:pt x="4400611" y="6128399"/>
                  <a:pt x="4432196" y="6196267"/>
                  <a:pt x="4404001" y="6441852"/>
                </a:cubicBezTo>
                <a:cubicBezTo>
                  <a:pt x="4400520" y="6460213"/>
                  <a:pt x="4390419" y="6472701"/>
                  <a:pt x="4371015" y="6474838"/>
                </a:cubicBezTo>
                <a:cubicBezTo>
                  <a:pt x="4140173" y="6459131"/>
                  <a:pt x="3994542" y="6499221"/>
                  <a:pt x="3707916" y="6474838"/>
                </a:cubicBezTo>
                <a:cubicBezTo>
                  <a:pt x="3421290" y="6450455"/>
                  <a:pt x="3318328" y="6493285"/>
                  <a:pt x="3174958" y="6474838"/>
                </a:cubicBezTo>
                <a:cubicBezTo>
                  <a:pt x="3031588" y="6456391"/>
                  <a:pt x="2720510" y="6447185"/>
                  <a:pt x="2555240" y="6474838"/>
                </a:cubicBezTo>
                <a:cubicBezTo>
                  <a:pt x="2389970" y="6502491"/>
                  <a:pt x="2244530" y="6496494"/>
                  <a:pt x="2065662" y="6474838"/>
                </a:cubicBezTo>
                <a:cubicBezTo>
                  <a:pt x="1886794" y="6453182"/>
                  <a:pt x="1745853" y="6483981"/>
                  <a:pt x="1576085" y="6474838"/>
                </a:cubicBezTo>
                <a:cubicBezTo>
                  <a:pt x="1406317" y="6465695"/>
                  <a:pt x="1161693" y="6464261"/>
                  <a:pt x="956366" y="6474838"/>
                </a:cubicBezTo>
                <a:cubicBezTo>
                  <a:pt x="751039" y="6485415"/>
                  <a:pt x="346452" y="6516126"/>
                  <a:pt x="32986" y="6474838"/>
                </a:cubicBezTo>
                <a:cubicBezTo>
                  <a:pt x="14615" y="6471662"/>
                  <a:pt x="1193" y="6460822"/>
                  <a:pt x="0" y="6441852"/>
                </a:cubicBezTo>
                <a:cubicBezTo>
                  <a:pt x="-18410" y="6218734"/>
                  <a:pt x="-17838" y="6077402"/>
                  <a:pt x="0" y="5865054"/>
                </a:cubicBezTo>
                <a:cubicBezTo>
                  <a:pt x="17838" y="5652706"/>
                  <a:pt x="2854" y="5615258"/>
                  <a:pt x="0" y="5416433"/>
                </a:cubicBezTo>
                <a:cubicBezTo>
                  <a:pt x="-2854" y="5217608"/>
                  <a:pt x="-13270" y="5030038"/>
                  <a:pt x="0" y="4711458"/>
                </a:cubicBezTo>
                <a:cubicBezTo>
                  <a:pt x="13270" y="4392878"/>
                  <a:pt x="1703" y="4417630"/>
                  <a:pt x="0" y="4198749"/>
                </a:cubicBezTo>
                <a:cubicBezTo>
                  <a:pt x="-1703" y="3979868"/>
                  <a:pt x="8215" y="3964674"/>
                  <a:pt x="0" y="3750128"/>
                </a:cubicBezTo>
                <a:cubicBezTo>
                  <a:pt x="-8215" y="3535582"/>
                  <a:pt x="-16046" y="3384781"/>
                  <a:pt x="0" y="3237419"/>
                </a:cubicBezTo>
                <a:cubicBezTo>
                  <a:pt x="16046" y="3090057"/>
                  <a:pt x="6650" y="2751685"/>
                  <a:pt x="0" y="2532444"/>
                </a:cubicBezTo>
                <a:cubicBezTo>
                  <a:pt x="-6650" y="2313204"/>
                  <a:pt x="11404" y="2172297"/>
                  <a:pt x="0" y="2019734"/>
                </a:cubicBezTo>
                <a:cubicBezTo>
                  <a:pt x="-11404" y="1867171"/>
                  <a:pt x="2751" y="1747368"/>
                  <a:pt x="0" y="1571114"/>
                </a:cubicBezTo>
                <a:cubicBezTo>
                  <a:pt x="-2751" y="1394860"/>
                  <a:pt x="-23909" y="1268379"/>
                  <a:pt x="0" y="1058405"/>
                </a:cubicBezTo>
                <a:cubicBezTo>
                  <a:pt x="23909" y="848431"/>
                  <a:pt x="39928" y="414682"/>
                  <a:pt x="0" y="32986"/>
                </a:cubicBezTo>
                <a:close/>
              </a:path>
            </a:pathLst>
          </a:custGeom>
          <a:noFill/>
          <a:ln w="34925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749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2FB896BF-59EF-4514-AB49-B991FDF953D5}"/>
              </a:ext>
            </a:extLst>
          </p:cNvPr>
          <p:cNvSpPr/>
          <p:nvPr/>
        </p:nvSpPr>
        <p:spPr>
          <a:xfrm>
            <a:off x="5356813" y="211713"/>
            <a:ext cx="4404001" cy="6474837"/>
          </a:xfrm>
          <a:custGeom>
            <a:avLst/>
            <a:gdLst>
              <a:gd name="connsiteX0" fmla="*/ 0 w 4404001"/>
              <a:gd name="connsiteY0" fmla="*/ 32986 h 6474837"/>
              <a:gd name="connsiteX1" fmla="*/ 32986 w 4404001"/>
              <a:gd name="connsiteY1" fmla="*/ 0 h 6474837"/>
              <a:gd name="connsiteX2" fmla="*/ 739465 w 4404001"/>
              <a:gd name="connsiteY2" fmla="*/ 0 h 6474837"/>
              <a:gd name="connsiteX3" fmla="*/ 1315803 w 4404001"/>
              <a:gd name="connsiteY3" fmla="*/ 0 h 6474837"/>
              <a:gd name="connsiteX4" fmla="*/ 1848761 w 4404001"/>
              <a:gd name="connsiteY4" fmla="*/ 0 h 6474837"/>
              <a:gd name="connsiteX5" fmla="*/ 2511860 w 4404001"/>
              <a:gd name="connsiteY5" fmla="*/ 0 h 6474837"/>
              <a:gd name="connsiteX6" fmla="*/ 3088198 w 4404001"/>
              <a:gd name="connsiteY6" fmla="*/ 0 h 6474837"/>
              <a:gd name="connsiteX7" fmla="*/ 3794677 w 4404001"/>
              <a:gd name="connsiteY7" fmla="*/ 0 h 6474837"/>
              <a:gd name="connsiteX8" fmla="*/ 4371015 w 4404001"/>
              <a:gd name="connsiteY8" fmla="*/ 0 h 6474837"/>
              <a:gd name="connsiteX9" fmla="*/ 4404001 w 4404001"/>
              <a:gd name="connsiteY9" fmla="*/ 32986 h 6474837"/>
              <a:gd name="connsiteX10" fmla="*/ 4404001 w 4404001"/>
              <a:gd name="connsiteY10" fmla="*/ 545695 h 6474837"/>
              <a:gd name="connsiteX11" fmla="*/ 4404001 w 4404001"/>
              <a:gd name="connsiteY11" fmla="*/ 1186582 h 6474837"/>
              <a:gd name="connsiteX12" fmla="*/ 4404001 w 4404001"/>
              <a:gd name="connsiteY12" fmla="*/ 1763380 h 6474837"/>
              <a:gd name="connsiteX13" fmla="*/ 4404001 w 4404001"/>
              <a:gd name="connsiteY13" fmla="*/ 2532443 h 6474837"/>
              <a:gd name="connsiteX14" fmla="*/ 4404001 w 4404001"/>
              <a:gd name="connsiteY14" fmla="*/ 3301507 h 6474837"/>
              <a:gd name="connsiteX15" fmla="*/ 4404001 w 4404001"/>
              <a:gd name="connsiteY15" fmla="*/ 3814216 h 6474837"/>
              <a:gd name="connsiteX16" fmla="*/ 4404001 w 4404001"/>
              <a:gd name="connsiteY16" fmla="*/ 4455103 h 6474837"/>
              <a:gd name="connsiteX17" fmla="*/ 4404001 w 4404001"/>
              <a:gd name="connsiteY17" fmla="*/ 5224167 h 6474837"/>
              <a:gd name="connsiteX18" fmla="*/ 4404001 w 4404001"/>
              <a:gd name="connsiteY18" fmla="*/ 5865053 h 6474837"/>
              <a:gd name="connsiteX19" fmla="*/ 4404001 w 4404001"/>
              <a:gd name="connsiteY19" fmla="*/ 6441851 h 6474837"/>
              <a:gd name="connsiteX20" fmla="*/ 4371015 w 4404001"/>
              <a:gd name="connsiteY20" fmla="*/ 6474837 h 6474837"/>
              <a:gd name="connsiteX21" fmla="*/ 3707916 w 4404001"/>
              <a:gd name="connsiteY21" fmla="*/ 6474837 h 6474837"/>
              <a:gd name="connsiteX22" fmla="*/ 3174958 w 4404001"/>
              <a:gd name="connsiteY22" fmla="*/ 6474837 h 6474837"/>
              <a:gd name="connsiteX23" fmla="*/ 2555240 w 4404001"/>
              <a:gd name="connsiteY23" fmla="*/ 6474837 h 6474837"/>
              <a:gd name="connsiteX24" fmla="*/ 2065662 w 4404001"/>
              <a:gd name="connsiteY24" fmla="*/ 6474837 h 6474837"/>
              <a:gd name="connsiteX25" fmla="*/ 1576085 w 4404001"/>
              <a:gd name="connsiteY25" fmla="*/ 6474837 h 6474837"/>
              <a:gd name="connsiteX26" fmla="*/ 956366 w 4404001"/>
              <a:gd name="connsiteY26" fmla="*/ 6474837 h 6474837"/>
              <a:gd name="connsiteX27" fmla="*/ 32986 w 4404001"/>
              <a:gd name="connsiteY27" fmla="*/ 6474837 h 6474837"/>
              <a:gd name="connsiteX28" fmla="*/ 0 w 4404001"/>
              <a:gd name="connsiteY28" fmla="*/ 6441851 h 6474837"/>
              <a:gd name="connsiteX29" fmla="*/ 0 w 4404001"/>
              <a:gd name="connsiteY29" fmla="*/ 5865053 h 6474837"/>
              <a:gd name="connsiteX30" fmla="*/ 0 w 4404001"/>
              <a:gd name="connsiteY30" fmla="*/ 5416433 h 6474837"/>
              <a:gd name="connsiteX31" fmla="*/ 0 w 4404001"/>
              <a:gd name="connsiteY31" fmla="*/ 4711457 h 6474837"/>
              <a:gd name="connsiteX32" fmla="*/ 0 w 4404001"/>
              <a:gd name="connsiteY32" fmla="*/ 4198748 h 6474837"/>
              <a:gd name="connsiteX33" fmla="*/ 0 w 4404001"/>
              <a:gd name="connsiteY33" fmla="*/ 3750128 h 6474837"/>
              <a:gd name="connsiteX34" fmla="*/ 0 w 4404001"/>
              <a:gd name="connsiteY34" fmla="*/ 3237419 h 6474837"/>
              <a:gd name="connsiteX35" fmla="*/ 0 w 4404001"/>
              <a:gd name="connsiteY35" fmla="*/ 2532443 h 6474837"/>
              <a:gd name="connsiteX36" fmla="*/ 0 w 4404001"/>
              <a:gd name="connsiteY36" fmla="*/ 2019734 h 6474837"/>
              <a:gd name="connsiteX37" fmla="*/ 0 w 4404001"/>
              <a:gd name="connsiteY37" fmla="*/ 1571114 h 6474837"/>
              <a:gd name="connsiteX38" fmla="*/ 0 w 4404001"/>
              <a:gd name="connsiteY38" fmla="*/ 1058404 h 6474837"/>
              <a:gd name="connsiteX39" fmla="*/ 0 w 4404001"/>
              <a:gd name="connsiteY39" fmla="*/ 32986 h 6474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404001" h="6474837" extrusionOk="0">
                <a:moveTo>
                  <a:pt x="0" y="32986"/>
                </a:moveTo>
                <a:cubicBezTo>
                  <a:pt x="-3513" y="12601"/>
                  <a:pt x="12761" y="753"/>
                  <a:pt x="32986" y="0"/>
                </a:cubicBezTo>
                <a:cubicBezTo>
                  <a:pt x="314884" y="-16186"/>
                  <a:pt x="477493" y="-13659"/>
                  <a:pt x="739465" y="0"/>
                </a:cubicBezTo>
                <a:cubicBezTo>
                  <a:pt x="1001437" y="13659"/>
                  <a:pt x="1049431" y="-12446"/>
                  <a:pt x="1315803" y="0"/>
                </a:cubicBezTo>
                <a:cubicBezTo>
                  <a:pt x="1582175" y="12446"/>
                  <a:pt x="1719461" y="7534"/>
                  <a:pt x="1848761" y="0"/>
                </a:cubicBezTo>
                <a:cubicBezTo>
                  <a:pt x="1978061" y="-7534"/>
                  <a:pt x="2242518" y="20496"/>
                  <a:pt x="2511860" y="0"/>
                </a:cubicBezTo>
                <a:cubicBezTo>
                  <a:pt x="2781202" y="-20496"/>
                  <a:pt x="2944686" y="-26086"/>
                  <a:pt x="3088198" y="0"/>
                </a:cubicBezTo>
                <a:cubicBezTo>
                  <a:pt x="3231710" y="26086"/>
                  <a:pt x="3530608" y="-1344"/>
                  <a:pt x="3794677" y="0"/>
                </a:cubicBezTo>
                <a:cubicBezTo>
                  <a:pt x="4058746" y="1344"/>
                  <a:pt x="4187061" y="-12878"/>
                  <a:pt x="4371015" y="0"/>
                </a:cubicBezTo>
                <a:cubicBezTo>
                  <a:pt x="4387626" y="2659"/>
                  <a:pt x="4403652" y="14363"/>
                  <a:pt x="4404001" y="32986"/>
                </a:cubicBezTo>
                <a:cubicBezTo>
                  <a:pt x="4426298" y="262201"/>
                  <a:pt x="4411792" y="337586"/>
                  <a:pt x="4404001" y="545695"/>
                </a:cubicBezTo>
                <a:cubicBezTo>
                  <a:pt x="4396210" y="753804"/>
                  <a:pt x="4407022" y="1012222"/>
                  <a:pt x="4404001" y="1186582"/>
                </a:cubicBezTo>
                <a:cubicBezTo>
                  <a:pt x="4400980" y="1360942"/>
                  <a:pt x="4420127" y="1518538"/>
                  <a:pt x="4404001" y="1763380"/>
                </a:cubicBezTo>
                <a:cubicBezTo>
                  <a:pt x="4387875" y="2008222"/>
                  <a:pt x="4421201" y="2304420"/>
                  <a:pt x="4404001" y="2532443"/>
                </a:cubicBezTo>
                <a:cubicBezTo>
                  <a:pt x="4386801" y="2760466"/>
                  <a:pt x="4378776" y="3093102"/>
                  <a:pt x="4404001" y="3301507"/>
                </a:cubicBezTo>
                <a:cubicBezTo>
                  <a:pt x="4429226" y="3509912"/>
                  <a:pt x="4416544" y="3563259"/>
                  <a:pt x="4404001" y="3814216"/>
                </a:cubicBezTo>
                <a:cubicBezTo>
                  <a:pt x="4391458" y="4065173"/>
                  <a:pt x="4371985" y="4147803"/>
                  <a:pt x="4404001" y="4455103"/>
                </a:cubicBezTo>
                <a:cubicBezTo>
                  <a:pt x="4436017" y="4762403"/>
                  <a:pt x="4412632" y="5010714"/>
                  <a:pt x="4404001" y="5224167"/>
                </a:cubicBezTo>
                <a:cubicBezTo>
                  <a:pt x="4395370" y="5437620"/>
                  <a:pt x="4405688" y="5605816"/>
                  <a:pt x="4404001" y="5865053"/>
                </a:cubicBezTo>
                <a:cubicBezTo>
                  <a:pt x="4402314" y="6124290"/>
                  <a:pt x="4432196" y="6196266"/>
                  <a:pt x="4404001" y="6441851"/>
                </a:cubicBezTo>
                <a:cubicBezTo>
                  <a:pt x="4400520" y="6460212"/>
                  <a:pt x="4390419" y="6472700"/>
                  <a:pt x="4371015" y="6474837"/>
                </a:cubicBezTo>
                <a:cubicBezTo>
                  <a:pt x="4140173" y="6459130"/>
                  <a:pt x="3994542" y="6499220"/>
                  <a:pt x="3707916" y="6474837"/>
                </a:cubicBezTo>
                <a:cubicBezTo>
                  <a:pt x="3421290" y="6450454"/>
                  <a:pt x="3318328" y="6493284"/>
                  <a:pt x="3174958" y="6474837"/>
                </a:cubicBezTo>
                <a:cubicBezTo>
                  <a:pt x="3031588" y="6456390"/>
                  <a:pt x="2720510" y="6447184"/>
                  <a:pt x="2555240" y="6474837"/>
                </a:cubicBezTo>
                <a:cubicBezTo>
                  <a:pt x="2389970" y="6502490"/>
                  <a:pt x="2244530" y="6496493"/>
                  <a:pt x="2065662" y="6474837"/>
                </a:cubicBezTo>
                <a:cubicBezTo>
                  <a:pt x="1886794" y="6453181"/>
                  <a:pt x="1745853" y="6483980"/>
                  <a:pt x="1576085" y="6474837"/>
                </a:cubicBezTo>
                <a:cubicBezTo>
                  <a:pt x="1406317" y="6465694"/>
                  <a:pt x="1161693" y="6464260"/>
                  <a:pt x="956366" y="6474837"/>
                </a:cubicBezTo>
                <a:cubicBezTo>
                  <a:pt x="751039" y="6485414"/>
                  <a:pt x="346452" y="6516125"/>
                  <a:pt x="32986" y="6474837"/>
                </a:cubicBezTo>
                <a:cubicBezTo>
                  <a:pt x="14615" y="6471661"/>
                  <a:pt x="1193" y="6460821"/>
                  <a:pt x="0" y="6441851"/>
                </a:cubicBezTo>
                <a:cubicBezTo>
                  <a:pt x="-18410" y="6218733"/>
                  <a:pt x="-17838" y="6077401"/>
                  <a:pt x="0" y="5865053"/>
                </a:cubicBezTo>
                <a:cubicBezTo>
                  <a:pt x="17838" y="5652705"/>
                  <a:pt x="10465" y="5607324"/>
                  <a:pt x="0" y="5416433"/>
                </a:cubicBezTo>
                <a:cubicBezTo>
                  <a:pt x="-10465" y="5225542"/>
                  <a:pt x="-17015" y="5031073"/>
                  <a:pt x="0" y="4711457"/>
                </a:cubicBezTo>
                <a:cubicBezTo>
                  <a:pt x="17015" y="4391841"/>
                  <a:pt x="1703" y="4417629"/>
                  <a:pt x="0" y="4198748"/>
                </a:cubicBezTo>
                <a:cubicBezTo>
                  <a:pt x="-1703" y="3979867"/>
                  <a:pt x="17000" y="3956982"/>
                  <a:pt x="0" y="3750128"/>
                </a:cubicBezTo>
                <a:cubicBezTo>
                  <a:pt x="-17000" y="3543274"/>
                  <a:pt x="-16046" y="3384781"/>
                  <a:pt x="0" y="3237419"/>
                </a:cubicBezTo>
                <a:cubicBezTo>
                  <a:pt x="16046" y="3090057"/>
                  <a:pt x="3600" y="2752039"/>
                  <a:pt x="0" y="2532443"/>
                </a:cubicBezTo>
                <a:cubicBezTo>
                  <a:pt x="-3600" y="2312847"/>
                  <a:pt x="13126" y="2168164"/>
                  <a:pt x="0" y="2019734"/>
                </a:cubicBezTo>
                <a:cubicBezTo>
                  <a:pt x="-13126" y="1871304"/>
                  <a:pt x="2751" y="1747368"/>
                  <a:pt x="0" y="1571114"/>
                </a:cubicBezTo>
                <a:cubicBezTo>
                  <a:pt x="-2751" y="1394860"/>
                  <a:pt x="20006" y="1275876"/>
                  <a:pt x="0" y="1058404"/>
                </a:cubicBezTo>
                <a:cubicBezTo>
                  <a:pt x="-20006" y="840932"/>
                  <a:pt x="42880" y="412439"/>
                  <a:pt x="0" y="32986"/>
                </a:cubicBezTo>
                <a:close/>
              </a:path>
            </a:pathLst>
          </a:custGeom>
          <a:noFill/>
          <a:ln w="34925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749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AF6D5FB8-14FA-46C3-A435-A7AA7D24539D}"/>
              </a:ext>
            </a:extLst>
          </p:cNvPr>
          <p:cNvSpPr/>
          <p:nvPr/>
        </p:nvSpPr>
        <p:spPr>
          <a:xfrm>
            <a:off x="5209931" y="190744"/>
            <a:ext cx="4404001" cy="6474837"/>
          </a:xfrm>
          <a:custGeom>
            <a:avLst/>
            <a:gdLst>
              <a:gd name="connsiteX0" fmla="*/ 0 w 4404001"/>
              <a:gd name="connsiteY0" fmla="*/ 32986 h 6474837"/>
              <a:gd name="connsiteX1" fmla="*/ 32986 w 4404001"/>
              <a:gd name="connsiteY1" fmla="*/ 0 h 6474837"/>
              <a:gd name="connsiteX2" fmla="*/ 739465 w 4404001"/>
              <a:gd name="connsiteY2" fmla="*/ 0 h 6474837"/>
              <a:gd name="connsiteX3" fmla="*/ 1315803 w 4404001"/>
              <a:gd name="connsiteY3" fmla="*/ 0 h 6474837"/>
              <a:gd name="connsiteX4" fmla="*/ 1848761 w 4404001"/>
              <a:gd name="connsiteY4" fmla="*/ 0 h 6474837"/>
              <a:gd name="connsiteX5" fmla="*/ 2511860 w 4404001"/>
              <a:gd name="connsiteY5" fmla="*/ 0 h 6474837"/>
              <a:gd name="connsiteX6" fmla="*/ 3088198 w 4404001"/>
              <a:gd name="connsiteY6" fmla="*/ 0 h 6474837"/>
              <a:gd name="connsiteX7" fmla="*/ 3794677 w 4404001"/>
              <a:gd name="connsiteY7" fmla="*/ 0 h 6474837"/>
              <a:gd name="connsiteX8" fmla="*/ 4371015 w 4404001"/>
              <a:gd name="connsiteY8" fmla="*/ 0 h 6474837"/>
              <a:gd name="connsiteX9" fmla="*/ 4404001 w 4404001"/>
              <a:gd name="connsiteY9" fmla="*/ 32986 h 6474837"/>
              <a:gd name="connsiteX10" fmla="*/ 4404001 w 4404001"/>
              <a:gd name="connsiteY10" fmla="*/ 545695 h 6474837"/>
              <a:gd name="connsiteX11" fmla="*/ 4404001 w 4404001"/>
              <a:gd name="connsiteY11" fmla="*/ 1186582 h 6474837"/>
              <a:gd name="connsiteX12" fmla="*/ 4404001 w 4404001"/>
              <a:gd name="connsiteY12" fmla="*/ 1763380 h 6474837"/>
              <a:gd name="connsiteX13" fmla="*/ 4404001 w 4404001"/>
              <a:gd name="connsiteY13" fmla="*/ 2532443 h 6474837"/>
              <a:gd name="connsiteX14" fmla="*/ 4404001 w 4404001"/>
              <a:gd name="connsiteY14" fmla="*/ 3301507 h 6474837"/>
              <a:gd name="connsiteX15" fmla="*/ 4404001 w 4404001"/>
              <a:gd name="connsiteY15" fmla="*/ 3814216 h 6474837"/>
              <a:gd name="connsiteX16" fmla="*/ 4404001 w 4404001"/>
              <a:gd name="connsiteY16" fmla="*/ 4455103 h 6474837"/>
              <a:gd name="connsiteX17" fmla="*/ 4404001 w 4404001"/>
              <a:gd name="connsiteY17" fmla="*/ 5224167 h 6474837"/>
              <a:gd name="connsiteX18" fmla="*/ 4404001 w 4404001"/>
              <a:gd name="connsiteY18" fmla="*/ 5865053 h 6474837"/>
              <a:gd name="connsiteX19" fmla="*/ 4404001 w 4404001"/>
              <a:gd name="connsiteY19" fmla="*/ 6441851 h 6474837"/>
              <a:gd name="connsiteX20" fmla="*/ 4371015 w 4404001"/>
              <a:gd name="connsiteY20" fmla="*/ 6474837 h 6474837"/>
              <a:gd name="connsiteX21" fmla="*/ 3707916 w 4404001"/>
              <a:gd name="connsiteY21" fmla="*/ 6474837 h 6474837"/>
              <a:gd name="connsiteX22" fmla="*/ 3174958 w 4404001"/>
              <a:gd name="connsiteY22" fmla="*/ 6474837 h 6474837"/>
              <a:gd name="connsiteX23" fmla="*/ 2555240 w 4404001"/>
              <a:gd name="connsiteY23" fmla="*/ 6474837 h 6474837"/>
              <a:gd name="connsiteX24" fmla="*/ 2065662 w 4404001"/>
              <a:gd name="connsiteY24" fmla="*/ 6474837 h 6474837"/>
              <a:gd name="connsiteX25" fmla="*/ 1576085 w 4404001"/>
              <a:gd name="connsiteY25" fmla="*/ 6474837 h 6474837"/>
              <a:gd name="connsiteX26" fmla="*/ 956366 w 4404001"/>
              <a:gd name="connsiteY26" fmla="*/ 6474837 h 6474837"/>
              <a:gd name="connsiteX27" fmla="*/ 32986 w 4404001"/>
              <a:gd name="connsiteY27" fmla="*/ 6474837 h 6474837"/>
              <a:gd name="connsiteX28" fmla="*/ 0 w 4404001"/>
              <a:gd name="connsiteY28" fmla="*/ 6441851 h 6474837"/>
              <a:gd name="connsiteX29" fmla="*/ 0 w 4404001"/>
              <a:gd name="connsiteY29" fmla="*/ 5865053 h 6474837"/>
              <a:gd name="connsiteX30" fmla="*/ 0 w 4404001"/>
              <a:gd name="connsiteY30" fmla="*/ 5416433 h 6474837"/>
              <a:gd name="connsiteX31" fmla="*/ 0 w 4404001"/>
              <a:gd name="connsiteY31" fmla="*/ 4711457 h 6474837"/>
              <a:gd name="connsiteX32" fmla="*/ 0 w 4404001"/>
              <a:gd name="connsiteY32" fmla="*/ 4198748 h 6474837"/>
              <a:gd name="connsiteX33" fmla="*/ 0 w 4404001"/>
              <a:gd name="connsiteY33" fmla="*/ 3750128 h 6474837"/>
              <a:gd name="connsiteX34" fmla="*/ 0 w 4404001"/>
              <a:gd name="connsiteY34" fmla="*/ 3237419 h 6474837"/>
              <a:gd name="connsiteX35" fmla="*/ 0 w 4404001"/>
              <a:gd name="connsiteY35" fmla="*/ 2532443 h 6474837"/>
              <a:gd name="connsiteX36" fmla="*/ 0 w 4404001"/>
              <a:gd name="connsiteY36" fmla="*/ 2019734 h 6474837"/>
              <a:gd name="connsiteX37" fmla="*/ 0 w 4404001"/>
              <a:gd name="connsiteY37" fmla="*/ 1571114 h 6474837"/>
              <a:gd name="connsiteX38" fmla="*/ 0 w 4404001"/>
              <a:gd name="connsiteY38" fmla="*/ 1058404 h 6474837"/>
              <a:gd name="connsiteX39" fmla="*/ 0 w 4404001"/>
              <a:gd name="connsiteY39" fmla="*/ 32986 h 6474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404001" h="6474837" extrusionOk="0">
                <a:moveTo>
                  <a:pt x="0" y="32986"/>
                </a:moveTo>
                <a:cubicBezTo>
                  <a:pt x="-3513" y="12601"/>
                  <a:pt x="12761" y="753"/>
                  <a:pt x="32986" y="0"/>
                </a:cubicBezTo>
                <a:cubicBezTo>
                  <a:pt x="314884" y="-16186"/>
                  <a:pt x="477493" y="-13659"/>
                  <a:pt x="739465" y="0"/>
                </a:cubicBezTo>
                <a:cubicBezTo>
                  <a:pt x="1001437" y="13659"/>
                  <a:pt x="1049431" y="-12446"/>
                  <a:pt x="1315803" y="0"/>
                </a:cubicBezTo>
                <a:cubicBezTo>
                  <a:pt x="1582175" y="12446"/>
                  <a:pt x="1719461" y="7534"/>
                  <a:pt x="1848761" y="0"/>
                </a:cubicBezTo>
                <a:cubicBezTo>
                  <a:pt x="1978061" y="-7534"/>
                  <a:pt x="2242518" y="20496"/>
                  <a:pt x="2511860" y="0"/>
                </a:cubicBezTo>
                <a:cubicBezTo>
                  <a:pt x="2781202" y="-20496"/>
                  <a:pt x="2944686" y="-26086"/>
                  <a:pt x="3088198" y="0"/>
                </a:cubicBezTo>
                <a:cubicBezTo>
                  <a:pt x="3231710" y="26086"/>
                  <a:pt x="3530608" y="-1344"/>
                  <a:pt x="3794677" y="0"/>
                </a:cubicBezTo>
                <a:cubicBezTo>
                  <a:pt x="4058746" y="1344"/>
                  <a:pt x="4187061" y="-12878"/>
                  <a:pt x="4371015" y="0"/>
                </a:cubicBezTo>
                <a:cubicBezTo>
                  <a:pt x="4387626" y="2659"/>
                  <a:pt x="4403652" y="14363"/>
                  <a:pt x="4404001" y="32986"/>
                </a:cubicBezTo>
                <a:cubicBezTo>
                  <a:pt x="4426298" y="262201"/>
                  <a:pt x="4411792" y="337586"/>
                  <a:pt x="4404001" y="545695"/>
                </a:cubicBezTo>
                <a:cubicBezTo>
                  <a:pt x="4396210" y="753804"/>
                  <a:pt x="4407022" y="1012222"/>
                  <a:pt x="4404001" y="1186582"/>
                </a:cubicBezTo>
                <a:cubicBezTo>
                  <a:pt x="4400980" y="1360942"/>
                  <a:pt x="4420127" y="1518538"/>
                  <a:pt x="4404001" y="1763380"/>
                </a:cubicBezTo>
                <a:cubicBezTo>
                  <a:pt x="4387875" y="2008222"/>
                  <a:pt x="4421201" y="2304420"/>
                  <a:pt x="4404001" y="2532443"/>
                </a:cubicBezTo>
                <a:cubicBezTo>
                  <a:pt x="4386801" y="2760466"/>
                  <a:pt x="4378776" y="3093102"/>
                  <a:pt x="4404001" y="3301507"/>
                </a:cubicBezTo>
                <a:cubicBezTo>
                  <a:pt x="4429226" y="3509912"/>
                  <a:pt x="4416544" y="3563259"/>
                  <a:pt x="4404001" y="3814216"/>
                </a:cubicBezTo>
                <a:cubicBezTo>
                  <a:pt x="4391458" y="4065173"/>
                  <a:pt x="4371985" y="4147803"/>
                  <a:pt x="4404001" y="4455103"/>
                </a:cubicBezTo>
                <a:cubicBezTo>
                  <a:pt x="4436017" y="4762403"/>
                  <a:pt x="4412632" y="5010714"/>
                  <a:pt x="4404001" y="5224167"/>
                </a:cubicBezTo>
                <a:cubicBezTo>
                  <a:pt x="4395370" y="5437620"/>
                  <a:pt x="4405688" y="5605816"/>
                  <a:pt x="4404001" y="5865053"/>
                </a:cubicBezTo>
                <a:cubicBezTo>
                  <a:pt x="4402314" y="6124290"/>
                  <a:pt x="4432196" y="6196266"/>
                  <a:pt x="4404001" y="6441851"/>
                </a:cubicBezTo>
                <a:cubicBezTo>
                  <a:pt x="4400520" y="6460212"/>
                  <a:pt x="4390419" y="6472700"/>
                  <a:pt x="4371015" y="6474837"/>
                </a:cubicBezTo>
                <a:cubicBezTo>
                  <a:pt x="4140173" y="6459130"/>
                  <a:pt x="3994542" y="6499220"/>
                  <a:pt x="3707916" y="6474837"/>
                </a:cubicBezTo>
                <a:cubicBezTo>
                  <a:pt x="3421290" y="6450454"/>
                  <a:pt x="3318328" y="6493284"/>
                  <a:pt x="3174958" y="6474837"/>
                </a:cubicBezTo>
                <a:cubicBezTo>
                  <a:pt x="3031588" y="6456390"/>
                  <a:pt x="2720510" y="6447184"/>
                  <a:pt x="2555240" y="6474837"/>
                </a:cubicBezTo>
                <a:cubicBezTo>
                  <a:pt x="2389970" y="6502490"/>
                  <a:pt x="2244530" y="6496493"/>
                  <a:pt x="2065662" y="6474837"/>
                </a:cubicBezTo>
                <a:cubicBezTo>
                  <a:pt x="1886794" y="6453181"/>
                  <a:pt x="1745853" y="6483980"/>
                  <a:pt x="1576085" y="6474837"/>
                </a:cubicBezTo>
                <a:cubicBezTo>
                  <a:pt x="1406317" y="6465694"/>
                  <a:pt x="1161693" y="6464260"/>
                  <a:pt x="956366" y="6474837"/>
                </a:cubicBezTo>
                <a:cubicBezTo>
                  <a:pt x="751039" y="6485414"/>
                  <a:pt x="346452" y="6516125"/>
                  <a:pt x="32986" y="6474837"/>
                </a:cubicBezTo>
                <a:cubicBezTo>
                  <a:pt x="14615" y="6471661"/>
                  <a:pt x="1193" y="6460821"/>
                  <a:pt x="0" y="6441851"/>
                </a:cubicBezTo>
                <a:cubicBezTo>
                  <a:pt x="-18410" y="6218733"/>
                  <a:pt x="-17838" y="6077401"/>
                  <a:pt x="0" y="5865053"/>
                </a:cubicBezTo>
                <a:cubicBezTo>
                  <a:pt x="17838" y="5652705"/>
                  <a:pt x="10465" y="5607324"/>
                  <a:pt x="0" y="5416433"/>
                </a:cubicBezTo>
                <a:cubicBezTo>
                  <a:pt x="-10465" y="5225542"/>
                  <a:pt x="-17015" y="5031073"/>
                  <a:pt x="0" y="4711457"/>
                </a:cubicBezTo>
                <a:cubicBezTo>
                  <a:pt x="17015" y="4391841"/>
                  <a:pt x="1703" y="4417629"/>
                  <a:pt x="0" y="4198748"/>
                </a:cubicBezTo>
                <a:cubicBezTo>
                  <a:pt x="-1703" y="3979867"/>
                  <a:pt x="17000" y="3956982"/>
                  <a:pt x="0" y="3750128"/>
                </a:cubicBezTo>
                <a:cubicBezTo>
                  <a:pt x="-17000" y="3543274"/>
                  <a:pt x="-16046" y="3384781"/>
                  <a:pt x="0" y="3237419"/>
                </a:cubicBezTo>
                <a:cubicBezTo>
                  <a:pt x="16046" y="3090057"/>
                  <a:pt x="3600" y="2752039"/>
                  <a:pt x="0" y="2532443"/>
                </a:cubicBezTo>
                <a:cubicBezTo>
                  <a:pt x="-3600" y="2312847"/>
                  <a:pt x="13126" y="2168164"/>
                  <a:pt x="0" y="2019734"/>
                </a:cubicBezTo>
                <a:cubicBezTo>
                  <a:pt x="-13126" y="1871304"/>
                  <a:pt x="2751" y="1747368"/>
                  <a:pt x="0" y="1571114"/>
                </a:cubicBezTo>
                <a:cubicBezTo>
                  <a:pt x="-2751" y="1394860"/>
                  <a:pt x="20006" y="1275876"/>
                  <a:pt x="0" y="1058404"/>
                </a:cubicBezTo>
                <a:cubicBezTo>
                  <a:pt x="-20006" y="840932"/>
                  <a:pt x="42880" y="412439"/>
                  <a:pt x="0" y="32986"/>
                </a:cubicBezTo>
                <a:close/>
              </a:path>
            </a:pathLst>
          </a:custGeom>
          <a:noFill/>
          <a:ln w="34925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749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BD2879BF-463B-4219-AE84-B6E13C5161D6}"/>
              </a:ext>
            </a:extLst>
          </p:cNvPr>
          <p:cNvSpPr/>
          <p:nvPr/>
        </p:nvSpPr>
        <p:spPr>
          <a:xfrm rot="21404239">
            <a:off x="5213927" y="201324"/>
            <a:ext cx="4404001" cy="6357339"/>
          </a:xfrm>
          <a:custGeom>
            <a:avLst/>
            <a:gdLst>
              <a:gd name="connsiteX0" fmla="*/ 0 w 4404001"/>
              <a:gd name="connsiteY0" fmla="*/ 32986 h 6357339"/>
              <a:gd name="connsiteX1" fmla="*/ 32986 w 4404001"/>
              <a:gd name="connsiteY1" fmla="*/ 0 h 6357339"/>
              <a:gd name="connsiteX2" fmla="*/ 696085 w 4404001"/>
              <a:gd name="connsiteY2" fmla="*/ 0 h 6357339"/>
              <a:gd name="connsiteX3" fmla="*/ 1229043 w 4404001"/>
              <a:gd name="connsiteY3" fmla="*/ 0 h 6357339"/>
              <a:gd name="connsiteX4" fmla="*/ 1935522 w 4404001"/>
              <a:gd name="connsiteY4" fmla="*/ 0 h 6357339"/>
              <a:gd name="connsiteX5" fmla="*/ 2555240 w 4404001"/>
              <a:gd name="connsiteY5" fmla="*/ 0 h 6357339"/>
              <a:gd name="connsiteX6" fmla="*/ 3261719 w 4404001"/>
              <a:gd name="connsiteY6" fmla="*/ 0 h 6357339"/>
              <a:gd name="connsiteX7" fmla="*/ 4371015 w 4404001"/>
              <a:gd name="connsiteY7" fmla="*/ 0 h 6357339"/>
              <a:gd name="connsiteX8" fmla="*/ 4404001 w 4404001"/>
              <a:gd name="connsiteY8" fmla="*/ 32986 h 6357339"/>
              <a:gd name="connsiteX9" fmla="*/ 4404001 w 4404001"/>
              <a:gd name="connsiteY9" fmla="*/ 669113 h 6357339"/>
              <a:gd name="connsiteX10" fmla="*/ 4404001 w 4404001"/>
              <a:gd name="connsiteY10" fmla="*/ 1368154 h 6357339"/>
              <a:gd name="connsiteX11" fmla="*/ 4404001 w 4404001"/>
              <a:gd name="connsiteY11" fmla="*/ 1878454 h 6357339"/>
              <a:gd name="connsiteX12" fmla="*/ 4404001 w 4404001"/>
              <a:gd name="connsiteY12" fmla="*/ 2703322 h 6357339"/>
              <a:gd name="connsiteX13" fmla="*/ 4404001 w 4404001"/>
              <a:gd name="connsiteY13" fmla="*/ 3402363 h 6357339"/>
              <a:gd name="connsiteX14" fmla="*/ 4404001 w 4404001"/>
              <a:gd name="connsiteY14" fmla="*/ 4227231 h 6357339"/>
              <a:gd name="connsiteX15" fmla="*/ 4404001 w 4404001"/>
              <a:gd name="connsiteY15" fmla="*/ 4863358 h 6357339"/>
              <a:gd name="connsiteX16" fmla="*/ 4404001 w 4404001"/>
              <a:gd name="connsiteY16" fmla="*/ 5436571 h 6357339"/>
              <a:gd name="connsiteX17" fmla="*/ 4404001 w 4404001"/>
              <a:gd name="connsiteY17" fmla="*/ 6324353 h 6357339"/>
              <a:gd name="connsiteX18" fmla="*/ 4371015 w 4404001"/>
              <a:gd name="connsiteY18" fmla="*/ 6357339 h 6357339"/>
              <a:gd name="connsiteX19" fmla="*/ 3751297 w 4404001"/>
              <a:gd name="connsiteY19" fmla="*/ 6357339 h 6357339"/>
              <a:gd name="connsiteX20" fmla="*/ 3044818 w 4404001"/>
              <a:gd name="connsiteY20" fmla="*/ 6357339 h 6357339"/>
              <a:gd name="connsiteX21" fmla="*/ 2381719 w 4404001"/>
              <a:gd name="connsiteY21" fmla="*/ 6357339 h 6357339"/>
              <a:gd name="connsiteX22" fmla="*/ 1848761 w 4404001"/>
              <a:gd name="connsiteY22" fmla="*/ 6357339 h 6357339"/>
              <a:gd name="connsiteX23" fmla="*/ 1185662 w 4404001"/>
              <a:gd name="connsiteY23" fmla="*/ 6357339 h 6357339"/>
              <a:gd name="connsiteX24" fmla="*/ 609324 w 4404001"/>
              <a:gd name="connsiteY24" fmla="*/ 6357339 h 6357339"/>
              <a:gd name="connsiteX25" fmla="*/ 32986 w 4404001"/>
              <a:gd name="connsiteY25" fmla="*/ 6357339 h 6357339"/>
              <a:gd name="connsiteX26" fmla="*/ 0 w 4404001"/>
              <a:gd name="connsiteY26" fmla="*/ 6324353 h 6357339"/>
              <a:gd name="connsiteX27" fmla="*/ 0 w 4404001"/>
              <a:gd name="connsiteY27" fmla="*/ 5814053 h 6357339"/>
              <a:gd name="connsiteX28" fmla="*/ 0 w 4404001"/>
              <a:gd name="connsiteY28" fmla="*/ 5115012 h 6357339"/>
              <a:gd name="connsiteX29" fmla="*/ 0 w 4404001"/>
              <a:gd name="connsiteY29" fmla="*/ 4415972 h 6357339"/>
              <a:gd name="connsiteX30" fmla="*/ 0 w 4404001"/>
              <a:gd name="connsiteY30" fmla="*/ 3779845 h 6357339"/>
              <a:gd name="connsiteX31" fmla="*/ 0 w 4404001"/>
              <a:gd name="connsiteY31" fmla="*/ 2954976 h 6357339"/>
              <a:gd name="connsiteX32" fmla="*/ 0 w 4404001"/>
              <a:gd name="connsiteY32" fmla="*/ 2381763 h 6357339"/>
              <a:gd name="connsiteX33" fmla="*/ 0 w 4404001"/>
              <a:gd name="connsiteY33" fmla="*/ 1556895 h 6357339"/>
              <a:gd name="connsiteX34" fmla="*/ 0 w 4404001"/>
              <a:gd name="connsiteY34" fmla="*/ 983681 h 6357339"/>
              <a:gd name="connsiteX35" fmla="*/ 0 w 4404001"/>
              <a:gd name="connsiteY35" fmla="*/ 32986 h 6357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404001" h="6357339" fill="none" extrusionOk="0">
                <a:moveTo>
                  <a:pt x="0" y="32986"/>
                </a:moveTo>
                <a:cubicBezTo>
                  <a:pt x="1991" y="15163"/>
                  <a:pt x="11239" y="2279"/>
                  <a:pt x="32986" y="0"/>
                </a:cubicBezTo>
                <a:cubicBezTo>
                  <a:pt x="183690" y="-27842"/>
                  <a:pt x="490465" y="27764"/>
                  <a:pt x="696085" y="0"/>
                </a:cubicBezTo>
                <a:cubicBezTo>
                  <a:pt x="901705" y="-27764"/>
                  <a:pt x="977049" y="-5467"/>
                  <a:pt x="1229043" y="0"/>
                </a:cubicBezTo>
                <a:cubicBezTo>
                  <a:pt x="1481037" y="5467"/>
                  <a:pt x="1747554" y="16426"/>
                  <a:pt x="1935522" y="0"/>
                </a:cubicBezTo>
                <a:cubicBezTo>
                  <a:pt x="2123490" y="-16426"/>
                  <a:pt x="2334074" y="5672"/>
                  <a:pt x="2555240" y="0"/>
                </a:cubicBezTo>
                <a:cubicBezTo>
                  <a:pt x="2776406" y="-5672"/>
                  <a:pt x="3081909" y="-4936"/>
                  <a:pt x="3261719" y="0"/>
                </a:cubicBezTo>
                <a:cubicBezTo>
                  <a:pt x="3441529" y="4936"/>
                  <a:pt x="4102386" y="-46897"/>
                  <a:pt x="4371015" y="0"/>
                </a:cubicBezTo>
                <a:cubicBezTo>
                  <a:pt x="4388568" y="2437"/>
                  <a:pt x="4404539" y="13862"/>
                  <a:pt x="4404001" y="32986"/>
                </a:cubicBezTo>
                <a:cubicBezTo>
                  <a:pt x="4384549" y="349159"/>
                  <a:pt x="4429449" y="449600"/>
                  <a:pt x="4404001" y="669113"/>
                </a:cubicBezTo>
                <a:cubicBezTo>
                  <a:pt x="4378553" y="888626"/>
                  <a:pt x="4392707" y="1083631"/>
                  <a:pt x="4404001" y="1368154"/>
                </a:cubicBezTo>
                <a:cubicBezTo>
                  <a:pt x="4415295" y="1652677"/>
                  <a:pt x="4400225" y="1731124"/>
                  <a:pt x="4404001" y="1878454"/>
                </a:cubicBezTo>
                <a:cubicBezTo>
                  <a:pt x="4407777" y="2025784"/>
                  <a:pt x="4401727" y="2379737"/>
                  <a:pt x="4404001" y="2703322"/>
                </a:cubicBezTo>
                <a:cubicBezTo>
                  <a:pt x="4406275" y="3026907"/>
                  <a:pt x="4422032" y="3186612"/>
                  <a:pt x="4404001" y="3402363"/>
                </a:cubicBezTo>
                <a:cubicBezTo>
                  <a:pt x="4385970" y="3618114"/>
                  <a:pt x="4443992" y="3907530"/>
                  <a:pt x="4404001" y="4227231"/>
                </a:cubicBezTo>
                <a:cubicBezTo>
                  <a:pt x="4364010" y="4546932"/>
                  <a:pt x="4407051" y="4581433"/>
                  <a:pt x="4404001" y="4863358"/>
                </a:cubicBezTo>
                <a:cubicBezTo>
                  <a:pt x="4400951" y="5145283"/>
                  <a:pt x="4380072" y="5245385"/>
                  <a:pt x="4404001" y="5436571"/>
                </a:cubicBezTo>
                <a:cubicBezTo>
                  <a:pt x="4427930" y="5627757"/>
                  <a:pt x="4371050" y="6026812"/>
                  <a:pt x="4404001" y="6324353"/>
                </a:cubicBezTo>
                <a:cubicBezTo>
                  <a:pt x="4400518" y="6343793"/>
                  <a:pt x="4389158" y="6353583"/>
                  <a:pt x="4371015" y="6357339"/>
                </a:cubicBezTo>
                <a:cubicBezTo>
                  <a:pt x="4199511" y="6326480"/>
                  <a:pt x="4006883" y="6333268"/>
                  <a:pt x="3751297" y="6357339"/>
                </a:cubicBezTo>
                <a:cubicBezTo>
                  <a:pt x="3495711" y="6381410"/>
                  <a:pt x="3215305" y="6355348"/>
                  <a:pt x="3044818" y="6357339"/>
                </a:cubicBezTo>
                <a:cubicBezTo>
                  <a:pt x="2874331" y="6359330"/>
                  <a:pt x="2526174" y="6380194"/>
                  <a:pt x="2381719" y="6357339"/>
                </a:cubicBezTo>
                <a:cubicBezTo>
                  <a:pt x="2237264" y="6334484"/>
                  <a:pt x="2079775" y="6382370"/>
                  <a:pt x="1848761" y="6357339"/>
                </a:cubicBezTo>
                <a:cubicBezTo>
                  <a:pt x="1617747" y="6332308"/>
                  <a:pt x="1462127" y="6338137"/>
                  <a:pt x="1185662" y="6357339"/>
                </a:cubicBezTo>
                <a:cubicBezTo>
                  <a:pt x="909197" y="6376541"/>
                  <a:pt x="746892" y="6371842"/>
                  <a:pt x="609324" y="6357339"/>
                </a:cubicBezTo>
                <a:cubicBezTo>
                  <a:pt x="471756" y="6342836"/>
                  <a:pt x="317161" y="6352095"/>
                  <a:pt x="32986" y="6357339"/>
                </a:cubicBezTo>
                <a:cubicBezTo>
                  <a:pt x="17970" y="6357985"/>
                  <a:pt x="-1976" y="6342333"/>
                  <a:pt x="0" y="6324353"/>
                </a:cubicBezTo>
                <a:cubicBezTo>
                  <a:pt x="19474" y="6159810"/>
                  <a:pt x="-24665" y="6008829"/>
                  <a:pt x="0" y="5814053"/>
                </a:cubicBezTo>
                <a:cubicBezTo>
                  <a:pt x="24665" y="5619277"/>
                  <a:pt x="14012" y="5422727"/>
                  <a:pt x="0" y="5115012"/>
                </a:cubicBezTo>
                <a:cubicBezTo>
                  <a:pt x="-14012" y="4807297"/>
                  <a:pt x="-12265" y="4622032"/>
                  <a:pt x="0" y="4415972"/>
                </a:cubicBezTo>
                <a:cubicBezTo>
                  <a:pt x="12265" y="4209912"/>
                  <a:pt x="-16914" y="4083243"/>
                  <a:pt x="0" y="3779845"/>
                </a:cubicBezTo>
                <a:cubicBezTo>
                  <a:pt x="16914" y="3476447"/>
                  <a:pt x="19843" y="3246818"/>
                  <a:pt x="0" y="2954976"/>
                </a:cubicBezTo>
                <a:cubicBezTo>
                  <a:pt x="-19843" y="2663134"/>
                  <a:pt x="-22148" y="2580791"/>
                  <a:pt x="0" y="2381763"/>
                </a:cubicBezTo>
                <a:cubicBezTo>
                  <a:pt x="22148" y="2182735"/>
                  <a:pt x="-23638" y="1872936"/>
                  <a:pt x="0" y="1556895"/>
                </a:cubicBezTo>
                <a:cubicBezTo>
                  <a:pt x="23638" y="1240854"/>
                  <a:pt x="-1721" y="1220167"/>
                  <a:pt x="0" y="983681"/>
                </a:cubicBezTo>
                <a:cubicBezTo>
                  <a:pt x="1721" y="747195"/>
                  <a:pt x="3670" y="348307"/>
                  <a:pt x="0" y="32986"/>
                </a:cubicBezTo>
                <a:close/>
              </a:path>
              <a:path w="4404001" h="6357339" stroke="0" extrusionOk="0">
                <a:moveTo>
                  <a:pt x="0" y="32986"/>
                </a:moveTo>
                <a:cubicBezTo>
                  <a:pt x="-3513" y="12601"/>
                  <a:pt x="12761" y="753"/>
                  <a:pt x="32986" y="0"/>
                </a:cubicBezTo>
                <a:cubicBezTo>
                  <a:pt x="314884" y="-16186"/>
                  <a:pt x="477493" y="-13659"/>
                  <a:pt x="739465" y="0"/>
                </a:cubicBezTo>
                <a:cubicBezTo>
                  <a:pt x="1001437" y="13659"/>
                  <a:pt x="1049431" y="-12446"/>
                  <a:pt x="1315803" y="0"/>
                </a:cubicBezTo>
                <a:cubicBezTo>
                  <a:pt x="1582175" y="12446"/>
                  <a:pt x="1719461" y="7534"/>
                  <a:pt x="1848761" y="0"/>
                </a:cubicBezTo>
                <a:cubicBezTo>
                  <a:pt x="1978061" y="-7534"/>
                  <a:pt x="2242518" y="20496"/>
                  <a:pt x="2511860" y="0"/>
                </a:cubicBezTo>
                <a:cubicBezTo>
                  <a:pt x="2781202" y="-20496"/>
                  <a:pt x="2944686" y="-26086"/>
                  <a:pt x="3088198" y="0"/>
                </a:cubicBezTo>
                <a:cubicBezTo>
                  <a:pt x="3231710" y="26086"/>
                  <a:pt x="3530608" y="-1344"/>
                  <a:pt x="3794677" y="0"/>
                </a:cubicBezTo>
                <a:cubicBezTo>
                  <a:pt x="4058746" y="1344"/>
                  <a:pt x="4187061" y="-12878"/>
                  <a:pt x="4371015" y="0"/>
                </a:cubicBezTo>
                <a:cubicBezTo>
                  <a:pt x="4387626" y="2659"/>
                  <a:pt x="4403652" y="14363"/>
                  <a:pt x="4404001" y="32986"/>
                </a:cubicBezTo>
                <a:cubicBezTo>
                  <a:pt x="4403026" y="165722"/>
                  <a:pt x="4412294" y="410716"/>
                  <a:pt x="4404001" y="606199"/>
                </a:cubicBezTo>
                <a:cubicBezTo>
                  <a:pt x="4395708" y="801682"/>
                  <a:pt x="4380385" y="1137036"/>
                  <a:pt x="4404001" y="1305240"/>
                </a:cubicBezTo>
                <a:cubicBezTo>
                  <a:pt x="4427617" y="1473444"/>
                  <a:pt x="4410464" y="1802038"/>
                  <a:pt x="4404001" y="1941367"/>
                </a:cubicBezTo>
                <a:cubicBezTo>
                  <a:pt x="4397538" y="2080696"/>
                  <a:pt x="4410003" y="2392582"/>
                  <a:pt x="4404001" y="2766235"/>
                </a:cubicBezTo>
                <a:cubicBezTo>
                  <a:pt x="4397999" y="3139888"/>
                  <a:pt x="4379057" y="3383155"/>
                  <a:pt x="4404001" y="3591104"/>
                </a:cubicBezTo>
                <a:cubicBezTo>
                  <a:pt x="4428945" y="3799053"/>
                  <a:pt x="4425158" y="3910991"/>
                  <a:pt x="4404001" y="4164317"/>
                </a:cubicBezTo>
                <a:cubicBezTo>
                  <a:pt x="4382844" y="4417643"/>
                  <a:pt x="4370698" y="4718840"/>
                  <a:pt x="4404001" y="4863358"/>
                </a:cubicBezTo>
                <a:cubicBezTo>
                  <a:pt x="4437304" y="5007876"/>
                  <a:pt x="4394076" y="5373969"/>
                  <a:pt x="4404001" y="5688226"/>
                </a:cubicBezTo>
                <a:cubicBezTo>
                  <a:pt x="4413926" y="6002483"/>
                  <a:pt x="4377782" y="6149976"/>
                  <a:pt x="4404001" y="6324353"/>
                </a:cubicBezTo>
                <a:cubicBezTo>
                  <a:pt x="4402985" y="6344388"/>
                  <a:pt x="4391936" y="6359347"/>
                  <a:pt x="4371015" y="6357339"/>
                </a:cubicBezTo>
                <a:cubicBezTo>
                  <a:pt x="4262626" y="6352723"/>
                  <a:pt x="4091631" y="6370749"/>
                  <a:pt x="3838057" y="6357339"/>
                </a:cubicBezTo>
                <a:cubicBezTo>
                  <a:pt x="3584483" y="6343929"/>
                  <a:pt x="3505405" y="6339428"/>
                  <a:pt x="3218339" y="6357339"/>
                </a:cubicBezTo>
                <a:cubicBezTo>
                  <a:pt x="2931273" y="6375250"/>
                  <a:pt x="2828751" y="6375786"/>
                  <a:pt x="2685381" y="6357339"/>
                </a:cubicBezTo>
                <a:cubicBezTo>
                  <a:pt x="2542011" y="6338892"/>
                  <a:pt x="2232194" y="6331407"/>
                  <a:pt x="2065662" y="6357339"/>
                </a:cubicBezTo>
                <a:cubicBezTo>
                  <a:pt x="1899130" y="6383271"/>
                  <a:pt x="1749590" y="6371831"/>
                  <a:pt x="1576085" y="6357339"/>
                </a:cubicBezTo>
                <a:cubicBezTo>
                  <a:pt x="1402580" y="6342847"/>
                  <a:pt x="1259894" y="6369701"/>
                  <a:pt x="1086507" y="6357339"/>
                </a:cubicBezTo>
                <a:cubicBezTo>
                  <a:pt x="913120" y="6344977"/>
                  <a:pt x="302866" y="6360207"/>
                  <a:pt x="32986" y="6357339"/>
                </a:cubicBezTo>
                <a:cubicBezTo>
                  <a:pt x="19016" y="6358826"/>
                  <a:pt x="431" y="6344022"/>
                  <a:pt x="0" y="6324353"/>
                </a:cubicBezTo>
                <a:cubicBezTo>
                  <a:pt x="3208" y="6205278"/>
                  <a:pt x="-18757" y="6035669"/>
                  <a:pt x="0" y="5814053"/>
                </a:cubicBezTo>
                <a:cubicBezTo>
                  <a:pt x="18757" y="5592437"/>
                  <a:pt x="-20964" y="5299405"/>
                  <a:pt x="0" y="5052099"/>
                </a:cubicBezTo>
                <a:cubicBezTo>
                  <a:pt x="20964" y="4804793"/>
                  <a:pt x="-20297" y="4688387"/>
                  <a:pt x="0" y="4541799"/>
                </a:cubicBezTo>
                <a:cubicBezTo>
                  <a:pt x="20297" y="4395211"/>
                  <a:pt x="9446" y="4141776"/>
                  <a:pt x="0" y="3779845"/>
                </a:cubicBezTo>
                <a:cubicBezTo>
                  <a:pt x="-9446" y="3417914"/>
                  <a:pt x="25451" y="3428133"/>
                  <a:pt x="0" y="3206631"/>
                </a:cubicBezTo>
                <a:cubicBezTo>
                  <a:pt x="-25451" y="2985129"/>
                  <a:pt x="10160" y="2929072"/>
                  <a:pt x="0" y="2696331"/>
                </a:cubicBezTo>
                <a:cubicBezTo>
                  <a:pt x="-10160" y="2463590"/>
                  <a:pt x="13918" y="2248511"/>
                  <a:pt x="0" y="2123118"/>
                </a:cubicBezTo>
                <a:cubicBezTo>
                  <a:pt x="-13918" y="1997725"/>
                  <a:pt x="-30969" y="1732490"/>
                  <a:pt x="0" y="1361163"/>
                </a:cubicBezTo>
                <a:cubicBezTo>
                  <a:pt x="30969" y="989837"/>
                  <a:pt x="-24986" y="980598"/>
                  <a:pt x="0" y="787950"/>
                </a:cubicBezTo>
                <a:cubicBezTo>
                  <a:pt x="24986" y="595302"/>
                  <a:pt x="-5568" y="372310"/>
                  <a:pt x="0" y="32986"/>
                </a:cubicBezTo>
                <a:close/>
              </a:path>
            </a:pathLst>
          </a:custGeom>
          <a:solidFill>
            <a:schemeClr val="bg1"/>
          </a:solidFill>
          <a:ln w="34925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749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8606C76-F6FA-4F88-A500-64E22F9AA344}"/>
              </a:ext>
            </a:extLst>
          </p:cNvPr>
          <p:cNvSpPr/>
          <p:nvPr/>
        </p:nvSpPr>
        <p:spPr>
          <a:xfrm>
            <a:off x="2714496" y="5039125"/>
            <a:ext cx="6763008" cy="1647425"/>
          </a:xfrm>
          <a:prstGeom prst="rect">
            <a:avLst/>
          </a:prstGeom>
          <a:solidFill>
            <a:srgbClr val="E1EEC9"/>
          </a:solidFill>
          <a:ln w="412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AEACEF7-4543-43CC-BDB9-3F8A85961C08}"/>
              </a:ext>
            </a:extLst>
          </p:cNvPr>
          <p:cNvSpPr/>
          <p:nvPr/>
        </p:nvSpPr>
        <p:spPr>
          <a:xfrm>
            <a:off x="876962" y="5764952"/>
            <a:ext cx="10409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79A9CD"/>
                </a:solidFill>
                <a:latin typeface="Ink Free" panose="03080402000500000000" pitchFamily="66" charset="0"/>
                <a:ea typeface="문체부 쓰기 정체" panose="02030609000101010101" pitchFamily="17" charset="-127"/>
              </a:rPr>
              <a:t>AJOU UNIVERSITY Mobile Programming team</a:t>
            </a:r>
            <a:r>
              <a:rPr lang="ko-KR" altLang="en-US" sz="2000" b="1" dirty="0">
                <a:solidFill>
                  <a:srgbClr val="79A9CD"/>
                </a:solidFill>
                <a:latin typeface="Ink Free" panose="03080402000500000000" pitchFamily="66" charset="0"/>
                <a:ea typeface="문체부 쓰기 정체" panose="02030609000101010101" pitchFamily="17" charset="-127"/>
              </a:rPr>
              <a:t> </a:t>
            </a:r>
            <a:r>
              <a:rPr lang="en-US" altLang="ko-KR" sz="2000" b="1" dirty="0">
                <a:solidFill>
                  <a:srgbClr val="79A9CD"/>
                </a:solidFill>
                <a:latin typeface="Ink Free" panose="03080402000500000000" pitchFamily="66" charset="0"/>
                <a:ea typeface="문체부 쓰기 정체" panose="02030609000101010101" pitchFamily="17" charset="-127"/>
              </a:rPr>
              <a:t>project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A4B6EDC-DA6C-4920-88D7-4E35B01BDAA0}"/>
              </a:ext>
            </a:extLst>
          </p:cNvPr>
          <p:cNvSpPr/>
          <p:nvPr/>
        </p:nvSpPr>
        <p:spPr>
          <a:xfrm>
            <a:off x="2714496" y="1861256"/>
            <a:ext cx="6763008" cy="1556780"/>
          </a:xfrm>
          <a:custGeom>
            <a:avLst/>
            <a:gdLst>
              <a:gd name="connsiteX0" fmla="*/ 0 w 6763008"/>
              <a:gd name="connsiteY0" fmla="*/ 0 h 1556780"/>
              <a:gd name="connsiteX1" fmla="*/ 743931 w 6763008"/>
              <a:gd name="connsiteY1" fmla="*/ 0 h 1556780"/>
              <a:gd name="connsiteX2" fmla="*/ 1217341 w 6763008"/>
              <a:gd name="connsiteY2" fmla="*/ 0 h 1556780"/>
              <a:gd name="connsiteX3" fmla="*/ 1826012 w 6763008"/>
              <a:gd name="connsiteY3" fmla="*/ 0 h 1556780"/>
              <a:gd name="connsiteX4" fmla="*/ 2637573 w 6763008"/>
              <a:gd name="connsiteY4" fmla="*/ 0 h 1556780"/>
              <a:gd name="connsiteX5" fmla="*/ 3313874 w 6763008"/>
              <a:gd name="connsiteY5" fmla="*/ 0 h 1556780"/>
              <a:gd name="connsiteX6" fmla="*/ 4057805 w 6763008"/>
              <a:gd name="connsiteY6" fmla="*/ 0 h 1556780"/>
              <a:gd name="connsiteX7" fmla="*/ 4666476 w 6763008"/>
              <a:gd name="connsiteY7" fmla="*/ 0 h 1556780"/>
              <a:gd name="connsiteX8" fmla="*/ 5342776 w 6763008"/>
              <a:gd name="connsiteY8" fmla="*/ 0 h 1556780"/>
              <a:gd name="connsiteX9" fmla="*/ 6154337 w 6763008"/>
              <a:gd name="connsiteY9" fmla="*/ 0 h 1556780"/>
              <a:gd name="connsiteX10" fmla="*/ 6763008 w 6763008"/>
              <a:gd name="connsiteY10" fmla="*/ 0 h 1556780"/>
              <a:gd name="connsiteX11" fmla="*/ 6763008 w 6763008"/>
              <a:gd name="connsiteY11" fmla="*/ 534494 h 1556780"/>
              <a:gd name="connsiteX12" fmla="*/ 6763008 w 6763008"/>
              <a:gd name="connsiteY12" fmla="*/ 1022286 h 1556780"/>
              <a:gd name="connsiteX13" fmla="*/ 6763008 w 6763008"/>
              <a:gd name="connsiteY13" fmla="*/ 1556780 h 1556780"/>
              <a:gd name="connsiteX14" fmla="*/ 6086707 w 6763008"/>
              <a:gd name="connsiteY14" fmla="*/ 1556780 h 1556780"/>
              <a:gd name="connsiteX15" fmla="*/ 5410406 w 6763008"/>
              <a:gd name="connsiteY15" fmla="*/ 1556780 h 1556780"/>
              <a:gd name="connsiteX16" fmla="*/ 4869366 w 6763008"/>
              <a:gd name="connsiteY16" fmla="*/ 1556780 h 1556780"/>
              <a:gd name="connsiteX17" fmla="*/ 4193065 w 6763008"/>
              <a:gd name="connsiteY17" fmla="*/ 1556780 h 1556780"/>
              <a:gd name="connsiteX18" fmla="*/ 3516764 w 6763008"/>
              <a:gd name="connsiteY18" fmla="*/ 1556780 h 1556780"/>
              <a:gd name="connsiteX19" fmla="*/ 2840463 w 6763008"/>
              <a:gd name="connsiteY19" fmla="*/ 1556780 h 1556780"/>
              <a:gd name="connsiteX20" fmla="*/ 2164163 w 6763008"/>
              <a:gd name="connsiteY20" fmla="*/ 1556780 h 1556780"/>
              <a:gd name="connsiteX21" fmla="*/ 1555492 w 6763008"/>
              <a:gd name="connsiteY21" fmla="*/ 1556780 h 1556780"/>
              <a:gd name="connsiteX22" fmla="*/ 811561 w 6763008"/>
              <a:gd name="connsiteY22" fmla="*/ 1556780 h 1556780"/>
              <a:gd name="connsiteX23" fmla="*/ 0 w 6763008"/>
              <a:gd name="connsiteY23" fmla="*/ 1556780 h 1556780"/>
              <a:gd name="connsiteX24" fmla="*/ 0 w 6763008"/>
              <a:gd name="connsiteY24" fmla="*/ 1006718 h 1556780"/>
              <a:gd name="connsiteX25" fmla="*/ 0 w 6763008"/>
              <a:gd name="connsiteY25" fmla="*/ 472223 h 1556780"/>
              <a:gd name="connsiteX26" fmla="*/ 0 w 6763008"/>
              <a:gd name="connsiteY26" fmla="*/ 0 h 1556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763008" h="1556780" fill="none" extrusionOk="0">
                <a:moveTo>
                  <a:pt x="0" y="0"/>
                </a:moveTo>
                <a:cubicBezTo>
                  <a:pt x="340168" y="5938"/>
                  <a:pt x="448748" y="-3071"/>
                  <a:pt x="743931" y="0"/>
                </a:cubicBezTo>
                <a:cubicBezTo>
                  <a:pt x="1039114" y="3071"/>
                  <a:pt x="999749" y="15469"/>
                  <a:pt x="1217341" y="0"/>
                </a:cubicBezTo>
                <a:cubicBezTo>
                  <a:pt x="1434933" y="-15469"/>
                  <a:pt x="1635955" y="-12578"/>
                  <a:pt x="1826012" y="0"/>
                </a:cubicBezTo>
                <a:cubicBezTo>
                  <a:pt x="2016069" y="12578"/>
                  <a:pt x="2409056" y="22304"/>
                  <a:pt x="2637573" y="0"/>
                </a:cubicBezTo>
                <a:cubicBezTo>
                  <a:pt x="2866090" y="-22304"/>
                  <a:pt x="3042614" y="-15127"/>
                  <a:pt x="3313874" y="0"/>
                </a:cubicBezTo>
                <a:cubicBezTo>
                  <a:pt x="3585134" y="15127"/>
                  <a:pt x="3757240" y="27286"/>
                  <a:pt x="4057805" y="0"/>
                </a:cubicBezTo>
                <a:cubicBezTo>
                  <a:pt x="4358370" y="-27286"/>
                  <a:pt x="4488196" y="15437"/>
                  <a:pt x="4666476" y="0"/>
                </a:cubicBezTo>
                <a:cubicBezTo>
                  <a:pt x="4844756" y="-15437"/>
                  <a:pt x="5081387" y="2024"/>
                  <a:pt x="5342776" y="0"/>
                </a:cubicBezTo>
                <a:cubicBezTo>
                  <a:pt x="5604165" y="-2024"/>
                  <a:pt x="5969649" y="3607"/>
                  <a:pt x="6154337" y="0"/>
                </a:cubicBezTo>
                <a:cubicBezTo>
                  <a:pt x="6339025" y="-3607"/>
                  <a:pt x="6544956" y="-18565"/>
                  <a:pt x="6763008" y="0"/>
                </a:cubicBezTo>
                <a:cubicBezTo>
                  <a:pt x="6757185" y="147863"/>
                  <a:pt x="6766147" y="350345"/>
                  <a:pt x="6763008" y="534494"/>
                </a:cubicBezTo>
                <a:cubicBezTo>
                  <a:pt x="6759869" y="718643"/>
                  <a:pt x="6739740" y="921892"/>
                  <a:pt x="6763008" y="1022286"/>
                </a:cubicBezTo>
                <a:cubicBezTo>
                  <a:pt x="6786276" y="1122680"/>
                  <a:pt x="6741107" y="1362252"/>
                  <a:pt x="6763008" y="1556780"/>
                </a:cubicBezTo>
                <a:cubicBezTo>
                  <a:pt x="6571480" y="1528628"/>
                  <a:pt x="6241103" y="1541753"/>
                  <a:pt x="6086707" y="1556780"/>
                </a:cubicBezTo>
                <a:cubicBezTo>
                  <a:pt x="5932311" y="1571807"/>
                  <a:pt x="5587648" y="1577135"/>
                  <a:pt x="5410406" y="1556780"/>
                </a:cubicBezTo>
                <a:cubicBezTo>
                  <a:pt x="5233164" y="1536425"/>
                  <a:pt x="5018579" y="1561891"/>
                  <a:pt x="4869366" y="1556780"/>
                </a:cubicBezTo>
                <a:cubicBezTo>
                  <a:pt x="4720153" y="1551669"/>
                  <a:pt x="4495318" y="1540379"/>
                  <a:pt x="4193065" y="1556780"/>
                </a:cubicBezTo>
                <a:cubicBezTo>
                  <a:pt x="3890812" y="1573181"/>
                  <a:pt x="3804999" y="1571247"/>
                  <a:pt x="3516764" y="1556780"/>
                </a:cubicBezTo>
                <a:cubicBezTo>
                  <a:pt x="3228529" y="1542313"/>
                  <a:pt x="3010996" y="1585086"/>
                  <a:pt x="2840463" y="1556780"/>
                </a:cubicBezTo>
                <a:cubicBezTo>
                  <a:pt x="2669930" y="1528474"/>
                  <a:pt x="2391554" y="1553717"/>
                  <a:pt x="2164163" y="1556780"/>
                </a:cubicBezTo>
                <a:cubicBezTo>
                  <a:pt x="1936772" y="1559843"/>
                  <a:pt x="1809912" y="1544894"/>
                  <a:pt x="1555492" y="1556780"/>
                </a:cubicBezTo>
                <a:cubicBezTo>
                  <a:pt x="1301072" y="1568666"/>
                  <a:pt x="1008294" y="1586240"/>
                  <a:pt x="811561" y="1556780"/>
                </a:cubicBezTo>
                <a:cubicBezTo>
                  <a:pt x="614828" y="1527320"/>
                  <a:pt x="300834" y="1518828"/>
                  <a:pt x="0" y="1556780"/>
                </a:cubicBezTo>
                <a:cubicBezTo>
                  <a:pt x="21239" y="1295862"/>
                  <a:pt x="-23076" y="1183908"/>
                  <a:pt x="0" y="1006718"/>
                </a:cubicBezTo>
                <a:cubicBezTo>
                  <a:pt x="23076" y="829528"/>
                  <a:pt x="-26654" y="619552"/>
                  <a:pt x="0" y="472223"/>
                </a:cubicBezTo>
                <a:cubicBezTo>
                  <a:pt x="26654" y="324894"/>
                  <a:pt x="16411" y="120998"/>
                  <a:pt x="0" y="0"/>
                </a:cubicBezTo>
                <a:close/>
              </a:path>
              <a:path w="6763008" h="1556780" stroke="0" extrusionOk="0">
                <a:moveTo>
                  <a:pt x="0" y="0"/>
                </a:moveTo>
                <a:cubicBezTo>
                  <a:pt x="148863" y="11692"/>
                  <a:pt x="428765" y="11954"/>
                  <a:pt x="608671" y="0"/>
                </a:cubicBezTo>
                <a:cubicBezTo>
                  <a:pt x="788577" y="-11954"/>
                  <a:pt x="914031" y="14094"/>
                  <a:pt x="1082081" y="0"/>
                </a:cubicBezTo>
                <a:cubicBezTo>
                  <a:pt x="1250131" y="-14094"/>
                  <a:pt x="1511772" y="-2132"/>
                  <a:pt x="1893642" y="0"/>
                </a:cubicBezTo>
                <a:cubicBezTo>
                  <a:pt x="2275512" y="2132"/>
                  <a:pt x="2261696" y="7637"/>
                  <a:pt x="2502313" y="0"/>
                </a:cubicBezTo>
                <a:cubicBezTo>
                  <a:pt x="2742930" y="-7637"/>
                  <a:pt x="2889505" y="-27842"/>
                  <a:pt x="3110984" y="0"/>
                </a:cubicBezTo>
                <a:cubicBezTo>
                  <a:pt x="3332463" y="27842"/>
                  <a:pt x="3661311" y="-29382"/>
                  <a:pt x="3922545" y="0"/>
                </a:cubicBezTo>
                <a:cubicBezTo>
                  <a:pt x="4183779" y="29382"/>
                  <a:pt x="4228843" y="19335"/>
                  <a:pt x="4463585" y="0"/>
                </a:cubicBezTo>
                <a:cubicBezTo>
                  <a:pt x="4698327" y="-19335"/>
                  <a:pt x="5018813" y="-12997"/>
                  <a:pt x="5275146" y="0"/>
                </a:cubicBezTo>
                <a:cubicBezTo>
                  <a:pt x="5531479" y="12997"/>
                  <a:pt x="5761844" y="30157"/>
                  <a:pt x="6086707" y="0"/>
                </a:cubicBezTo>
                <a:cubicBezTo>
                  <a:pt x="6411570" y="-30157"/>
                  <a:pt x="6574037" y="4575"/>
                  <a:pt x="6763008" y="0"/>
                </a:cubicBezTo>
                <a:cubicBezTo>
                  <a:pt x="6759203" y="112761"/>
                  <a:pt x="6763685" y="426421"/>
                  <a:pt x="6763008" y="550062"/>
                </a:cubicBezTo>
                <a:cubicBezTo>
                  <a:pt x="6762331" y="673703"/>
                  <a:pt x="6775988" y="871537"/>
                  <a:pt x="6763008" y="1084557"/>
                </a:cubicBezTo>
                <a:cubicBezTo>
                  <a:pt x="6750028" y="1297577"/>
                  <a:pt x="6759175" y="1442612"/>
                  <a:pt x="6763008" y="1556780"/>
                </a:cubicBezTo>
                <a:cubicBezTo>
                  <a:pt x="6542240" y="1563497"/>
                  <a:pt x="6340319" y="1531691"/>
                  <a:pt x="6086707" y="1556780"/>
                </a:cubicBezTo>
                <a:cubicBezTo>
                  <a:pt x="5833095" y="1581869"/>
                  <a:pt x="5723685" y="1534717"/>
                  <a:pt x="5545667" y="1556780"/>
                </a:cubicBezTo>
                <a:cubicBezTo>
                  <a:pt x="5367649" y="1578843"/>
                  <a:pt x="5205386" y="1556141"/>
                  <a:pt x="4869366" y="1556780"/>
                </a:cubicBezTo>
                <a:cubicBezTo>
                  <a:pt x="4533346" y="1557419"/>
                  <a:pt x="4357610" y="1537699"/>
                  <a:pt x="4057805" y="1556780"/>
                </a:cubicBezTo>
                <a:cubicBezTo>
                  <a:pt x="3758000" y="1575861"/>
                  <a:pt x="3656040" y="1560099"/>
                  <a:pt x="3381504" y="1556780"/>
                </a:cubicBezTo>
                <a:cubicBezTo>
                  <a:pt x="3106968" y="1553461"/>
                  <a:pt x="3039685" y="1546808"/>
                  <a:pt x="2908093" y="1556780"/>
                </a:cubicBezTo>
                <a:cubicBezTo>
                  <a:pt x="2776501" y="1566752"/>
                  <a:pt x="2575386" y="1541369"/>
                  <a:pt x="2367053" y="1556780"/>
                </a:cubicBezTo>
                <a:cubicBezTo>
                  <a:pt x="2158720" y="1572191"/>
                  <a:pt x="1823366" y="1537118"/>
                  <a:pt x="1555492" y="1556780"/>
                </a:cubicBezTo>
                <a:cubicBezTo>
                  <a:pt x="1287618" y="1576442"/>
                  <a:pt x="1195269" y="1584841"/>
                  <a:pt x="879191" y="1556780"/>
                </a:cubicBezTo>
                <a:cubicBezTo>
                  <a:pt x="563113" y="1528719"/>
                  <a:pt x="251026" y="1545205"/>
                  <a:pt x="0" y="1556780"/>
                </a:cubicBezTo>
                <a:cubicBezTo>
                  <a:pt x="-1954" y="1445588"/>
                  <a:pt x="21308" y="1160411"/>
                  <a:pt x="0" y="1037853"/>
                </a:cubicBezTo>
                <a:cubicBezTo>
                  <a:pt x="-21308" y="915295"/>
                  <a:pt x="12982" y="798453"/>
                  <a:pt x="0" y="565630"/>
                </a:cubicBezTo>
                <a:cubicBezTo>
                  <a:pt x="-12982" y="332807"/>
                  <a:pt x="-7474" y="23893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41275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E833ABB-811E-4046-9093-0AF29AE08D74}"/>
              </a:ext>
            </a:extLst>
          </p:cNvPr>
          <p:cNvSpPr/>
          <p:nvPr/>
        </p:nvSpPr>
        <p:spPr>
          <a:xfrm>
            <a:off x="2764690" y="3198540"/>
            <a:ext cx="6662619" cy="18098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7EF0F35-5783-4108-976C-0E2201C5E0F9}"/>
              </a:ext>
            </a:extLst>
          </p:cNvPr>
          <p:cNvSpPr/>
          <p:nvPr/>
        </p:nvSpPr>
        <p:spPr>
          <a:xfrm>
            <a:off x="2714496" y="3418036"/>
            <a:ext cx="6763008" cy="1611082"/>
          </a:xfrm>
          <a:custGeom>
            <a:avLst/>
            <a:gdLst>
              <a:gd name="connsiteX0" fmla="*/ 0 w 6763008"/>
              <a:gd name="connsiteY0" fmla="*/ 0 h 1611082"/>
              <a:gd name="connsiteX1" fmla="*/ 608671 w 6763008"/>
              <a:gd name="connsiteY1" fmla="*/ 0 h 1611082"/>
              <a:gd name="connsiteX2" fmla="*/ 1082081 w 6763008"/>
              <a:gd name="connsiteY2" fmla="*/ 0 h 1611082"/>
              <a:gd name="connsiteX3" fmla="*/ 1893642 w 6763008"/>
              <a:gd name="connsiteY3" fmla="*/ 0 h 1611082"/>
              <a:gd name="connsiteX4" fmla="*/ 2502313 w 6763008"/>
              <a:gd name="connsiteY4" fmla="*/ 0 h 1611082"/>
              <a:gd name="connsiteX5" fmla="*/ 3110984 w 6763008"/>
              <a:gd name="connsiteY5" fmla="*/ 0 h 1611082"/>
              <a:gd name="connsiteX6" fmla="*/ 3922545 w 6763008"/>
              <a:gd name="connsiteY6" fmla="*/ 0 h 1611082"/>
              <a:gd name="connsiteX7" fmla="*/ 4463585 w 6763008"/>
              <a:gd name="connsiteY7" fmla="*/ 0 h 1611082"/>
              <a:gd name="connsiteX8" fmla="*/ 5275146 w 6763008"/>
              <a:gd name="connsiteY8" fmla="*/ 0 h 1611082"/>
              <a:gd name="connsiteX9" fmla="*/ 6086707 w 6763008"/>
              <a:gd name="connsiteY9" fmla="*/ 0 h 1611082"/>
              <a:gd name="connsiteX10" fmla="*/ 6763008 w 6763008"/>
              <a:gd name="connsiteY10" fmla="*/ 0 h 1611082"/>
              <a:gd name="connsiteX11" fmla="*/ 6763008 w 6763008"/>
              <a:gd name="connsiteY11" fmla="*/ 569249 h 1611082"/>
              <a:gd name="connsiteX12" fmla="*/ 6763008 w 6763008"/>
              <a:gd name="connsiteY12" fmla="*/ 1122387 h 1611082"/>
              <a:gd name="connsiteX13" fmla="*/ 6763008 w 6763008"/>
              <a:gd name="connsiteY13" fmla="*/ 1611082 h 1611082"/>
              <a:gd name="connsiteX14" fmla="*/ 6086707 w 6763008"/>
              <a:gd name="connsiteY14" fmla="*/ 1611082 h 1611082"/>
              <a:gd name="connsiteX15" fmla="*/ 5545667 w 6763008"/>
              <a:gd name="connsiteY15" fmla="*/ 1611082 h 1611082"/>
              <a:gd name="connsiteX16" fmla="*/ 4869366 w 6763008"/>
              <a:gd name="connsiteY16" fmla="*/ 1611082 h 1611082"/>
              <a:gd name="connsiteX17" fmla="*/ 4057805 w 6763008"/>
              <a:gd name="connsiteY17" fmla="*/ 1611082 h 1611082"/>
              <a:gd name="connsiteX18" fmla="*/ 3381504 w 6763008"/>
              <a:gd name="connsiteY18" fmla="*/ 1611082 h 1611082"/>
              <a:gd name="connsiteX19" fmla="*/ 2908093 w 6763008"/>
              <a:gd name="connsiteY19" fmla="*/ 1611082 h 1611082"/>
              <a:gd name="connsiteX20" fmla="*/ 2367053 w 6763008"/>
              <a:gd name="connsiteY20" fmla="*/ 1611082 h 1611082"/>
              <a:gd name="connsiteX21" fmla="*/ 1555492 w 6763008"/>
              <a:gd name="connsiteY21" fmla="*/ 1611082 h 1611082"/>
              <a:gd name="connsiteX22" fmla="*/ 879191 w 6763008"/>
              <a:gd name="connsiteY22" fmla="*/ 1611082 h 1611082"/>
              <a:gd name="connsiteX23" fmla="*/ 0 w 6763008"/>
              <a:gd name="connsiteY23" fmla="*/ 1611082 h 1611082"/>
              <a:gd name="connsiteX24" fmla="*/ 0 w 6763008"/>
              <a:gd name="connsiteY24" fmla="*/ 1074055 h 1611082"/>
              <a:gd name="connsiteX25" fmla="*/ 0 w 6763008"/>
              <a:gd name="connsiteY25" fmla="*/ 585360 h 1611082"/>
              <a:gd name="connsiteX26" fmla="*/ 0 w 6763008"/>
              <a:gd name="connsiteY26" fmla="*/ 0 h 161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763008" h="1611082" extrusionOk="0">
                <a:moveTo>
                  <a:pt x="0" y="0"/>
                </a:moveTo>
                <a:cubicBezTo>
                  <a:pt x="148863" y="11692"/>
                  <a:pt x="428765" y="11954"/>
                  <a:pt x="608671" y="0"/>
                </a:cubicBezTo>
                <a:cubicBezTo>
                  <a:pt x="788577" y="-11954"/>
                  <a:pt x="914031" y="14094"/>
                  <a:pt x="1082081" y="0"/>
                </a:cubicBezTo>
                <a:cubicBezTo>
                  <a:pt x="1250131" y="-14094"/>
                  <a:pt x="1511772" y="-2132"/>
                  <a:pt x="1893642" y="0"/>
                </a:cubicBezTo>
                <a:cubicBezTo>
                  <a:pt x="2275512" y="2132"/>
                  <a:pt x="2261696" y="7637"/>
                  <a:pt x="2502313" y="0"/>
                </a:cubicBezTo>
                <a:cubicBezTo>
                  <a:pt x="2742930" y="-7637"/>
                  <a:pt x="2889505" y="-27842"/>
                  <a:pt x="3110984" y="0"/>
                </a:cubicBezTo>
                <a:cubicBezTo>
                  <a:pt x="3332463" y="27842"/>
                  <a:pt x="3661311" y="-29382"/>
                  <a:pt x="3922545" y="0"/>
                </a:cubicBezTo>
                <a:cubicBezTo>
                  <a:pt x="4183779" y="29382"/>
                  <a:pt x="4228843" y="19335"/>
                  <a:pt x="4463585" y="0"/>
                </a:cubicBezTo>
                <a:cubicBezTo>
                  <a:pt x="4698327" y="-19335"/>
                  <a:pt x="5018813" y="-12997"/>
                  <a:pt x="5275146" y="0"/>
                </a:cubicBezTo>
                <a:cubicBezTo>
                  <a:pt x="5531479" y="12997"/>
                  <a:pt x="5761844" y="30157"/>
                  <a:pt x="6086707" y="0"/>
                </a:cubicBezTo>
                <a:cubicBezTo>
                  <a:pt x="6411570" y="-30157"/>
                  <a:pt x="6574037" y="4575"/>
                  <a:pt x="6763008" y="0"/>
                </a:cubicBezTo>
                <a:cubicBezTo>
                  <a:pt x="6779406" y="185900"/>
                  <a:pt x="6738853" y="371909"/>
                  <a:pt x="6763008" y="569249"/>
                </a:cubicBezTo>
                <a:cubicBezTo>
                  <a:pt x="6787163" y="766589"/>
                  <a:pt x="6778578" y="904879"/>
                  <a:pt x="6763008" y="1122387"/>
                </a:cubicBezTo>
                <a:cubicBezTo>
                  <a:pt x="6747438" y="1339895"/>
                  <a:pt x="6762445" y="1512443"/>
                  <a:pt x="6763008" y="1611082"/>
                </a:cubicBezTo>
                <a:cubicBezTo>
                  <a:pt x="6542240" y="1617799"/>
                  <a:pt x="6340319" y="1585993"/>
                  <a:pt x="6086707" y="1611082"/>
                </a:cubicBezTo>
                <a:cubicBezTo>
                  <a:pt x="5833095" y="1636171"/>
                  <a:pt x="5723685" y="1589019"/>
                  <a:pt x="5545667" y="1611082"/>
                </a:cubicBezTo>
                <a:cubicBezTo>
                  <a:pt x="5367649" y="1633145"/>
                  <a:pt x="5205386" y="1610443"/>
                  <a:pt x="4869366" y="1611082"/>
                </a:cubicBezTo>
                <a:cubicBezTo>
                  <a:pt x="4533346" y="1611721"/>
                  <a:pt x="4357610" y="1592001"/>
                  <a:pt x="4057805" y="1611082"/>
                </a:cubicBezTo>
                <a:cubicBezTo>
                  <a:pt x="3758000" y="1630163"/>
                  <a:pt x="3656040" y="1614401"/>
                  <a:pt x="3381504" y="1611082"/>
                </a:cubicBezTo>
                <a:cubicBezTo>
                  <a:pt x="3106968" y="1607763"/>
                  <a:pt x="3039685" y="1601110"/>
                  <a:pt x="2908093" y="1611082"/>
                </a:cubicBezTo>
                <a:cubicBezTo>
                  <a:pt x="2776501" y="1621054"/>
                  <a:pt x="2575386" y="1595671"/>
                  <a:pt x="2367053" y="1611082"/>
                </a:cubicBezTo>
                <a:cubicBezTo>
                  <a:pt x="2158720" y="1626493"/>
                  <a:pt x="1823366" y="1591420"/>
                  <a:pt x="1555492" y="1611082"/>
                </a:cubicBezTo>
                <a:cubicBezTo>
                  <a:pt x="1287618" y="1630744"/>
                  <a:pt x="1195269" y="1639143"/>
                  <a:pt x="879191" y="1611082"/>
                </a:cubicBezTo>
                <a:cubicBezTo>
                  <a:pt x="563113" y="1583021"/>
                  <a:pt x="251026" y="1599507"/>
                  <a:pt x="0" y="1611082"/>
                </a:cubicBezTo>
                <a:cubicBezTo>
                  <a:pt x="26662" y="1393473"/>
                  <a:pt x="15606" y="1254162"/>
                  <a:pt x="0" y="1074055"/>
                </a:cubicBezTo>
                <a:cubicBezTo>
                  <a:pt x="-15606" y="893948"/>
                  <a:pt x="-19738" y="701615"/>
                  <a:pt x="0" y="585360"/>
                </a:cubicBezTo>
                <a:cubicBezTo>
                  <a:pt x="19738" y="469105"/>
                  <a:pt x="10931" y="281846"/>
                  <a:pt x="0" y="0"/>
                </a:cubicBezTo>
                <a:close/>
              </a:path>
            </a:pathLst>
          </a:custGeom>
          <a:noFill/>
          <a:ln w="41275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F24752F-80D8-444C-8D2C-DC45252DCE7A}"/>
              </a:ext>
            </a:extLst>
          </p:cNvPr>
          <p:cNvSpPr/>
          <p:nvPr/>
        </p:nvSpPr>
        <p:spPr>
          <a:xfrm>
            <a:off x="2507029" y="2184256"/>
            <a:ext cx="73229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>
                    <a:lumMod val="50000"/>
                  </a:schemeClr>
                </a:solidFill>
                <a:latin typeface="Ink Free" panose="03080402000500000000" pitchFamily="66" charset="0"/>
                <a:ea typeface="문체부 쓰기 정체" panose="02030609000101010101" pitchFamily="17" charset="-127"/>
              </a:rPr>
              <a:t>With</a:t>
            </a:r>
            <a:r>
              <a:rPr lang="ko-KR" altLang="en-US" sz="6000" b="1" dirty="0">
                <a:solidFill>
                  <a:schemeClr val="bg1">
                    <a:lumMod val="50000"/>
                  </a:schemeClr>
                </a:solidFill>
                <a:latin typeface="Ink Free" panose="03080402000500000000" pitchFamily="66" charset="0"/>
                <a:ea typeface="문체부 쓰기 정체" panose="02030609000101010101" pitchFamily="17" charset="-127"/>
              </a:rPr>
              <a:t> </a:t>
            </a:r>
            <a:r>
              <a:rPr lang="en-US" altLang="ko-KR" sz="6000" b="1" dirty="0">
                <a:solidFill>
                  <a:schemeClr val="bg1">
                    <a:lumMod val="50000"/>
                  </a:schemeClr>
                </a:solidFill>
                <a:latin typeface="Ink Free" panose="03080402000500000000" pitchFamily="66" charset="0"/>
                <a:ea typeface="문체부 쓰기 정체" panose="02030609000101010101" pitchFamily="17" charset="-127"/>
              </a:rPr>
              <a:t>Diary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BE2A058-5A79-4445-A199-7CF8521B7CD3}"/>
              </a:ext>
            </a:extLst>
          </p:cNvPr>
          <p:cNvSpPr/>
          <p:nvPr/>
        </p:nvSpPr>
        <p:spPr>
          <a:xfrm>
            <a:off x="3048000" y="4069251"/>
            <a:ext cx="609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문체부 쓰기 정체" panose="02030609000101010101" pitchFamily="17" charset="-127"/>
              </a:rPr>
              <a:t> 미디어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Ink Free" panose="03080402000500000000" pitchFamily="66" charset="0"/>
                <a:ea typeface="문체부 쓰기 정체" panose="02030609000101010101" pitchFamily="17" charset="-127"/>
              </a:rPr>
              <a:t>학과 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Ink Free" panose="03080402000500000000" pitchFamily="66" charset="0"/>
                <a:ea typeface="문체부 쓰기 정체" panose="02030609000101010101" pitchFamily="17" charset="-127"/>
              </a:rPr>
              <a:t>윤현민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Ink Free" panose="03080402000500000000" pitchFamily="66" charset="0"/>
                <a:ea typeface="문체부 쓰기 정체" panose="02030609000101010101" pitchFamily="17" charset="-127"/>
              </a:rPr>
              <a:t>(201721590)</a:t>
            </a:r>
          </a:p>
          <a:p>
            <a:pPr algn="r"/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문체부 쓰기 정체" panose="02030609000101010101" pitchFamily="17" charset="-127"/>
              </a:rPr>
              <a:t>사이버 보안 학과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Ink Free" panose="03080402000500000000" pitchFamily="66" charset="0"/>
                <a:ea typeface="문체부 쓰기 정체" panose="02030609000101010101" pitchFamily="17" charset="-127"/>
              </a:rPr>
              <a:t>윤지우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Ink Free" panose="03080402000500000000" pitchFamily="66" charset="0"/>
                <a:ea typeface="문체부 쓰기 정체" panose="02030609000101010101" pitchFamily="17" charset="-127"/>
              </a:rPr>
              <a:t>(201520932)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AE9C7C3-5676-4837-A9EB-0B3F19A03B90}"/>
              </a:ext>
            </a:extLst>
          </p:cNvPr>
          <p:cNvSpPr/>
          <p:nvPr/>
        </p:nvSpPr>
        <p:spPr>
          <a:xfrm>
            <a:off x="9675917" y="1094258"/>
            <a:ext cx="690237" cy="538480"/>
          </a:xfrm>
          <a:custGeom>
            <a:avLst/>
            <a:gdLst>
              <a:gd name="connsiteX0" fmla="*/ 0 w 690237"/>
              <a:gd name="connsiteY0" fmla="*/ 0 h 538480"/>
              <a:gd name="connsiteX1" fmla="*/ 690237 w 690237"/>
              <a:gd name="connsiteY1" fmla="*/ 0 h 538480"/>
              <a:gd name="connsiteX2" fmla="*/ 690237 w 690237"/>
              <a:gd name="connsiteY2" fmla="*/ 538480 h 538480"/>
              <a:gd name="connsiteX3" fmla="*/ 0 w 690237"/>
              <a:gd name="connsiteY3" fmla="*/ 538480 h 538480"/>
              <a:gd name="connsiteX4" fmla="*/ 0 w 690237"/>
              <a:gd name="connsiteY4" fmla="*/ 0 h 53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0237" h="538480" fill="none" extrusionOk="0">
                <a:moveTo>
                  <a:pt x="0" y="0"/>
                </a:moveTo>
                <a:cubicBezTo>
                  <a:pt x="309113" y="2893"/>
                  <a:pt x="491363" y="20864"/>
                  <a:pt x="690237" y="0"/>
                </a:cubicBezTo>
                <a:cubicBezTo>
                  <a:pt x="678256" y="267491"/>
                  <a:pt x="680110" y="354133"/>
                  <a:pt x="690237" y="538480"/>
                </a:cubicBezTo>
                <a:cubicBezTo>
                  <a:pt x="514217" y="531370"/>
                  <a:pt x="292572" y="509928"/>
                  <a:pt x="0" y="538480"/>
                </a:cubicBezTo>
                <a:cubicBezTo>
                  <a:pt x="-26834" y="415318"/>
                  <a:pt x="-17406" y="158146"/>
                  <a:pt x="0" y="0"/>
                </a:cubicBezTo>
                <a:close/>
              </a:path>
              <a:path w="690237" h="538480" stroke="0" extrusionOk="0">
                <a:moveTo>
                  <a:pt x="0" y="0"/>
                </a:moveTo>
                <a:cubicBezTo>
                  <a:pt x="277290" y="1903"/>
                  <a:pt x="422669" y="-29702"/>
                  <a:pt x="690237" y="0"/>
                </a:cubicBezTo>
                <a:cubicBezTo>
                  <a:pt x="667128" y="118609"/>
                  <a:pt x="685009" y="339399"/>
                  <a:pt x="690237" y="538480"/>
                </a:cubicBezTo>
                <a:cubicBezTo>
                  <a:pt x="512064" y="513927"/>
                  <a:pt x="215983" y="535748"/>
                  <a:pt x="0" y="538480"/>
                </a:cubicBezTo>
                <a:cubicBezTo>
                  <a:pt x="-20977" y="359516"/>
                  <a:pt x="-25949" y="132382"/>
                  <a:pt x="0" y="0"/>
                </a:cubicBezTo>
                <a:close/>
              </a:path>
            </a:pathLst>
          </a:custGeom>
          <a:solidFill>
            <a:srgbClr val="F8CCCC"/>
          </a:solidFill>
          <a:ln w="254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EB24216E-8FDD-4E93-BBE9-DBA75A240EF6}"/>
              </a:ext>
            </a:extLst>
          </p:cNvPr>
          <p:cNvSpPr/>
          <p:nvPr/>
        </p:nvSpPr>
        <p:spPr>
          <a:xfrm rot="5400000">
            <a:off x="9733211" y="2286307"/>
            <a:ext cx="470312" cy="538480"/>
          </a:xfrm>
          <a:custGeom>
            <a:avLst/>
            <a:gdLst>
              <a:gd name="connsiteX0" fmla="*/ 0 w 470312"/>
              <a:gd name="connsiteY0" fmla="*/ 0 h 538480"/>
              <a:gd name="connsiteX1" fmla="*/ 470312 w 470312"/>
              <a:gd name="connsiteY1" fmla="*/ 0 h 538480"/>
              <a:gd name="connsiteX2" fmla="*/ 470312 w 470312"/>
              <a:gd name="connsiteY2" fmla="*/ 538480 h 538480"/>
              <a:gd name="connsiteX3" fmla="*/ 0 w 470312"/>
              <a:gd name="connsiteY3" fmla="*/ 538480 h 538480"/>
              <a:gd name="connsiteX4" fmla="*/ 0 w 470312"/>
              <a:gd name="connsiteY4" fmla="*/ 0 h 53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0312" h="538480" fill="none" extrusionOk="0">
                <a:moveTo>
                  <a:pt x="0" y="0"/>
                </a:moveTo>
                <a:cubicBezTo>
                  <a:pt x="187944" y="-13799"/>
                  <a:pt x="242384" y="16785"/>
                  <a:pt x="470312" y="0"/>
                </a:cubicBezTo>
                <a:cubicBezTo>
                  <a:pt x="458331" y="267491"/>
                  <a:pt x="460185" y="354133"/>
                  <a:pt x="470312" y="538480"/>
                </a:cubicBezTo>
                <a:cubicBezTo>
                  <a:pt x="286647" y="525557"/>
                  <a:pt x="212357" y="518571"/>
                  <a:pt x="0" y="538480"/>
                </a:cubicBezTo>
                <a:cubicBezTo>
                  <a:pt x="-26834" y="415318"/>
                  <a:pt x="-17406" y="158146"/>
                  <a:pt x="0" y="0"/>
                </a:cubicBezTo>
                <a:close/>
              </a:path>
              <a:path w="470312" h="538480" stroke="0" extrusionOk="0">
                <a:moveTo>
                  <a:pt x="0" y="0"/>
                </a:moveTo>
                <a:cubicBezTo>
                  <a:pt x="143160" y="-3381"/>
                  <a:pt x="367201" y="-7173"/>
                  <a:pt x="470312" y="0"/>
                </a:cubicBezTo>
                <a:cubicBezTo>
                  <a:pt x="447203" y="118609"/>
                  <a:pt x="465084" y="339399"/>
                  <a:pt x="470312" y="538480"/>
                </a:cubicBezTo>
                <a:cubicBezTo>
                  <a:pt x="337524" y="553406"/>
                  <a:pt x="127438" y="545685"/>
                  <a:pt x="0" y="538480"/>
                </a:cubicBezTo>
                <a:cubicBezTo>
                  <a:pt x="-20977" y="359516"/>
                  <a:pt x="-25949" y="132382"/>
                  <a:pt x="0" y="0"/>
                </a:cubicBezTo>
                <a:close/>
              </a:path>
            </a:pathLst>
          </a:custGeom>
          <a:solidFill>
            <a:srgbClr val="CCC3E0"/>
          </a:solidFill>
          <a:ln w="254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42DBC04-841C-401E-AA26-09B94FE4C11C}"/>
              </a:ext>
            </a:extLst>
          </p:cNvPr>
          <p:cNvSpPr/>
          <p:nvPr/>
        </p:nvSpPr>
        <p:spPr>
          <a:xfrm>
            <a:off x="2714496" y="171450"/>
            <a:ext cx="6763008" cy="1689806"/>
          </a:xfrm>
          <a:custGeom>
            <a:avLst/>
            <a:gdLst>
              <a:gd name="connsiteX0" fmla="*/ 0 w 6763008"/>
              <a:gd name="connsiteY0" fmla="*/ 0 h 1689806"/>
              <a:gd name="connsiteX1" fmla="*/ 743931 w 6763008"/>
              <a:gd name="connsiteY1" fmla="*/ 0 h 1689806"/>
              <a:gd name="connsiteX2" fmla="*/ 1217341 w 6763008"/>
              <a:gd name="connsiteY2" fmla="*/ 0 h 1689806"/>
              <a:gd name="connsiteX3" fmla="*/ 1826012 w 6763008"/>
              <a:gd name="connsiteY3" fmla="*/ 0 h 1689806"/>
              <a:gd name="connsiteX4" fmla="*/ 2637573 w 6763008"/>
              <a:gd name="connsiteY4" fmla="*/ 0 h 1689806"/>
              <a:gd name="connsiteX5" fmla="*/ 3313874 w 6763008"/>
              <a:gd name="connsiteY5" fmla="*/ 0 h 1689806"/>
              <a:gd name="connsiteX6" fmla="*/ 4057805 w 6763008"/>
              <a:gd name="connsiteY6" fmla="*/ 0 h 1689806"/>
              <a:gd name="connsiteX7" fmla="*/ 4666476 w 6763008"/>
              <a:gd name="connsiteY7" fmla="*/ 0 h 1689806"/>
              <a:gd name="connsiteX8" fmla="*/ 5342776 w 6763008"/>
              <a:gd name="connsiteY8" fmla="*/ 0 h 1689806"/>
              <a:gd name="connsiteX9" fmla="*/ 6154337 w 6763008"/>
              <a:gd name="connsiteY9" fmla="*/ 0 h 1689806"/>
              <a:gd name="connsiteX10" fmla="*/ 6763008 w 6763008"/>
              <a:gd name="connsiteY10" fmla="*/ 0 h 1689806"/>
              <a:gd name="connsiteX11" fmla="*/ 6763008 w 6763008"/>
              <a:gd name="connsiteY11" fmla="*/ 580167 h 1689806"/>
              <a:gd name="connsiteX12" fmla="*/ 6763008 w 6763008"/>
              <a:gd name="connsiteY12" fmla="*/ 1109639 h 1689806"/>
              <a:gd name="connsiteX13" fmla="*/ 6763008 w 6763008"/>
              <a:gd name="connsiteY13" fmla="*/ 1689806 h 1689806"/>
              <a:gd name="connsiteX14" fmla="*/ 6086707 w 6763008"/>
              <a:gd name="connsiteY14" fmla="*/ 1689806 h 1689806"/>
              <a:gd name="connsiteX15" fmla="*/ 5410406 w 6763008"/>
              <a:gd name="connsiteY15" fmla="*/ 1689806 h 1689806"/>
              <a:gd name="connsiteX16" fmla="*/ 4869366 w 6763008"/>
              <a:gd name="connsiteY16" fmla="*/ 1689806 h 1689806"/>
              <a:gd name="connsiteX17" fmla="*/ 4193065 w 6763008"/>
              <a:gd name="connsiteY17" fmla="*/ 1689806 h 1689806"/>
              <a:gd name="connsiteX18" fmla="*/ 3516764 w 6763008"/>
              <a:gd name="connsiteY18" fmla="*/ 1689806 h 1689806"/>
              <a:gd name="connsiteX19" fmla="*/ 2840463 w 6763008"/>
              <a:gd name="connsiteY19" fmla="*/ 1689806 h 1689806"/>
              <a:gd name="connsiteX20" fmla="*/ 2164163 w 6763008"/>
              <a:gd name="connsiteY20" fmla="*/ 1689806 h 1689806"/>
              <a:gd name="connsiteX21" fmla="*/ 1555492 w 6763008"/>
              <a:gd name="connsiteY21" fmla="*/ 1689806 h 1689806"/>
              <a:gd name="connsiteX22" fmla="*/ 811561 w 6763008"/>
              <a:gd name="connsiteY22" fmla="*/ 1689806 h 1689806"/>
              <a:gd name="connsiteX23" fmla="*/ 0 w 6763008"/>
              <a:gd name="connsiteY23" fmla="*/ 1689806 h 1689806"/>
              <a:gd name="connsiteX24" fmla="*/ 0 w 6763008"/>
              <a:gd name="connsiteY24" fmla="*/ 1092741 h 1689806"/>
              <a:gd name="connsiteX25" fmla="*/ 0 w 6763008"/>
              <a:gd name="connsiteY25" fmla="*/ 512574 h 1689806"/>
              <a:gd name="connsiteX26" fmla="*/ 0 w 6763008"/>
              <a:gd name="connsiteY26" fmla="*/ 0 h 1689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763008" h="1689806" fill="none" extrusionOk="0">
                <a:moveTo>
                  <a:pt x="0" y="0"/>
                </a:moveTo>
                <a:cubicBezTo>
                  <a:pt x="340168" y="5938"/>
                  <a:pt x="448748" y="-3071"/>
                  <a:pt x="743931" y="0"/>
                </a:cubicBezTo>
                <a:cubicBezTo>
                  <a:pt x="1039114" y="3071"/>
                  <a:pt x="999749" y="15469"/>
                  <a:pt x="1217341" y="0"/>
                </a:cubicBezTo>
                <a:cubicBezTo>
                  <a:pt x="1434933" y="-15469"/>
                  <a:pt x="1635955" y="-12578"/>
                  <a:pt x="1826012" y="0"/>
                </a:cubicBezTo>
                <a:cubicBezTo>
                  <a:pt x="2016069" y="12578"/>
                  <a:pt x="2409056" y="22304"/>
                  <a:pt x="2637573" y="0"/>
                </a:cubicBezTo>
                <a:cubicBezTo>
                  <a:pt x="2866090" y="-22304"/>
                  <a:pt x="3042614" y="-15127"/>
                  <a:pt x="3313874" y="0"/>
                </a:cubicBezTo>
                <a:cubicBezTo>
                  <a:pt x="3585134" y="15127"/>
                  <a:pt x="3757240" y="27286"/>
                  <a:pt x="4057805" y="0"/>
                </a:cubicBezTo>
                <a:cubicBezTo>
                  <a:pt x="4358370" y="-27286"/>
                  <a:pt x="4488196" y="15437"/>
                  <a:pt x="4666476" y="0"/>
                </a:cubicBezTo>
                <a:cubicBezTo>
                  <a:pt x="4844756" y="-15437"/>
                  <a:pt x="5081387" y="2024"/>
                  <a:pt x="5342776" y="0"/>
                </a:cubicBezTo>
                <a:cubicBezTo>
                  <a:pt x="5604165" y="-2024"/>
                  <a:pt x="5969649" y="3607"/>
                  <a:pt x="6154337" y="0"/>
                </a:cubicBezTo>
                <a:cubicBezTo>
                  <a:pt x="6339025" y="-3607"/>
                  <a:pt x="6544956" y="-18565"/>
                  <a:pt x="6763008" y="0"/>
                </a:cubicBezTo>
                <a:cubicBezTo>
                  <a:pt x="6786009" y="252513"/>
                  <a:pt x="6770747" y="390918"/>
                  <a:pt x="6763008" y="580167"/>
                </a:cubicBezTo>
                <a:cubicBezTo>
                  <a:pt x="6755269" y="769416"/>
                  <a:pt x="6742817" y="848483"/>
                  <a:pt x="6763008" y="1109639"/>
                </a:cubicBezTo>
                <a:cubicBezTo>
                  <a:pt x="6783199" y="1370795"/>
                  <a:pt x="6766201" y="1477185"/>
                  <a:pt x="6763008" y="1689806"/>
                </a:cubicBezTo>
                <a:cubicBezTo>
                  <a:pt x="6571480" y="1661654"/>
                  <a:pt x="6241103" y="1674779"/>
                  <a:pt x="6086707" y="1689806"/>
                </a:cubicBezTo>
                <a:cubicBezTo>
                  <a:pt x="5932311" y="1704833"/>
                  <a:pt x="5587648" y="1710161"/>
                  <a:pt x="5410406" y="1689806"/>
                </a:cubicBezTo>
                <a:cubicBezTo>
                  <a:pt x="5233164" y="1669451"/>
                  <a:pt x="5018579" y="1694917"/>
                  <a:pt x="4869366" y="1689806"/>
                </a:cubicBezTo>
                <a:cubicBezTo>
                  <a:pt x="4720153" y="1684695"/>
                  <a:pt x="4495318" y="1673405"/>
                  <a:pt x="4193065" y="1689806"/>
                </a:cubicBezTo>
                <a:cubicBezTo>
                  <a:pt x="3890812" y="1706207"/>
                  <a:pt x="3804999" y="1704273"/>
                  <a:pt x="3516764" y="1689806"/>
                </a:cubicBezTo>
                <a:cubicBezTo>
                  <a:pt x="3228529" y="1675339"/>
                  <a:pt x="3010996" y="1718112"/>
                  <a:pt x="2840463" y="1689806"/>
                </a:cubicBezTo>
                <a:cubicBezTo>
                  <a:pt x="2669930" y="1661500"/>
                  <a:pt x="2391554" y="1686743"/>
                  <a:pt x="2164163" y="1689806"/>
                </a:cubicBezTo>
                <a:cubicBezTo>
                  <a:pt x="1936772" y="1692869"/>
                  <a:pt x="1809912" y="1677920"/>
                  <a:pt x="1555492" y="1689806"/>
                </a:cubicBezTo>
                <a:cubicBezTo>
                  <a:pt x="1301072" y="1701692"/>
                  <a:pt x="1008294" y="1719266"/>
                  <a:pt x="811561" y="1689806"/>
                </a:cubicBezTo>
                <a:cubicBezTo>
                  <a:pt x="614828" y="1660346"/>
                  <a:pt x="300834" y="1651854"/>
                  <a:pt x="0" y="1689806"/>
                </a:cubicBezTo>
                <a:cubicBezTo>
                  <a:pt x="17733" y="1503809"/>
                  <a:pt x="14331" y="1268073"/>
                  <a:pt x="0" y="1092741"/>
                </a:cubicBezTo>
                <a:cubicBezTo>
                  <a:pt x="-14331" y="917410"/>
                  <a:pt x="3142" y="739673"/>
                  <a:pt x="0" y="512574"/>
                </a:cubicBezTo>
                <a:cubicBezTo>
                  <a:pt x="-3142" y="285475"/>
                  <a:pt x="713" y="199738"/>
                  <a:pt x="0" y="0"/>
                </a:cubicBezTo>
                <a:close/>
              </a:path>
              <a:path w="6763008" h="1689806" stroke="0" extrusionOk="0">
                <a:moveTo>
                  <a:pt x="0" y="0"/>
                </a:moveTo>
                <a:cubicBezTo>
                  <a:pt x="148863" y="11692"/>
                  <a:pt x="428765" y="11954"/>
                  <a:pt x="608671" y="0"/>
                </a:cubicBezTo>
                <a:cubicBezTo>
                  <a:pt x="788577" y="-11954"/>
                  <a:pt x="914031" y="14094"/>
                  <a:pt x="1082081" y="0"/>
                </a:cubicBezTo>
                <a:cubicBezTo>
                  <a:pt x="1250131" y="-14094"/>
                  <a:pt x="1511772" y="-2132"/>
                  <a:pt x="1893642" y="0"/>
                </a:cubicBezTo>
                <a:cubicBezTo>
                  <a:pt x="2275512" y="2132"/>
                  <a:pt x="2261696" y="7637"/>
                  <a:pt x="2502313" y="0"/>
                </a:cubicBezTo>
                <a:cubicBezTo>
                  <a:pt x="2742930" y="-7637"/>
                  <a:pt x="2889505" y="-27842"/>
                  <a:pt x="3110984" y="0"/>
                </a:cubicBezTo>
                <a:cubicBezTo>
                  <a:pt x="3332463" y="27842"/>
                  <a:pt x="3661311" y="-29382"/>
                  <a:pt x="3922545" y="0"/>
                </a:cubicBezTo>
                <a:cubicBezTo>
                  <a:pt x="4183779" y="29382"/>
                  <a:pt x="4228843" y="19335"/>
                  <a:pt x="4463585" y="0"/>
                </a:cubicBezTo>
                <a:cubicBezTo>
                  <a:pt x="4698327" y="-19335"/>
                  <a:pt x="5018813" y="-12997"/>
                  <a:pt x="5275146" y="0"/>
                </a:cubicBezTo>
                <a:cubicBezTo>
                  <a:pt x="5531479" y="12997"/>
                  <a:pt x="5761844" y="30157"/>
                  <a:pt x="6086707" y="0"/>
                </a:cubicBezTo>
                <a:cubicBezTo>
                  <a:pt x="6411570" y="-30157"/>
                  <a:pt x="6574037" y="4575"/>
                  <a:pt x="6763008" y="0"/>
                </a:cubicBezTo>
                <a:cubicBezTo>
                  <a:pt x="6762078" y="257487"/>
                  <a:pt x="6751324" y="345711"/>
                  <a:pt x="6763008" y="597065"/>
                </a:cubicBezTo>
                <a:cubicBezTo>
                  <a:pt x="6774692" y="848420"/>
                  <a:pt x="6749739" y="929910"/>
                  <a:pt x="6763008" y="1177232"/>
                </a:cubicBezTo>
                <a:cubicBezTo>
                  <a:pt x="6776277" y="1424554"/>
                  <a:pt x="6765293" y="1494835"/>
                  <a:pt x="6763008" y="1689806"/>
                </a:cubicBezTo>
                <a:cubicBezTo>
                  <a:pt x="6542240" y="1696523"/>
                  <a:pt x="6340319" y="1664717"/>
                  <a:pt x="6086707" y="1689806"/>
                </a:cubicBezTo>
                <a:cubicBezTo>
                  <a:pt x="5833095" y="1714895"/>
                  <a:pt x="5723685" y="1667743"/>
                  <a:pt x="5545667" y="1689806"/>
                </a:cubicBezTo>
                <a:cubicBezTo>
                  <a:pt x="5367649" y="1711869"/>
                  <a:pt x="5205386" y="1689167"/>
                  <a:pt x="4869366" y="1689806"/>
                </a:cubicBezTo>
                <a:cubicBezTo>
                  <a:pt x="4533346" y="1690445"/>
                  <a:pt x="4357610" y="1670725"/>
                  <a:pt x="4057805" y="1689806"/>
                </a:cubicBezTo>
                <a:cubicBezTo>
                  <a:pt x="3758000" y="1708887"/>
                  <a:pt x="3656040" y="1693125"/>
                  <a:pt x="3381504" y="1689806"/>
                </a:cubicBezTo>
                <a:cubicBezTo>
                  <a:pt x="3106968" y="1686487"/>
                  <a:pt x="3039685" y="1679834"/>
                  <a:pt x="2908093" y="1689806"/>
                </a:cubicBezTo>
                <a:cubicBezTo>
                  <a:pt x="2776501" y="1699778"/>
                  <a:pt x="2575386" y="1674395"/>
                  <a:pt x="2367053" y="1689806"/>
                </a:cubicBezTo>
                <a:cubicBezTo>
                  <a:pt x="2158720" y="1705217"/>
                  <a:pt x="1823366" y="1670144"/>
                  <a:pt x="1555492" y="1689806"/>
                </a:cubicBezTo>
                <a:cubicBezTo>
                  <a:pt x="1287618" y="1709468"/>
                  <a:pt x="1195269" y="1717867"/>
                  <a:pt x="879191" y="1689806"/>
                </a:cubicBezTo>
                <a:cubicBezTo>
                  <a:pt x="563113" y="1661745"/>
                  <a:pt x="251026" y="1678231"/>
                  <a:pt x="0" y="1689806"/>
                </a:cubicBezTo>
                <a:cubicBezTo>
                  <a:pt x="-24213" y="1498558"/>
                  <a:pt x="-13372" y="1287293"/>
                  <a:pt x="0" y="1126537"/>
                </a:cubicBezTo>
                <a:cubicBezTo>
                  <a:pt x="13372" y="965781"/>
                  <a:pt x="-22886" y="842473"/>
                  <a:pt x="0" y="613963"/>
                </a:cubicBezTo>
                <a:cubicBezTo>
                  <a:pt x="22886" y="385453"/>
                  <a:pt x="-8237" y="266921"/>
                  <a:pt x="0" y="0"/>
                </a:cubicBezTo>
                <a:close/>
              </a:path>
            </a:pathLst>
          </a:custGeom>
          <a:solidFill>
            <a:srgbClr val="E1EEC9"/>
          </a:solidFill>
          <a:ln w="41275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자유형 7">
            <a:extLst>
              <a:ext uri="{FF2B5EF4-FFF2-40B4-BE49-F238E27FC236}">
                <a16:creationId xmlns:a16="http://schemas.microsoft.com/office/drawing/2014/main" id="{C1E196CD-2716-4027-8B87-1361231620BA}"/>
              </a:ext>
            </a:extLst>
          </p:cNvPr>
          <p:cNvSpPr>
            <a:spLocks/>
          </p:cNvSpPr>
          <p:nvPr/>
        </p:nvSpPr>
        <p:spPr bwMode="auto">
          <a:xfrm rot="978529">
            <a:off x="3713505" y="29895"/>
            <a:ext cx="657577" cy="577187"/>
          </a:xfrm>
          <a:custGeom>
            <a:avLst/>
            <a:gdLst>
              <a:gd name="connsiteX0" fmla="*/ 166196 w 930696"/>
              <a:gd name="connsiteY0" fmla="*/ 8949 h 816916"/>
              <a:gd name="connsiteX1" fmla="*/ 209662 w 930696"/>
              <a:gd name="connsiteY1" fmla="*/ 0 h 816916"/>
              <a:gd name="connsiteX2" fmla="*/ 255686 w 930696"/>
              <a:gd name="connsiteY2" fmla="*/ 0 h 816916"/>
              <a:gd name="connsiteX3" fmla="*/ 297874 w 930696"/>
              <a:gd name="connsiteY3" fmla="*/ 8949 h 816916"/>
              <a:gd name="connsiteX4" fmla="*/ 341341 w 930696"/>
              <a:gd name="connsiteY4" fmla="*/ 24290 h 816916"/>
              <a:gd name="connsiteX5" fmla="*/ 379693 w 930696"/>
              <a:gd name="connsiteY5" fmla="*/ 49859 h 816916"/>
              <a:gd name="connsiteX6" fmla="*/ 397592 w 930696"/>
              <a:gd name="connsiteY6" fmla="*/ 65200 h 816916"/>
              <a:gd name="connsiteX7" fmla="*/ 887230 w 930696"/>
              <a:gd name="connsiteY7" fmla="*/ 554838 h 816916"/>
              <a:gd name="connsiteX8" fmla="*/ 906406 w 930696"/>
              <a:gd name="connsiteY8" fmla="*/ 579128 h 816916"/>
              <a:gd name="connsiteX9" fmla="*/ 930696 w 930696"/>
              <a:gd name="connsiteY9" fmla="*/ 635379 h 816916"/>
              <a:gd name="connsiteX10" fmla="*/ 930696 w 930696"/>
              <a:gd name="connsiteY10" fmla="*/ 694187 h 816916"/>
              <a:gd name="connsiteX11" fmla="*/ 906406 w 930696"/>
              <a:gd name="connsiteY11" fmla="*/ 751716 h 816916"/>
              <a:gd name="connsiteX12" fmla="*/ 887230 w 930696"/>
              <a:gd name="connsiteY12" fmla="*/ 773449 h 816916"/>
              <a:gd name="connsiteX13" fmla="*/ 862940 w 930696"/>
              <a:gd name="connsiteY13" fmla="*/ 795183 h 816916"/>
              <a:gd name="connsiteX14" fmla="*/ 806689 w 930696"/>
              <a:gd name="connsiteY14" fmla="*/ 816916 h 816916"/>
              <a:gd name="connsiteX15" fmla="*/ 746603 w 930696"/>
              <a:gd name="connsiteY15" fmla="*/ 816916 h 816916"/>
              <a:gd name="connsiteX16" fmla="*/ 690352 w 930696"/>
              <a:gd name="connsiteY16" fmla="*/ 795183 h 816916"/>
              <a:gd name="connsiteX17" fmla="*/ 666062 w 930696"/>
              <a:gd name="connsiteY17" fmla="*/ 773449 h 816916"/>
              <a:gd name="connsiteX18" fmla="*/ 239066 w 930696"/>
              <a:gd name="connsiteY18" fmla="*/ 346454 h 816916"/>
              <a:gd name="connsiteX19" fmla="*/ 231396 w 930696"/>
              <a:gd name="connsiteY19" fmla="*/ 334948 h 816916"/>
              <a:gd name="connsiteX20" fmla="*/ 231396 w 930696"/>
              <a:gd name="connsiteY20" fmla="*/ 305544 h 816916"/>
              <a:gd name="connsiteX21" fmla="*/ 239066 w 930696"/>
              <a:gd name="connsiteY21" fmla="*/ 291482 h 816916"/>
              <a:gd name="connsiteX22" fmla="*/ 251851 w 930696"/>
              <a:gd name="connsiteY22" fmla="*/ 282533 h 816916"/>
              <a:gd name="connsiteX23" fmla="*/ 281254 w 930696"/>
              <a:gd name="connsiteY23" fmla="*/ 282533 h 816916"/>
              <a:gd name="connsiteX24" fmla="*/ 292760 w 930696"/>
              <a:gd name="connsiteY24" fmla="*/ 291482 h 816916"/>
              <a:gd name="connsiteX25" fmla="*/ 722313 w 930696"/>
              <a:gd name="connsiteY25" fmla="*/ 719755 h 816916"/>
              <a:gd name="connsiteX26" fmla="*/ 733818 w 930696"/>
              <a:gd name="connsiteY26" fmla="*/ 729983 h 816916"/>
              <a:gd name="connsiteX27" fmla="*/ 761944 w 930696"/>
              <a:gd name="connsiteY27" fmla="*/ 741489 h 816916"/>
              <a:gd name="connsiteX28" fmla="*/ 791348 w 930696"/>
              <a:gd name="connsiteY28" fmla="*/ 741489 h 816916"/>
              <a:gd name="connsiteX29" fmla="*/ 819473 w 930696"/>
              <a:gd name="connsiteY29" fmla="*/ 729983 h 816916"/>
              <a:gd name="connsiteX30" fmla="*/ 830979 w 930696"/>
              <a:gd name="connsiteY30" fmla="*/ 719755 h 816916"/>
              <a:gd name="connsiteX31" fmla="*/ 841206 w 930696"/>
              <a:gd name="connsiteY31" fmla="*/ 708250 h 816916"/>
              <a:gd name="connsiteX32" fmla="*/ 853991 w 930696"/>
              <a:gd name="connsiteY32" fmla="*/ 680124 h 816916"/>
              <a:gd name="connsiteX33" fmla="*/ 853991 w 930696"/>
              <a:gd name="connsiteY33" fmla="*/ 650720 h 816916"/>
              <a:gd name="connsiteX34" fmla="*/ 841206 w 930696"/>
              <a:gd name="connsiteY34" fmla="*/ 621316 h 816916"/>
              <a:gd name="connsiteX35" fmla="*/ 830979 w 930696"/>
              <a:gd name="connsiteY35" fmla="*/ 608532 h 816916"/>
              <a:gd name="connsiteX36" fmla="*/ 343897 w 930696"/>
              <a:gd name="connsiteY36" fmla="*/ 121451 h 816916"/>
              <a:gd name="connsiteX37" fmla="*/ 319607 w 930696"/>
              <a:gd name="connsiteY37" fmla="*/ 100996 h 816916"/>
              <a:gd name="connsiteX38" fmla="*/ 262078 w 930696"/>
              <a:gd name="connsiteY38" fmla="*/ 77984 h 816916"/>
              <a:gd name="connsiteX39" fmla="*/ 203270 w 930696"/>
              <a:gd name="connsiteY39" fmla="*/ 77984 h 816916"/>
              <a:gd name="connsiteX40" fmla="*/ 145741 w 930696"/>
              <a:gd name="connsiteY40" fmla="*/ 100996 h 816916"/>
              <a:gd name="connsiteX41" fmla="*/ 122729 w 930696"/>
              <a:gd name="connsiteY41" fmla="*/ 121451 h 816916"/>
              <a:gd name="connsiteX42" fmla="*/ 102274 w 930696"/>
              <a:gd name="connsiteY42" fmla="*/ 145741 h 816916"/>
              <a:gd name="connsiteX43" fmla="*/ 77984 w 930696"/>
              <a:gd name="connsiteY43" fmla="*/ 200713 h 816916"/>
              <a:gd name="connsiteX44" fmla="*/ 77984 w 930696"/>
              <a:gd name="connsiteY44" fmla="*/ 262078 h 816916"/>
              <a:gd name="connsiteX45" fmla="*/ 102274 w 930696"/>
              <a:gd name="connsiteY45" fmla="*/ 317050 h 816916"/>
              <a:gd name="connsiteX46" fmla="*/ 115104 w 930696"/>
              <a:gd name="connsiteY46" fmla="*/ 332285 h 816916"/>
              <a:gd name="connsiteX47" fmla="*/ 35392 w 930696"/>
              <a:gd name="connsiteY47" fmla="*/ 354095 h 816916"/>
              <a:gd name="connsiteX48" fmla="*/ 25569 w 930696"/>
              <a:gd name="connsiteY48" fmla="*/ 340062 h 816916"/>
              <a:gd name="connsiteX49" fmla="*/ 8949 w 930696"/>
              <a:gd name="connsiteY49" fmla="*/ 297874 h 816916"/>
              <a:gd name="connsiteX50" fmla="*/ 0 w 930696"/>
              <a:gd name="connsiteY50" fmla="*/ 253129 h 816916"/>
              <a:gd name="connsiteX51" fmla="*/ 0 w 930696"/>
              <a:gd name="connsiteY51" fmla="*/ 208384 h 816916"/>
              <a:gd name="connsiteX52" fmla="*/ 8949 w 930696"/>
              <a:gd name="connsiteY52" fmla="*/ 164917 h 816916"/>
              <a:gd name="connsiteX53" fmla="*/ 25569 w 930696"/>
              <a:gd name="connsiteY53" fmla="*/ 122729 h 816916"/>
              <a:gd name="connsiteX54" fmla="*/ 52416 w 930696"/>
              <a:gd name="connsiteY54" fmla="*/ 84376 h 816916"/>
              <a:gd name="connsiteX55" fmla="*/ 67757 w 930696"/>
              <a:gd name="connsiteY55" fmla="*/ 65200 h 816916"/>
              <a:gd name="connsiteX56" fmla="*/ 85655 w 930696"/>
              <a:gd name="connsiteY56" fmla="*/ 49859 h 816916"/>
              <a:gd name="connsiteX57" fmla="*/ 125286 w 930696"/>
              <a:gd name="connsiteY57" fmla="*/ 24290 h 81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930696" h="816916">
                <a:moveTo>
                  <a:pt x="166196" y="8949"/>
                </a:moveTo>
                <a:lnTo>
                  <a:pt x="209662" y="0"/>
                </a:lnTo>
                <a:lnTo>
                  <a:pt x="255686" y="0"/>
                </a:lnTo>
                <a:lnTo>
                  <a:pt x="297874" y="8949"/>
                </a:lnTo>
                <a:lnTo>
                  <a:pt x="341341" y="24290"/>
                </a:lnTo>
                <a:lnTo>
                  <a:pt x="379693" y="49859"/>
                </a:lnTo>
                <a:lnTo>
                  <a:pt x="397592" y="65200"/>
                </a:lnTo>
                <a:lnTo>
                  <a:pt x="887230" y="554838"/>
                </a:lnTo>
                <a:lnTo>
                  <a:pt x="906406" y="579128"/>
                </a:lnTo>
                <a:lnTo>
                  <a:pt x="930696" y="635379"/>
                </a:lnTo>
                <a:lnTo>
                  <a:pt x="930696" y="694187"/>
                </a:lnTo>
                <a:lnTo>
                  <a:pt x="906406" y="751716"/>
                </a:lnTo>
                <a:lnTo>
                  <a:pt x="887230" y="773449"/>
                </a:lnTo>
                <a:lnTo>
                  <a:pt x="862940" y="795183"/>
                </a:lnTo>
                <a:lnTo>
                  <a:pt x="806689" y="816916"/>
                </a:lnTo>
                <a:lnTo>
                  <a:pt x="746603" y="816916"/>
                </a:lnTo>
                <a:lnTo>
                  <a:pt x="690352" y="795183"/>
                </a:lnTo>
                <a:lnTo>
                  <a:pt x="666062" y="773449"/>
                </a:lnTo>
                <a:lnTo>
                  <a:pt x="239066" y="346454"/>
                </a:lnTo>
                <a:lnTo>
                  <a:pt x="231396" y="334948"/>
                </a:lnTo>
                <a:lnTo>
                  <a:pt x="231396" y="305544"/>
                </a:lnTo>
                <a:lnTo>
                  <a:pt x="239066" y="291482"/>
                </a:lnTo>
                <a:lnTo>
                  <a:pt x="251851" y="282533"/>
                </a:lnTo>
                <a:lnTo>
                  <a:pt x="281254" y="282533"/>
                </a:lnTo>
                <a:lnTo>
                  <a:pt x="292760" y="291482"/>
                </a:lnTo>
                <a:lnTo>
                  <a:pt x="722313" y="719755"/>
                </a:lnTo>
                <a:lnTo>
                  <a:pt x="733818" y="729983"/>
                </a:lnTo>
                <a:lnTo>
                  <a:pt x="761944" y="741489"/>
                </a:lnTo>
                <a:lnTo>
                  <a:pt x="791348" y="741489"/>
                </a:lnTo>
                <a:lnTo>
                  <a:pt x="819473" y="729983"/>
                </a:lnTo>
                <a:lnTo>
                  <a:pt x="830979" y="719755"/>
                </a:lnTo>
                <a:lnTo>
                  <a:pt x="841206" y="708250"/>
                </a:lnTo>
                <a:lnTo>
                  <a:pt x="853991" y="680124"/>
                </a:lnTo>
                <a:lnTo>
                  <a:pt x="853991" y="650720"/>
                </a:lnTo>
                <a:lnTo>
                  <a:pt x="841206" y="621316"/>
                </a:lnTo>
                <a:lnTo>
                  <a:pt x="830979" y="608532"/>
                </a:lnTo>
                <a:lnTo>
                  <a:pt x="343897" y="121451"/>
                </a:lnTo>
                <a:lnTo>
                  <a:pt x="319607" y="100996"/>
                </a:lnTo>
                <a:lnTo>
                  <a:pt x="262078" y="77984"/>
                </a:lnTo>
                <a:lnTo>
                  <a:pt x="203270" y="77984"/>
                </a:lnTo>
                <a:lnTo>
                  <a:pt x="145741" y="100996"/>
                </a:lnTo>
                <a:lnTo>
                  <a:pt x="122729" y="121451"/>
                </a:lnTo>
                <a:lnTo>
                  <a:pt x="102274" y="145741"/>
                </a:lnTo>
                <a:lnTo>
                  <a:pt x="77984" y="200713"/>
                </a:lnTo>
                <a:lnTo>
                  <a:pt x="77984" y="262078"/>
                </a:lnTo>
                <a:lnTo>
                  <a:pt x="102274" y="317050"/>
                </a:lnTo>
                <a:lnTo>
                  <a:pt x="115104" y="332285"/>
                </a:lnTo>
                <a:lnTo>
                  <a:pt x="35392" y="354095"/>
                </a:lnTo>
                <a:lnTo>
                  <a:pt x="25569" y="340062"/>
                </a:lnTo>
                <a:lnTo>
                  <a:pt x="8949" y="297874"/>
                </a:lnTo>
                <a:lnTo>
                  <a:pt x="0" y="253129"/>
                </a:lnTo>
                <a:lnTo>
                  <a:pt x="0" y="208384"/>
                </a:lnTo>
                <a:lnTo>
                  <a:pt x="8949" y="164917"/>
                </a:lnTo>
                <a:lnTo>
                  <a:pt x="25569" y="122729"/>
                </a:lnTo>
                <a:lnTo>
                  <a:pt x="52416" y="84376"/>
                </a:lnTo>
                <a:lnTo>
                  <a:pt x="67757" y="65200"/>
                </a:lnTo>
                <a:lnTo>
                  <a:pt x="85655" y="49859"/>
                </a:lnTo>
                <a:lnTo>
                  <a:pt x="125286" y="24290"/>
                </a:lnTo>
                <a:close/>
              </a:path>
            </a:pathLst>
          </a:custGeom>
          <a:solidFill>
            <a:srgbClr val="CCC3E0"/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480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18CE8097-E100-4662-A68C-7ADA34CD8C26}"/>
              </a:ext>
            </a:extLst>
          </p:cNvPr>
          <p:cNvSpPr/>
          <p:nvPr/>
        </p:nvSpPr>
        <p:spPr>
          <a:xfrm>
            <a:off x="6107575" y="270838"/>
            <a:ext cx="5638800" cy="6462712"/>
          </a:xfrm>
          <a:custGeom>
            <a:avLst/>
            <a:gdLst>
              <a:gd name="connsiteX0" fmla="*/ 0 w 5638800"/>
              <a:gd name="connsiteY0" fmla="*/ 0 h 6462712"/>
              <a:gd name="connsiteX1" fmla="*/ 457369 w 5638800"/>
              <a:gd name="connsiteY1" fmla="*/ 0 h 6462712"/>
              <a:gd name="connsiteX2" fmla="*/ 914739 w 5638800"/>
              <a:gd name="connsiteY2" fmla="*/ 0 h 6462712"/>
              <a:gd name="connsiteX3" fmla="*/ 1372108 w 5638800"/>
              <a:gd name="connsiteY3" fmla="*/ 0 h 6462712"/>
              <a:gd name="connsiteX4" fmla="*/ 2111417 w 5638800"/>
              <a:gd name="connsiteY4" fmla="*/ 0 h 6462712"/>
              <a:gd name="connsiteX5" fmla="*/ 2737951 w 5638800"/>
              <a:gd name="connsiteY5" fmla="*/ 0 h 6462712"/>
              <a:gd name="connsiteX6" fmla="*/ 3195320 w 5638800"/>
              <a:gd name="connsiteY6" fmla="*/ 0 h 6462712"/>
              <a:gd name="connsiteX7" fmla="*/ 3821853 w 5638800"/>
              <a:gd name="connsiteY7" fmla="*/ 0 h 6462712"/>
              <a:gd name="connsiteX8" fmla="*/ 4561163 w 5638800"/>
              <a:gd name="connsiteY8" fmla="*/ 0 h 6462712"/>
              <a:gd name="connsiteX9" fmla="*/ 5638800 w 5638800"/>
              <a:gd name="connsiteY9" fmla="*/ 0 h 6462712"/>
              <a:gd name="connsiteX10" fmla="*/ 5638800 w 5638800"/>
              <a:gd name="connsiteY10" fmla="*/ 581644 h 6462712"/>
              <a:gd name="connsiteX11" fmla="*/ 5638800 w 5638800"/>
              <a:gd name="connsiteY11" fmla="*/ 1034034 h 6462712"/>
              <a:gd name="connsiteX12" fmla="*/ 5638800 w 5638800"/>
              <a:gd name="connsiteY12" fmla="*/ 1809559 h 6462712"/>
              <a:gd name="connsiteX13" fmla="*/ 5638800 w 5638800"/>
              <a:gd name="connsiteY13" fmla="*/ 2455831 h 6462712"/>
              <a:gd name="connsiteX14" fmla="*/ 5638800 w 5638800"/>
              <a:gd name="connsiteY14" fmla="*/ 3231356 h 6462712"/>
              <a:gd name="connsiteX15" fmla="*/ 5638800 w 5638800"/>
              <a:gd name="connsiteY15" fmla="*/ 3813000 h 6462712"/>
              <a:gd name="connsiteX16" fmla="*/ 5638800 w 5638800"/>
              <a:gd name="connsiteY16" fmla="*/ 4330017 h 6462712"/>
              <a:gd name="connsiteX17" fmla="*/ 5638800 w 5638800"/>
              <a:gd name="connsiteY17" fmla="*/ 4976288 h 6462712"/>
              <a:gd name="connsiteX18" fmla="*/ 5638800 w 5638800"/>
              <a:gd name="connsiteY18" fmla="*/ 5687187 h 6462712"/>
              <a:gd name="connsiteX19" fmla="*/ 5638800 w 5638800"/>
              <a:gd name="connsiteY19" fmla="*/ 6462712 h 6462712"/>
              <a:gd name="connsiteX20" fmla="*/ 4955879 w 5638800"/>
              <a:gd name="connsiteY20" fmla="*/ 6462712 h 6462712"/>
              <a:gd name="connsiteX21" fmla="*/ 4385733 w 5638800"/>
              <a:gd name="connsiteY21" fmla="*/ 6462712 h 6462712"/>
              <a:gd name="connsiteX22" fmla="*/ 3815588 w 5638800"/>
              <a:gd name="connsiteY22" fmla="*/ 6462712 h 6462712"/>
              <a:gd name="connsiteX23" fmla="*/ 3245443 w 5638800"/>
              <a:gd name="connsiteY23" fmla="*/ 6462712 h 6462712"/>
              <a:gd name="connsiteX24" fmla="*/ 2675297 w 5638800"/>
              <a:gd name="connsiteY24" fmla="*/ 6462712 h 6462712"/>
              <a:gd name="connsiteX25" fmla="*/ 1992376 w 5638800"/>
              <a:gd name="connsiteY25" fmla="*/ 6462712 h 6462712"/>
              <a:gd name="connsiteX26" fmla="*/ 1365843 w 5638800"/>
              <a:gd name="connsiteY26" fmla="*/ 6462712 h 6462712"/>
              <a:gd name="connsiteX27" fmla="*/ 908473 w 5638800"/>
              <a:gd name="connsiteY27" fmla="*/ 6462712 h 6462712"/>
              <a:gd name="connsiteX28" fmla="*/ 0 w 5638800"/>
              <a:gd name="connsiteY28" fmla="*/ 6462712 h 6462712"/>
              <a:gd name="connsiteX29" fmla="*/ 0 w 5638800"/>
              <a:gd name="connsiteY29" fmla="*/ 5751814 h 6462712"/>
              <a:gd name="connsiteX30" fmla="*/ 0 w 5638800"/>
              <a:gd name="connsiteY30" fmla="*/ 4976288 h 6462712"/>
              <a:gd name="connsiteX31" fmla="*/ 0 w 5638800"/>
              <a:gd name="connsiteY31" fmla="*/ 4523898 h 6462712"/>
              <a:gd name="connsiteX32" fmla="*/ 0 w 5638800"/>
              <a:gd name="connsiteY32" fmla="*/ 4071509 h 6462712"/>
              <a:gd name="connsiteX33" fmla="*/ 0 w 5638800"/>
              <a:gd name="connsiteY33" fmla="*/ 3295983 h 6462712"/>
              <a:gd name="connsiteX34" fmla="*/ 0 w 5638800"/>
              <a:gd name="connsiteY34" fmla="*/ 2843593 h 6462712"/>
              <a:gd name="connsiteX35" fmla="*/ 0 w 5638800"/>
              <a:gd name="connsiteY35" fmla="*/ 2197322 h 6462712"/>
              <a:gd name="connsiteX36" fmla="*/ 0 w 5638800"/>
              <a:gd name="connsiteY36" fmla="*/ 1680305 h 6462712"/>
              <a:gd name="connsiteX37" fmla="*/ 0 w 5638800"/>
              <a:gd name="connsiteY37" fmla="*/ 1163288 h 6462712"/>
              <a:gd name="connsiteX38" fmla="*/ 0 w 5638800"/>
              <a:gd name="connsiteY38" fmla="*/ 646271 h 6462712"/>
              <a:gd name="connsiteX39" fmla="*/ 0 w 5638800"/>
              <a:gd name="connsiteY39" fmla="*/ 0 h 6462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5638800" h="6462712" fill="none" extrusionOk="0">
                <a:moveTo>
                  <a:pt x="0" y="0"/>
                </a:moveTo>
                <a:cubicBezTo>
                  <a:pt x="111995" y="12132"/>
                  <a:pt x="258650" y="-22694"/>
                  <a:pt x="457369" y="0"/>
                </a:cubicBezTo>
                <a:cubicBezTo>
                  <a:pt x="656088" y="22694"/>
                  <a:pt x="799750" y="-19075"/>
                  <a:pt x="914739" y="0"/>
                </a:cubicBezTo>
                <a:cubicBezTo>
                  <a:pt x="1029728" y="19075"/>
                  <a:pt x="1155125" y="1923"/>
                  <a:pt x="1372108" y="0"/>
                </a:cubicBezTo>
                <a:cubicBezTo>
                  <a:pt x="1589091" y="-1923"/>
                  <a:pt x="1858238" y="-6049"/>
                  <a:pt x="2111417" y="0"/>
                </a:cubicBezTo>
                <a:cubicBezTo>
                  <a:pt x="2364596" y="6049"/>
                  <a:pt x="2567166" y="-16774"/>
                  <a:pt x="2737951" y="0"/>
                </a:cubicBezTo>
                <a:cubicBezTo>
                  <a:pt x="2908736" y="16774"/>
                  <a:pt x="3061247" y="5361"/>
                  <a:pt x="3195320" y="0"/>
                </a:cubicBezTo>
                <a:cubicBezTo>
                  <a:pt x="3329393" y="-5361"/>
                  <a:pt x="3677424" y="-26679"/>
                  <a:pt x="3821853" y="0"/>
                </a:cubicBezTo>
                <a:cubicBezTo>
                  <a:pt x="3966282" y="26679"/>
                  <a:pt x="4357557" y="-11409"/>
                  <a:pt x="4561163" y="0"/>
                </a:cubicBezTo>
                <a:cubicBezTo>
                  <a:pt x="4764769" y="11409"/>
                  <a:pt x="5106562" y="-14243"/>
                  <a:pt x="5638800" y="0"/>
                </a:cubicBezTo>
                <a:cubicBezTo>
                  <a:pt x="5622998" y="128223"/>
                  <a:pt x="5638926" y="351984"/>
                  <a:pt x="5638800" y="581644"/>
                </a:cubicBezTo>
                <a:cubicBezTo>
                  <a:pt x="5638674" y="811304"/>
                  <a:pt x="5636084" y="921501"/>
                  <a:pt x="5638800" y="1034034"/>
                </a:cubicBezTo>
                <a:cubicBezTo>
                  <a:pt x="5641517" y="1146567"/>
                  <a:pt x="5636864" y="1497246"/>
                  <a:pt x="5638800" y="1809559"/>
                </a:cubicBezTo>
                <a:cubicBezTo>
                  <a:pt x="5640736" y="2121872"/>
                  <a:pt x="5608180" y="2204421"/>
                  <a:pt x="5638800" y="2455831"/>
                </a:cubicBezTo>
                <a:cubicBezTo>
                  <a:pt x="5669420" y="2707241"/>
                  <a:pt x="5620034" y="3045986"/>
                  <a:pt x="5638800" y="3231356"/>
                </a:cubicBezTo>
                <a:cubicBezTo>
                  <a:pt x="5657566" y="3416726"/>
                  <a:pt x="5649786" y="3642908"/>
                  <a:pt x="5638800" y="3813000"/>
                </a:cubicBezTo>
                <a:cubicBezTo>
                  <a:pt x="5627814" y="3983092"/>
                  <a:pt x="5645928" y="4087394"/>
                  <a:pt x="5638800" y="4330017"/>
                </a:cubicBezTo>
                <a:cubicBezTo>
                  <a:pt x="5631672" y="4572640"/>
                  <a:pt x="5608959" y="4678496"/>
                  <a:pt x="5638800" y="4976288"/>
                </a:cubicBezTo>
                <a:cubicBezTo>
                  <a:pt x="5668641" y="5274080"/>
                  <a:pt x="5649743" y="5370503"/>
                  <a:pt x="5638800" y="5687187"/>
                </a:cubicBezTo>
                <a:cubicBezTo>
                  <a:pt x="5627857" y="6003871"/>
                  <a:pt x="5627689" y="6125574"/>
                  <a:pt x="5638800" y="6462712"/>
                </a:cubicBezTo>
                <a:cubicBezTo>
                  <a:pt x="5483618" y="6467527"/>
                  <a:pt x="5236813" y="6493529"/>
                  <a:pt x="4955879" y="6462712"/>
                </a:cubicBezTo>
                <a:cubicBezTo>
                  <a:pt x="4674945" y="6431895"/>
                  <a:pt x="4554132" y="6439096"/>
                  <a:pt x="4385733" y="6462712"/>
                </a:cubicBezTo>
                <a:cubicBezTo>
                  <a:pt x="4217334" y="6486328"/>
                  <a:pt x="3961703" y="6468418"/>
                  <a:pt x="3815588" y="6462712"/>
                </a:cubicBezTo>
                <a:cubicBezTo>
                  <a:pt x="3669474" y="6457006"/>
                  <a:pt x="3398132" y="6474776"/>
                  <a:pt x="3245443" y="6462712"/>
                </a:cubicBezTo>
                <a:cubicBezTo>
                  <a:pt x="3092754" y="6450648"/>
                  <a:pt x="2927382" y="6436804"/>
                  <a:pt x="2675297" y="6462712"/>
                </a:cubicBezTo>
                <a:cubicBezTo>
                  <a:pt x="2423212" y="6488620"/>
                  <a:pt x="2220500" y="6476544"/>
                  <a:pt x="1992376" y="6462712"/>
                </a:cubicBezTo>
                <a:cubicBezTo>
                  <a:pt x="1764252" y="6448880"/>
                  <a:pt x="1556841" y="6493628"/>
                  <a:pt x="1365843" y="6462712"/>
                </a:cubicBezTo>
                <a:cubicBezTo>
                  <a:pt x="1174845" y="6431796"/>
                  <a:pt x="1005047" y="6446490"/>
                  <a:pt x="908473" y="6462712"/>
                </a:cubicBezTo>
                <a:cubicBezTo>
                  <a:pt x="811899" y="6478935"/>
                  <a:pt x="319650" y="6456186"/>
                  <a:pt x="0" y="6462712"/>
                </a:cubicBezTo>
                <a:cubicBezTo>
                  <a:pt x="-34080" y="6164559"/>
                  <a:pt x="26717" y="6011924"/>
                  <a:pt x="0" y="5751814"/>
                </a:cubicBezTo>
                <a:cubicBezTo>
                  <a:pt x="-26717" y="5491704"/>
                  <a:pt x="-11785" y="5280944"/>
                  <a:pt x="0" y="4976288"/>
                </a:cubicBezTo>
                <a:cubicBezTo>
                  <a:pt x="11785" y="4671632"/>
                  <a:pt x="-14742" y="4720812"/>
                  <a:pt x="0" y="4523898"/>
                </a:cubicBezTo>
                <a:cubicBezTo>
                  <a:pt x="14742" y="4326984"/>
                  <a:pt x="-4800" y="4191824"/>
                  <a:pt x="0" y="4071509"/>
                </a:cubicBezTo>
                <a:cubicBezTo>
                  <a:pt x="4800" y="3951194"/>
                  <a:pt x="37564" y="3512631"/>
                  <a:pt x="0" y="3295983"/>
                </a:cubicBezTo>
                <a:cubicBezTo>
                  <a:pt x="-37564" y="3079335"/>
                  <a:pt x="22048" y="3008873"/>
                  <a:pt x="0" y="2843593"/>
                </a:cubicBezTo>
                <a:cubicBezTo>
                  <a:pt x="-22048" y="2678313"/>
                  <a:pt x="-12286" y="2332626"/>
                  <a:pt x="0" y="2197322"/>
                </a:cubicBezTo>
                <a:cubicBezTo>
                  <a:pt x="12286" y="2062018"/>
                  <a:pt x="-17271" y="1934751"/>
                  <a:pt x="0" y="1680305"/>
                </a:cubicBezTo>
                <a:cubicBezTo>
                  <a:pt x="17271" y="1425859"/>
                  <a:pt x="19024" y="1342844"/>
                  <a:pt x="0" y="1163288"/>
                </a:cubicBezTo>
                <a:cubicBezTo>
                  <a:pt x="-19024" y="983732"/>
                  <a:pt x="13132" y="843631"/>
                  <a:pt x="0" y="646271"/>
                </a:cubicBezTo>
                <a:cubicBezTo>
                  <a:pt x="-13132" y="448911"/>
                  <a:pt x="23890" y="295670"/>
                  <a:pt x="0" y="0"/>
                </a:cubicBezTo>
                <a:close/>
              </a:path>
              <a:path w="5638800" h="6462712" stroke="0" extrusionOk="0">
                <a:moveTo>
                  <a:pt x="0" y="0"/>
                </a:moveTo>
                <a:cubicBezTo>
                  <a:pt x="264091" y="-1421"/>
                  <a:pt x="379070" y="-8238"/>
                  <a:pt x="570145" y="0"/>
                </a:cubicBezTo>
                <a:cubicBezTo>
                  <a:pt x="761220" y="8238"/>
                  <a:pt x="918049" y="4675"/>
                  <a:pt x="1027515" y="0"/>
                </a:cubicBezTo>
                <a:cubicBezTo>
                  <a:pt x="1136981" y="-4675"/>
                  <a:pt x="1514246" y="16528"/>
                  <a:pt x="1766824" y="0"/>
                </a:cubicBezTo>
                <a:cubicBezTo>
                  <a:pt x="2019402" y="-16528"/>
                  <a:pt x="2158409" y="-406"/>
                  <a:pt x="2336969" y="0"/>
                </a:cubicBezTo>
                <a:cubicBezTo>
                  <a:pt x="2515529" y="406"/>
                  <a:pt x="2691061" y="-21166"/>
                  <a:pt x="2907115" y="0"/>
                </a:cubicBezTo>
                <a:cubicBezTo>
                  <a:pt x="3123169" y="21166"/>
                  <a:pt x="3402298" y="2447"/>
                  <a:pt x="3646424" y="0"/>
                </a:cubicBezTo>
                <a:cubicBezTo>
                  <a:pt x="3890550" y="-2447"/>
                  <a:pt x="3930824" y="-4443"/>
                  <a:pt x="4160181" y="0"/>
                </a:cubicBezTo>
                <a:cubicBezTo>
                  <a:pt x="4389538" y="4443"/>
                  <a:pt x="4599879" y="-19959"/>
                  <a:pt x="4899491" y="0"/>
                </a:cubicBezTo>
                <a:cubicBezTo>
                  <a:pt x="5199103" y="19959"/>
                  <a:pt x="5356256" y="-13255"/>
                  <a:pt x="5638800" y="0"/>
                </a:cubicBezTo>
                <a:cubicBezTo>
                  <a:pt x="5624115" y="287180"/>
                  <a:pt x="5648892" y="462758"/>
                  <a:pt x="5638800" y="646271"/>
                </a:cubicBezTo>
                <a:cubicBezTo>
                  <a:pt x="5628708" y="829784"/>
                  <a:pt x="5612749" y="1055582"/>
                  <a:pt x="5638800" y="1292542"/>
                </a:cubicBezTo>
                <a:cubicBezTo>
                  <a:pt x="5664851" y="1529502"/>
                  <a:pt x="5643869" y="1702637"/>
                  <a:pt x="5638800" y="2003441"/>
                </a:cubicBezTo>
                <a:cubicBezTo>
                  <a:pt x="5633731" y="2304245"/>
                  <a:pt x="5649392" y="2341162"/>
                  <a:pt x="5638800" y="2455831"/>
                </a:cubicBezTo>
                <a:cubicBezTo>
                  <a:pt x="5628209" y="2570500"/>
                  <a:pt x="5660721" y="2870357"/>
                  <a:pt x="5638800" y="3102102"/>
                </a:cubicBezTo>
                <a:cubicBezTo>
                  <a:pt x="5616879" y="3333847"/>
                  <a:pt x="5606973" y="3501282"/>
                  <a:pt x="5638800" y="3748373"/>
                </a:cubicBezTo>
                <a:cubicBezTo>
                  <a:pt x="5670627" y="3995464"/>
                  <a:pt x="5615485" y="4109777"/>
                  <a:pt x="5638800" y="4394644"/>
                </a:cubicBezTo>
                <a:cubicBezTo>
                  <a:pt x="5662115" y="4679511"/>
                  <a:pt x="5632420" y="4847581"/>
                  <a:pt x="5638800" y="5105542"/>
                </a:cubicBezTo>
                <a:cubicBezTo>
                  <a:pt x="5645180" y="5363503"/>
                  <a:pt x="5632105" y="5482785"/>
                  <a:pt x="5638800" y="5816441"/>
                </a:cubicBezTo>
                <a:cubicBezTo>
                  <a:pt x="5645495" y="6150097"/>
                  <a:pt x="5607779" y="6297798"/>
                  <a:pt x="5638800" y="6462712"/>
                </a:cubicBezTo>
                <a:cubicBezTo>
                  <a:pt x="5507523" y="6452806"/>
                  <a:pt x="5326142" y="6447152"/>
                  <a:pt x="5181431" y="6462712"/>
                </a:cubicBezTo>
                <a:cubicBezTo>
                  <a:pt x="5036720" y="6478272"/>
                  <a:pt x="4718504" y="6432685"/>
                  <a:pt x="4442121" y="6462712"/>
                </a:cubicBezTo>
                <a:cubicBezTo>
                  <a:pt x="4165738" y="6492740"/>
                  <a:pt x="4064990" y="6492658"/>
                  <a:pt x="3815588" y="6462712"/>
                </a:cubicBezTo>
                <a:cubicBezTo>
                  <a:pt x="3566186" y="6432766"/>
                  <a:pt x="3479448" y="6440587"/>
                  <a:pt x="3301831" y="6462712"/>
                </a:cubicBezTo>
                <a:cubicBezTo>
                  <a:pt x="3124214" y="6484837"/>
                  <a:pt x="2988194" y="6444779"/>
                  <a:pt x="2675297" y="6462712"/>
                </a:cubicBezTo>
                <a:cubicBezTo>
                  <a:pt x="2362400" y="6480645"/>
                  <a:pt x="2419122" y="6447288"/>
                  <a:pt x="2217928" y="6462712"/>
                </a:cubicBezTo>
                <a:cubicBezTo>
                  <a:pt x="2016734" y="6478136"/>
                  <a:pt x="1986637" y="6465361"/>
                  <a:pt x="1760559" y="6462712"/>
                </a:cubicBezTo>
                <a:cubicBezTo>
                  <a:pt x="1534481" y="6460063"/>
                  <a:pt x="1404017" y="6475677"/>
                  <a:pt x="1134025" y="6462712"/>
                </a:cubicBezTo>
                <a:cubicBezTo>
                  <a:pt x="864033" y="6449747"/>
                  <a:pt x="796166" y="6479327"/>
                  <a:pt x="620268" y="6462712"/>
                </a:cubicBezTo>
                <a:cubicBezTo>
                  <a:pt x="444370" y="6446097"/>
                  <a:pt x="244034" y="6459712"/>
                  <a:pt x="0" y="6462712"/>
                </a:cubicBezTo>
                <a:cubicBezTo>
                  <a:pt x="-655" y="6229445"/>
                  <a:pt x="7255" y="6125594"/>
                  <a:pt x="0" y="5945695"/>
                </a:cubicBezTo>
                <a:cubicBezTo>
                  <a:pt x="-7255" y="5765796"/>
                  <a:pt x="-15441" y="5630228"/>
                  <a:pt x="0" y="5493305"/>
                </a:cubicBezTo>
                <a:cubicBezTo>
                  <a:pt x="15441" y="5356382"/>
                  <a:pt x="-16546" y="5010113"/>
                  <a:pt x="0" y="4782407"/>
                </a:cubicBezTo>
                <a:cubicBezTo>
                  <a:pt x="16546" y="4554701"/>
                  <a:pt x="11250" y="4398711"/>
                  <a:pt x="0" y="4265390"/>
                </a:cubicBezTo>
                <a:cubicBezTo>
                  <a:pt x="-11250" y="4132069"/>
                  <a:pt x="30202" y="3766203"/>
                  <a:pt x="0" y="3554492"/>
                </a:cubicBezTo>
                <a:cubicBezTo>
                  <a:pt x="-30202" y="3342781"/>
                  <a:pt x="-2249" y="3048304"/>
                  <a:pt x="0" y="2778966"/>
                </a:cubicBezTo>
                <a:cubicBezTo>
                  <a:pt x="2249" y="2509628"/>
                  <a:pt x="-1602" y="2462086"/>
                  <a:pt x="0" y="2197322"/>
                </a:cubicBezTo>
                <a:cubicBezTo>
                  <a:pt x="1602" y="1932558"/>
                  <a:pt x="-37830" y="1653167"/>
                  <a:pt x="0" y="1421797"/>
                </a:cubicBezTo>
                <a:cubicBezTo>
                  <a:pt x="37830" y="1190427"/>
                  <a:pt x="5812" y="1064381"/>
                  <a:pt x="0" y="904780"/>
                </a:cubicBezTo>
                <a:cubicBezTo>
                  <a:pt x="-5812" y="745179"/>
                  <a:pt x="37682" y="44164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4925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884CE5A-339C-44B6-9272-B551918F2C79}"/>
              </a:ext>
            </a:extLst>
          </p:cNvPr>
          <p:cNvSpPr/>
          <p:nvPr/>
        </p:nvSpPr>
        <p:spPr>
          <a:xfrm>
            <a:off x="5772810" y="284089"/>
            <a:ext cx="581362" cy="6375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72407" y="274644"/>
            <a:ext cx="5638800" cy="6462712"/>
          </a:xfrm>
          <a:custGeom>
            <a:avLst/>
            <a:gdLst>
              <a:gd name="connsiteX0" fmla="*/ 0 w 5638800"/>
              <a:gd name="connsiteY0" fmla="*/ 0 h 6462712"/>
              <a:gd name="connsiteX1" fmla="*/ 457369 w 5638800"/>
              <a:gd name="connsiteY1" fmla="*/ 0 h 6462712"/>
              <a:gd name="connsiteX2" fmla="*/ 914739 w 5638800"/>
              <a:gd name="connsiteY2" fmla="*/ 0 h 6462712"/>
              <a:gd name="connsiteX3" fmla="*/ 1372108 w 5638800"/>
              <a:gd name="connsiteY3" fmla="*/ 0 h 6462712"/>
              <a:gd name="connsiteX4" fmla="*/ 2111417 w 5638800"/>
              <a:gd name="connsiteY4" fmla="*/ 0 h 6462712"/>
              <a:gd name="connsiteX5" fmla="*/ 2737951 w 5638800"/>
              <a:gd name="connsiteY5" fmla="*/ 0 h 6462712"/>
              <a:gd name="connsiteX6" fmla="*/ 3195320 w 5638800"/>
              <a:gd name="connsiteY6" fmla="*/ 0 h 6462712"/>
              <a:gd name="connsiteX7" fmla="*/ 3821853 w 5638800"/>
              <a:gd name="connsiteY7" fmla="*/ 0 h 6462712"/>
              <a:gd name="connsiteX8" fmla="*/ 4561163 w 5638800"/>
              <a:gd name="connsiteY8" fmla="*/ 0 h 6462712"/>
              <a:gd name="connsiteX9" fmla="*/ 5638800 w 5638800"/>
              <a:gd name="connsiteY9" fmla="*/ 0 h 6462712"/>
              <a:gd name="connsiteX10" fmla="*/ 5638800 w 5638800"/>
              <a:gd name="connsiteY10" fmla="*/ 581644 h 6462712"/>
              <a:gd name="connsiteX11" fmla="*/ 5638800 w 5638800"/>
              <a:gd name="connsiteY11" fmla="*/ 1034034 h 6462712"/>
              <a:gd name="connsiteX12" fmla="*/ 5638800 w 5638800"/>
              <a:gd name="connsiteY12" fmla="*/ 1809559 h 6462712"/>
              <a:gd name="connsiteX13" fmla="*/ 5638800 w 5638800"/>
              <a:gd name="connsiteY13" fmla="*/ 2455831 h 6462712"/>
              <a:gd name="connsiteX14" fmla="*/ 5638800 w 5638800"/>
              <a:gd name="connsiteY14" fmla="*/ 3231356 h 6462712"/>
              <a:gd name="connsiteX15" fmla="*/ 5638800 w 5638800"/>
              <a:gd name="connsiteY15" fmla="*/ 3813000 h 6462712"/>
              <a:gd name="connsiteX16" fmla="*/ 5638800 w 5638800"/>
              <a:gd name="connsiteY16" fmla="*/ 4330017 h 6462712"/>
              <a:gd name="connsiteX17" fmla="*/ 5638800 w 5638800"/>
              <a:gd name="connsiteY17" fmla="*/ 4976288 h 6462712"/>
              <a:gd name="connsiteX18" fmla="*/ 5638800 w 5638800"/>
              <a:gd name="connsiteY18" fmla="*/ 5687187 h 6462712"/>
              <a:gd name="connsiteX19" fmla="*/ 5638800 w 5638800"/>
              <a:gd name="connsiteY19" fmla="*/ 6462712 h 6462712"/>
              <a:gd name="connsiteX20" fmla="*/ 4955879 w 5638800"/>
              <a:gd name="connsiteY20" fmla="*/ 6462712 h 6462712"/>
              <a:gd name="connsiteX21" fmla="*/ 4385733 w 5638800"/>
              <a:gd name="connsiteY21" fmla="*/ 6462712 h 6462712"/>
              <a:gd name="connsiteX22" fmla="*/ 3815588 w 5638800"/>
              <a:gd name="connsiteY22" fmla="*/ 6462712 h 6462712"/>
              <a:gd name="connsiteX23" fmla="*/ 3245443 w 5638800"/>
              <a:gd name="connsiteY23" fmla="*/ 6462712 h 6462712"/>
              <a:gd name="connsiteX24" fmla="*/ 2675297 w 5638800"/>
              <a:gd name="connsiteY24" fmla="*/ 6462712 h 6462712"/>
              <a:gd name="connsiteX25" fmla="*/ 1992376 w 5638800"/>
              <a:gd name="connsiteY25" fmla="*/ 6462712 h 6462712"/>
              <a:gd name="connsiteX26" fmla="*/ 1365843 w 5638800"/>
              <a:gd name="connsiteY26" fmla="*/ 6462712 h 6462712"/>
              <a:gd name="connsiteX27" fmla="*/ 908473 w 5638800"/>
              <a:gd name="connsiteY27" fmla="*/ 6462712 h 6462712"/>
              <a:gd name="connsiteX28" fmla="*/ 0 w 5638800"/>
              <a:gd name="connsiteY28" fmla="*/ 6462712 h 6462712"/>
              <a:gd name="connsiteX29" fmla="*/ 0 w 5638800"/>
              <a:gd name="connsiteY29" fmla="*/ 5751814 h 6462712"/>
              <a:gd name="connsiteX30" fmla="*/ 0 w 5638800"/>
              <a:gd name="connsiteY30" fmla="*/ 4976288 h 6462712"/>
              <a:gd name="connsiteX31" fmla="*/ 0 w 5638800"/>
              <a:gd name="connsiteY31" fmla="*/ 4523898 h 6462712"/>
              <a:gd name="connsiteX32" fmla="*/ 0 w 5638800"/>
              <a:gd name="connsiteY32" fmla="*/ 4071509 h 6462712"/>
              <a:gd name="connsiteX33" fmla="*/ 0 w 5638800"/>
              <a:gd name="connsiteY33" fmla="*/ 3295983 h 6462712"/>
              <a:gd name="connsiteX34" fmla="*/ 0 w 5638800"/>
              <a:gd name="connsiteY34" fmla="*/ 2843593 h 6462712"/>
              <a:gd name="connsiteX35" fmla="*/ 0 w 5638800"/>
              <a:gd name="connsiteY35" fmla="*/ 2197322 h 6462712"/>
              <a:gd name="connsiteX36" fmla="*/ 0 w 5638800"/>
              <a:gd name="connsiteY36" fmla="*/ 1680305 h 6462712"/>
              <a:gd name="connsiteX37" fmla="*/ 0 w 5638800"/>
              <a:gd name="connsiteY37" fmla="*/ 1163288 h 6462712"/>
              <a:gd name="connsiteX38" fmla="*/ 0 w 5638800"/>
              <a:gd name="connsiteY38" fmla="*/ 646271 h 6462712"/>
              <a:gd name="connsiteX39" fmla="*/ 0 w 5638800"/>
              <a:gd name="connsiteY39" fmla="*/ 0 h 6462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5638800" h="6462712" fill="none" extrusionOk="0">
                <a:moveTo>
                  <a:pt x="0" y="0"/>
                </a:moveTo>
                <a:cubicBezTo>
                  <a:pt x="111995" y="12132"/>
                  <a:pt x="258650" y="-22694"/>
                  <a:pt x="457369" y="0"/>
                </a:cubicBezTo>
                <a:cubicBezTo>
                  <a:pt x="656088" y="22694"/>
                  <a:pt x="799750" y="-19075"/>
                  <a:pt x="914739" y="0"/>
                </a:cubicBezTo>
                <a:cubicBezTo>
                  <a:pt x="1029728" y="19075"/>
                  <a:pt x="1155125" y="1923"/>
                  <a:pt x="1372108" y="0"/>
                </a:cubicBezTo>
                <a:cubicBezTo>
                  <a:pt x="1589091" y="-1923"/>
                  <a:pt x="1858238" y="-6049"/>
                  <a:pt x="2111417" y="0"/>
                </a:cubicBezTo>
                <a:cubicBezTo>
                  <a:pt x="2364596" y="6049"/>
                  <a:pt x="2567166" y="-16774"/>
                  <a:pt x="2737951" y="0"/>
                </a:cubicBezTo>
                <a:cubicBezTo>
                  <a:pt x="2908736" y="16774"/>
                  <a:pt x="3061247" y="5361"/>
                  <a:pt x="3195320" y="0"/>
                </a:cubicBezTo>
                <a:cubicBezTo>
                  <a:pt x="3329393" y="-5361"/>
                  <a:pt x="3677424" y="-26679"/>
                  <a:pt x="3821853" y="0"/>
                </a:cubicBezTo>
                <a:cubicBezTo>
                  <a:pt x="3966282" y="26679"/>
                  <a:pt x="4357557" y="-11409"/>
                  <a:pt x="4561163" y="0"/>
                </a:cubicBezTo>
                <a:cubicBezTo>
                  <a:pt x="4764769" y="11409"/>
                  <a:pt x="5106562" y="-14243"/>
                  <a:pt x="5638800" y="0"/>
                </a:cubicBezTo>
                <a:cubicBezTo>
                  <a:pt x="5622998" y="128223"/>
                  <a:pt x="5638926" y="351984"/>
                  <a:pt x="5638800" y="581644"/>
                </a:cubicBezTo>
                <a:cubicBezTo>
                  <a:pt x="5638674" y="811304"/>
                  <a:pt x="5636084" y="921501"/>
                  <a:pt x="5638800" y="1034034"/>
                </a:cubicBezTo>
                <a:cubicBezTo>
                  <a:pt x="5641517" y="1146567"/>
                  <a:pt x="5636864" y="1497246"/>
                  <a:pt x="5638800" y="1809559"/>
                </a:cubicBezTo>
                <a:cubicBezTo>
                  <a:pt x="5640736" y="2121872"/>
                  <a:pt x="5608180" y="2204421"/>
                  <a:pt x="5638800" y="2455831"/>
                </a:cubicBezTo>
                <a:cubicBezTo>
                  <a:pt x="5669420" y="2707241"/>
                  <a:pt x="5620034" y="3045986"/>
                  <a:pt x="5638800" y="3231356"/>
                </a:cubicBezTo>
                <a:cubicBezTo>
                  <a:pt x="5657566" y="3416726"/>
                  <a:pt x="5649786" y="3642908"/>
                  <a:pt x="5638800" y="3813000"/>
                </a:cubicBezTo>
                <a:cubicBezTo>
                  <a:pt x="5627814" y="3983092"/>
                  <a:pt x="5645928" y="4087394"/>
                  <a:pt x="5638800" y="4330017"/>
                </a:cubicBezTo>
                <a:cubicBezTo>
                  <a:pt x="5631672" y="4572640"/>
                  <a:pt x="5608959" y="4678496"/>
                  <a:pt x="5638800" y="4976288"/>
                </a:cubicBezTo>
                <a:cubicBezTo>
                  <a:pt x="5668641" y="5274080"/>
                  <a:pt x="5649743" y="5370503"/>
                  <a:pt x="5638800" y="5687187"/>
                </a:cubicBezTo>
                <a:cubicBezTo>
                  <a:pt x="5627857" y="6003871"/>
                  <a:pt x="5627689" y="6125574"/>
                  <a:pt x="5638800" y="6462712"/>
                </a:cubicBezTo>
                <a:cubicBezTo>
                  <a:pt x="5483618" y="6467527"/>
                  <a:pt x="5236813" y="6493529"/>
                  <a:pt x="4955879" y="6462712"/>
                </a:cubicBezTo>
                <a:cubicBezTo>
                  <a:pt x="4674945" y="6431895"/>
                  <a:pt x="4554132" y="6439096"/>
                  <a:pt x="4385733" y="6462712"/>
                </a:cubicBezTo>
                <a:cubicBezTo>
                  <a:pt x="4217334" y="6486328"/>
                  <a:pt x="3961703" y="6468418"/>
                  <a:pt x="3815588" y="6462712"/>
                </a:cubicBezTo>
                <a:cubicBezTo>
                  <a:pt x="3669474" y="6457006"/>
                  <a:pt x="3398132" y="6474776"/>
                  <a:pt x="3245443" y="6462712"/>
                </a:cubicBezTo>
                <a:cubicBezTo>
                  <a:pt x="3092754" y="6450648"/>
                  <a:pt x="2927382" y="6436804"/>
                  <a:pt x="2675297" y="6462712"/>
                </a:cubicBezTo>
                <a:cubicBezTo>
                  <a:pt x="2423212" y="6488620"/>
                  <a:pt x="2220500" y="6476544"/>
                  <a:pt x="1992376" y="6462712"/>
                </a:cubicBezTo>
                <a:cubicBezTo>
                  <a:pt x="1764252" y="6448880"/>
                  <a:pt x="1556841" y="6493628"/>
                  <a:pt x="1365843" y="6462712"/>
                </a:cubicBezTo>
                <a:cubicBezTo>
                  <a:pt x="1174845" y="6431796"/>
                  <a:pt x="1005047" y="6446490"/>
                  <a:pt x="908473" y="6462712"/>
                </a:cubicBezTo>
                <a:cubicBezTo>
                  <a:pt x="811899" y="6478935"/>
                  <a:pt x="319650" y="6456186"/>
                  <a:pt x="0" y="6462712"/>
                </a:cubicBezTo>
                <a:cubicBezTo>
                  <a:pt x="-34080" y="6164559"/>
                  <a:pt x="26717" y="6011924"/>
                  <a:pt x="0" y="5751814"/>
                </a:cubicBezTo>
                <a:cubicBezTo>
                  <a:pt x="-26717" y="5491704"/>
                  <a:pt x="-11785" y="5280944"/>
                  <a:pt x="0" y="4976288"/>
                </a:cubicBezTo>
                <a:cubicBezTo>
                  <a:pt x="11785" y="4671632"/>
                  <a:pt x="-14742" y="4720812"/>
                  <a:pt x="0" y="4523898"/>
                </a:cubicBezTo>
                <a:cubicBezTo>
                  <a:pt x="14742" y="4326984"/>
                  <a:pt x="-4800" y="4191824"/>
                  <a:pt x="0" y="4071509"/>
                </a:cubicBezTo>
                <a:cubicBezTo>
                  <a:pt x="4800" y="3951194"/>
                  <a:pt x="37564" y="3512631"/>
                  <a:pt x="0" y="3295983"/>
                </a:cubicBezTo>
                <a:cubicBezTo>
                  <a:pt x="-37564" y="3079335"/>
                  <a:pt x="22048" y="3008873"/>
                  <a:pt x="0" y="2843593"/>
                </a:cubicBezTo>
                <a:cubicBezTo>
                  <a:pt x="-22048" y="2678313"/>
                  <a:pt x="-12286" y="2332626"/>
                  <a:pt x="0" y="2197322"/>
                </a:cubicBezTo>
                <a:cubicBezTo>
                  <a:pt x="12286" y="2062018"/>
                  <a:pt x="-17271" y="1934751"/>
                  <a:pt x="0" y="1680305"/>
                </a:cubicBezTo>
                <a:cubicBezTo>
                  <a:pt x="17271" y="1425859"/>
                  <a:pt x="19024" y="1342844"/>
                  <a:pt x="0" y="1163288"/>
                </a:cubicBezTo>
                <a:cubicBezTo>
                  <a:pt x="-19024" y="983732"/>
                  <a:pt x="13132" y="843631"/>
                  <a:pt x="0" y="646271"/>
                </a:cubicBezTo>
                <a:cubicBezTo>
                  <a:pt x="-13132" y="448911"/>
                  <a:pt x="23890" y="295670"/>
                  <a:pt x="0" y="0"/>
                </a:cubicBezTo>
                <a:close/>
              </a:path>
              <a:path w="5638800" h="6462712" stroke="0" extrusionOk="0">
                <a:moveTo>
                  <a:pt x="0" y="0"/>
                </a:moveTo>
                <a:cubicBezTo>
                  <a:pt x="264091" y="-1421"/>
                  <a:pt x="379070" y="-8238"/>
                  <a:pt x="570145" y="0"/>
                </a:cubicBezTo>
                <a:cubicBezTo>
                  <a:pt x="761220" y="8238"/>
                  <a:pt x="918049" y="4675"/>
                  <a:pt x="1027515" y="0"/>
                </a:cubicBezTo>
                <a:cubicBezTo>
                  <a:pt x="1136981" y="-4675"/>
                  <a:pt x="1514246" y="16528"/>
                  <a:pt x="1766824" y="0"/>
                </a:cubicBezTo>
                <a:cubicBezTo>
                  <a:pt x="2019402" y="-16528"/>
                  <a:pt x="2158409" y="-406"/>
                  <a:pt x="2336969" y="0"/>
                </a:cubicBezTo>
                <a:cubicBezTo>
                  <a:pt x="2515529" y="406"/>
                  <a:pt x="2691061" y="-21166"/>
                  <a:pt x="2907115" y="0"/>
                </a:cubicBezTo>
                <a:cubicBezTo>
                  <a:pt x="3123169" y="21166"/>
                  <a:pt x="3402298" y="2447"/>
                  <a:pt x="3646424" y="0"/>
                </a:cubicBezTo>
                <a:cubicBezTo>
                  <a:pt x="3890550" y="-2447"/>
                  <a:pt x="3930824" y="-4443"/>
                  <a:pt x="4160181" y="0"/>
                </a:cubicBezTo>
                <a:cubicBezTo>
                  <a:pt x="4389538" y="4443"/>
                  <a:pt x="4599879" y="-19959"/>
                  <a:pt x="4899491" y="0"/>
                </a:cubicBezTo>
                <a:cubicBezTo>
                  <a:pt x="5199103" y="19959"/>
                  <a:pt x="5356256" y="-13255"/>
                  <a:pt x="5638800" y="0"/>
                </a:cubicBezTo>
                <a:cubicBezTo>
                  <a:pt x="5624115" y="287180"/>
                  <a:pt x="5648892" y="462758"/>
                  <a:pt x="5638800" y="646271"/>
                </a:cubicBezTo>
                <a:cubicBezTo>
                  <a:pt x="5628708" y="829784"/>
                  <a:pt x="5612749" y="1055582"/>
                  <a:pt x="5638800" y="1292542"/>
                </a:cubicBezTo>
                <a:cubicBezTo>
                  <a:pt x="5664851" y="1529502"/>
                  <a:pt x="5643869" y="1702637"/>
                  <a:pt x="5638800" y="2003441"/>
                </a:cubicBezTo>
                <a:cubicBezTo>
                  <a:pt x="5633731" y="2304245"/>
                  <a:pt x="5649392" y="2341162"/>
                  <a:pt x="5638800" y="2455831"/>
                </a:cubicBezTo>
                <a:cubicBezTo>
                  <a:pt x="5628209" y="2570500"/>
                  <a:pt x="5660721" y="2870357"/>
                  <a:pt x="5638800" y="3102102"/>
                </a:cubicBezTo>
                <a:cubicBezTo>
                  <a:pt x="5616879" y="3333847"/>
                  <a:pt x="5606973" y="3501282"/>
                  <a:pt x="5638800" y="3748373"/>
                </a:cubicBezTo>
                <a:cubicBezTo>
                  <a:pt x="5670627" y="3995464"/>
                  <a:pt x="5615485" y="4109777"/>
                  <a:pt x="5638800" y="4394644"/>
                </a:cubicBezTo>
                <a:cubicBezTo>
                  <a:pt x="5662115" y="4679511"/>
                  <a:pt x="5632420" y="4847581"/>
                  <a:pt x="5638800" y="5105542"/>
                </a:cubicBezTo>
                <a:cubicBezTo>
                  <a:pt x="5645180" y="5363503"/>
                  <a:pt x="5632105" y="5482785"/>
                  <a:pt x="5638800" y="5816441"/>
                </a:cubicBezTo>
                <a:cubicBezTo>
                  <a:pt x="5645495" y="6150097"/>
                  <a:pt x="5607779" y="6297798"/>
                  <a:pt x="5638800" y="6462712"/>
                </a:cubicBezTo>
                <a:cubicBezTo>
                  <a:pt x="5507523" y="6452806"/>
                  <a:pt x="5326142" y="6447152"/>
                  <a:pt x="5181431" y="6462712"/>
                </a:cubicBezTo>
                <a:cubicBezTo>
                  <a:pt x="5036720" y="6478272"/>
                  <a:pt x="4718504" y="6432685"/>
                  <a:pt x="4442121" y="6462712"/>
                </a:cubicBezTo>
                <a:cubicBezTo>
                  <a:pt x="4165738" y="6492740"/>
                  <a:pt x="4064990" y="6492658"/>
                  <a:pt x="3815588" y="6462712"/>
                </a:cubicBezTo>
                <a:cubicBezTo>
                  <a:pt x="3566186" y="6432766"/>
                  <a:pt x="3479448" y="6440587"/>
                  <a:pt x="3301831" y="6462712"/>
                </a:cubicBezTo>
                <a:cubicBezTo>
                  <a:pt x="3124214" y="6484837"/>
                  <a:pt x="2988194" y="6444779"/>
                  <a:pt x="2675297" y="6462712"/>
                </a:cubicBezTo>
                <a:cubicBezTo>
                  <a:pt x="2362400" y="6480645"/>
                  <a:pt x="2419122" y="6447288"/>
                  <a:pt x="2217928" y="6462712"/>
                </a:cubicBezTo>
                <a:cubicBezTo>
                  <a:pt x="2016734" y="6478136"/>
                  <a:pt x="1986637" y="6465361"/>
                  <a:pt x="1760559" y="6462712"/>
                </a:cubicBezTo>
                <a:cubicBezTo>
                  <a:pt x="1534481" y="6460063"/>
                  <a:pt x="1404017" y="6475677"/>
                  <a:pt x="1134025" y="6462712"/>
                </a:cubicBezTo>
                <a:cubicBezTo>
                  <a:pt x="864033" y="6449747"/>
                  <a:pt x="796166" y="6479327"/>
                  <a:pt x="620268" y="6462712"/>
                </a:cubicBezTo>
                <a:cubicBezTo>
                  <a:pt x="444370" y="6446097"/>
                  <a:pt x="244034" y="6459712"/>
                  <a:pt x="0" y="6462712"/>
                </a:cubicBezTo>
                <a:cubicBezTo>
                  <a:pt x="-655" y="6229445"/>
                  <a:pt x="7255" y="6125594"/>
                  <a:pt x="0" y="5945695"/>
                </a:cubicBezTo>
                <a:cubicBezTo>
                  <a:pt x="-7255" y="5765796"/>
                  <a:pt x="-15441" y="5630228"/>
                  <a:pt x="0" y="5493305"/>
                </a:cubicBezTo>
                <a:cubicBezTo>
                  <a:pt x="15441" y="5356382"/>
                  <a:pt x="-16546" y="5010113"/>
                  <a:pt x="0" y="4782407"/>
                </a:cubicBezTo>
                <a:cubicBezTo>
                  <a:pt x="16546" y="4554701"/>
                  <a:pt x="11250" y="4398711"/>
                  <a:pt x="0" y="4265390"/>
                </a:cubicBezTo>
                <a:cubicBezTo>
                  <a:pt x="-11250" y="4132069"/>
                  <a:pt x="30202" y="3766203"/>
                  <a:pt x="0" y="3554492"/>
                </a:cubicBezTo>
                <a:cubicBezTo>
                  <a:pt x="-30202" y="3342781"/>
                  <a:pt x="-2249" y="3048304"/>
                  <a:pt x="0" y="2778966"/>
                </a:cubicBezTo>
                <a:cubicBezTo>
                  <a:pt x="2249" y="2509628"/>
                  <a:pt x="-1602" y="2462086"/>
                  <a:pt x="0" y="2197322"/>
                </a:cubicBezTo>
                <a:cubicBezTo>
                  <a:pt x="1602" y="1932558"/>
                  <a:pt x="-37830" y="1653167"/>
                  <a:pt x="0" y="1421797"/>
                </a:cubicBezTo>
                <a:cubicBezTo>
                  <a:pt x="37830" y="1190427"/>
                  <a:pt x="5812" y="1064381"/>
                  <a:pt x="0" y="904780"/>
                </a:cubicBezTo>
                <a:cubicBezTo>
                  <a:pt x="-5812" y="745179"/>
                  <a:pt x="37682" y="44164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4925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10135" y="649076"/>
            <a:ext cx="357020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anose="020B0600000101010101" pitchFamily="50" charset="-127"/>
                <a:ea typeface="문체부 쓰기 정체" panose="02030609000101010101" pitchFamily="17" charset="-127"/>
              </a:rPr>
              <a:t>어플리케이션 소개</a:t>
            </a:r>
          </a:p>
        </p:txBody>
      </p:sp>
      <p:sp>
        <p:nvSpPr>
          <p:cNvPr id="37" name="자유형 7">
            <a:extLst>
              <a:ext uri="{FF2B5EF4-FFF2-40B4-BE49-F238E27FC236}">
                <a16:creationId xmlns:a16="http://schemas.microsoft.com/office/drawing/2014/main" id="{3928BED0-E423-4A1A-ACAB-60DA1FBABF67}"/>
              </a:ext>
            </a:extLst>
          </p:cNvPr>
          <p:cNvSpPr>
            <a:spLocks/>
          </p:cNvSpPr>
          <p:nvPr/>
        </p:nvSpPr>
        <p:spPr bwMode="auto">
          <a:xfrm rot="978529">
            <a:off x="10876459" y="80716"/>
            <a:ext cx="657577" cy="577187"/>
          </a:xfrm>
          <a:custGeom>
            <a:avLst/>
            <a:gdLst>
              <a:gd name="connsiteX0" fmla="*/ 166196 w 930696"/>
              <a:gd name="connsiteY0" fmla="*/ 8949 h 816916"/>
              <a:gd name="connsiteX1" fmla="*/ 209662 w 930696"/>
              <a:gd name="connsiteY1" fmla="*/ 0 h 816916"/>
              <a:gd name="connsiteX2" fmla="*/ 255686 w 930696"/>
              <a:gd name="connsiteY2" fmla="*/ 0 h 816916"/>
              <a:gd name="connsiteX3" fmla="*/ 297874 w 930696"/>
              <a:gd name="connsiteY3" fmla="*/ 8949 h 816916"/>
              <a:gd name="connsiteX4" fmla="*/ 341341 w 930696"/>
              <a:gd name="connsiteY4" fmla="*/ 24290 h 816916"/>
              <a:gd name="connsiteX5" fmla="*/ 379693 w 930696"/>
              <a:gd name="connsiteY5" fmla="*/ 49859 h 816916"/>
              <a:gd name="connsiteX6" fmla="*/ 397592 w 930696"/>
              <a:gd name="connsiteY6" fmla="*/ 65200 h 816916"/>
              <a:gd name="connsiteX7" fmla="*/ 887230 w 930696"/>
              <a:gd name="connsiteY7" fmla="*/ 554838 h 816916"/>
              <a:gd name="connsiteX8" fmla="*/ 906406 w 930696"/>
              <a:gd name="connsiteY8" fmla="*/ 579128 h 816916"/>
              <a:gd name="connsiteX9" fmla="*/ 930696 w 930696"/>
              <a:gd name="connsiteY9" fmla="*/ 635379 h 816916"/>
              <a:gd name="connsiteX10" fmla="*/ 930696 w 930696"/>
              <a:gd name="connsiteY10" fmla="*/ 694187 h 816916"/>
              <a:gd name="connsiteX11" fmla="*/ 906406 w 930696"/>
              <a:gd name="connsiteY11" fmla="*/ 751716 h 816916"/>
              <a:gd name="connsiteX12" fmla="*/ 887230 w 930696"/>
              <a:gd name="connsiteY12" fmla="*/ 773449 h 816916"/>
              <a:gd name="connsiteX13" fmla="*/ 862940 w 930696"/>
              <a:gd name="connsiteY13" fmla="*/ 795183 h 816916"/>
              <a:gd name="connsiteX14" fmla="*/ 806689 w 930696"/>
              <a:gd name="connsiteY14" fmla="*/ 816916 h 816916"/>
              <a:gd name="connsiteX15" fmla="*/ 746603 w 930696"/>
              <a:gd name="connsiteY15" fmla="*/ 816916 h 816916"/>
              <a:gd name="connsiteX16" fmla="*/ 690352 w 930696"/>
              <a:gd name="connsiteY16" fmla="*/ 795183 h 816916"/>
              <a:gd name="connsiteX17" fmla="*/ 666062 w 930696"/>
              <a:gd name="connsiteY17" fmla="*/ 773449 h 816916"/>
              <a:gd name="connsiteX18" fmla="*/ 239066 w 930696"/>
              <a:gd name="connsiteY18" fmla="*/ 346454 h 816916"/>
              <a:gd name="connsiteX19" fmla="*/ 231396 w 930696"/>
              <a:gd name="connsiteY19" fmla="*/ 334948 h 816916"/>
              <a:gd name="connsiteX20" fmla="*/ 231396 w 930696"/>
              <a:gd name="connsiteY20" fmla="*/ 305544 h 816916"/>
              <a:gd name="connsiteX21" fmla="*/ 239066 w 930696"/>
              <a:gd name="connsiteY21" fmla="*/ 291482 h 816916"/>
              <a:gd name="connsiteX22" fmla="*/ 251851 w 930696"/>
              <a:gd name="connsiteY22" fmla="*/ 282533 h 816916"/>
              <a:gd name="connsiteX23" fmla="*/ 281254 w 930696"/>
              <a:gd name="connsiteY23" fmla="*/ 282533 h 816916"/>
              <a:gd name="connsiteX24" fmla="*/ 292760 w 930696"/>
              <a:gd name="connsiteY24" fmla="*/ 291482 h 816916"/>
              <a:gd name="connsiteX25" fmla="*/ 722313 w 930696"/>
              <a:gd name="connsiteY25" fmla="*/ 719755 h 816916"/>
              <a:gd name="connsiteX26" fmla="*/ 733818 w 930696"/>
              <a:gd name="connsiteY26" fmla="*/ 729983 h 816916"/>
              <a:gd name="connsiteX27" fmla="*/ 761944 w 930696"/>
              <a:gd name="connsiteY27" fmla="*/ 741489 h 816916"/>
              <a:gd name="connsiteX28" fmla="*/ 791348 w 930696"/>
              <a:gd name="connsiteY28" fmla="*/ 741489 h 816916"/>
              <a:gd name="connsiteX29" fmla="*/ 819473 w 930696"/>
              <a:gd name="connsiteY29" fmla="*/ 729983 h 816916"/>
              <a:gd name="connsiteX30" fmla="*/ 830979 w 930696"/>
              <a:gd name="connsiteY30" fmla="*/ 719755 h 816916"/>
              <a:gd name="connsiteX31" fmla="*/ 841206 w 930696"/>
              <a:gd name="connsiteY31" fmla="*/ 708250 h 816916"/>
              <a:gd name="connsiteX32" fmla="*/ 853991 w 930696"/>
              <a:gd name="connsiteY32" fmla="*/ 680124 h 816916"/>
              <a:gd name="connsiteX33" fmla="*/ 853991 w 930696"/>
              <a:gd name="connsiteY33" fmla="*/ 650720 h 816916"/>
              <a:gd name="connsiteX34" fmla="*/ 841206 w 930696"/>
              <a:gd name="connsiteY34" fmla="*/ 621316 h 816916"/>
              <a:gd name="connsiteX35" fmla="*/ 830979 w 930696"/>
              <a:gd name="connsiteY35" fmla="*/ 608532 h 816916"/>
              <a:gd name="connsiteX36" fmla="*/ 343897 w 930696"/>
              <a:gd name="connsiteY36" fmla="*/ 121451 h 816916"/>
              <a:gd name="connsiteX37" fmla="*/ 319607 w 930696"/>
              <a:gd name="connsiteY37" fmla="*/ 100996 h 816916"/>
              <a:gd name="connsiteX38" fmla="*/ 262078 w 930696"/>
              <a:gd name="connsiteY38" fmla="*/ 77984 h 816916"/>
              <a:gd name="connsiteX39" fmla="*/ 203270 w 930696"/>
              <a:gd name="connsiteY39" fmla="*/ 77984 h 816916"/>
              <a:gd name="connsiteX40" fmla="*/ 145741 w 930696"/>
              <a:gd name="connsiteY40" fmla="*/ 100996 h 816916"/>
              <a:gd name="connsiteX41" fmla="*/ 122729 w 930696"/>
              <a:gd name="connsiteY41" fmla="*/ 121451 h 816916"/>
              <a:gd name="connsiteX42" fmla="*/ 102274 w 930696"/>
              <a:gd name="connsiteY42" fmla="*/ 145741 h 816916"/>
              <a:gd name="connsiteX43" fmla="*/ 77984 w 930696"/>
              <a:gd name="connsiteY43" fmla="*/ 200713 h 816916"/>
              <a:gd name="connsiteX44" fmla="*/ 77984 w 930696"/>
              <a:gd name="connsiteY44" fmla="*/ 262078 h 816916"/>
              <a:gd name="connsiteX45" fmla="*/ 102274 w 930696"/>
              <a:gd name="connsiteY45" fmla="*/ 317050 h 816916"/>
              <a:gd name="connsiteX46" fmla="*/ 115104 w 930696"/>
              <a:gd name="connsiteY46" fmla="*/ 332285 h 816916"/>
              <a:gd name="connsiteX47" fmla="*/ 35392 w 930696"/>
              <a:gd name="connsiteY47" fmla="*/ 354095 h 816916"/>
              <a:gd name="connsiteX48" fmla="*/ 25569 w 930696"/>
              <a:gd name="connsiteY48" fmla="*/ 340062 h 816916"/>
              <a:gd name="connsiteX49" fmla="*/ 8949 w 930696"/>
              <a:gd name="connsiteY49" fmla="*/ 297874 h 816916"/>
              <a:gd name="connsiteX50" fmla="*/ 0 w 930696"/>
              <a:gd name="connsiteY50" fmla="*/ 253129 h 816916"/>
              <a:gd name="connsiteX51" fmla="*/ 0 w 930696"/>
              <a:gd name="connsiteY51" fmla="*/ 208384 h 816916"/>
              <a:gd name="connsiteX52" fmla="*/ 8949 w 930696"/>
              <a:gd name="connsiteY52" fmla="*/ 164917 h 816916"/>
              <a:gd name="connsiteX53" fmla="*/ 25569 w 930696"/>
              <a:gd name="connsiteY53" fmla="*/ 122729 h 816916"/>
              <a:gd name="connsiteX54" fmla="*/ 52416 w 930696"/>
              <a:gd name="connsiteY54" fmla="*/ 84376 h 816916"/>
              <a:gd name="connsiteX55" fmla="*/ 67757 w 930696"/>
              <a:gd name="connsiteY55" fmla="*/ 65200 h 816916"/>
              <a:gd name="connsiteX56" fmla="*/ 85655 w 930696"/>
              <a:gd name="connsiteY56" fmla="*/ 49859 h 816916"/>
              <a:gd name="connsiteX57" fmla="*/ 125286 w 930696"/>
              <a:gd name="connsiteY57" fmla="*/ 24290 h 81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930696" h="816916">
                <a:moveTo>
                  <a:pt x="166196" y="8949"/>
                </a:moveTo>
                <a:lnTo>
                  <a:pt x="209662" y="0"/>
                </a:lnTo>
                <a:lnTo>
                  <a:pt x="255686" y="0"/>
                </a:lnTo>
                <a:lnTo>
                  <a:pt x="297874" y="8949"/>
                </a:lnTo>
                <a:lnTo>
                  <a:pt x="341341" y="24290"/>
                </a:lnTo>
                <a:lnTo>
                  <a:pt x="379693" y="49859"/>
                </a:lnTo>
                <a:lnTo>
                  <a:pt x="397592" y="65200"/>
                </a:lnTo>
                <a:lnTo>
                  <a:pt x="887230" y="554838"/>
                </a:lnTo>
                <a:lnTo>
                  <a:pt x="906406" y="579128"/>
                </a:lnTo>
                <a:lnTo>
                  <a:pt x="930696" y="635379"/>
                </a:lnTo>
                <a:lnTo>
                  <a:pt x="930696" y="694187"/>
                </a:lnTo>
                <a:lnTo>
                  <a:pt x="906406" y="751716"/>
                </a:lnTo>
                <a:lnTo>
                  <a:pt x="887230" y="773449"/>
                </a:lnTo>
                <a:lnTo>
                  <a:pt x="862940" y="795183"/>
                </a:lnTo>
                <a:lnTo>
                  <a:pt x="806689" y="816916"/>
                </a:lnTo>
                <a:lnTo>
                  <a:pt x="746603" y="816916"/>
                </a:lnTo>
                <a:lnTo>
                  <a:pt x="690352" y="795183"/>
                </a:lnTo>
                <a:lnTo>
                  <a:pt x="666062" y="773449"/>
                </a:lnTo>
                <a:lnTo>
                  <a:pt x="239066" y="346454"/>
                </a:lnTo>
                <a:lnTo>
                  <a:pt x="231396" y="334948"/>
                </a:lnTo>
                <a:lnTo>
                  <a:pt x="231396" y="305544"/>
                </a:lnTo>
                <a:lnTo>
                  <a:pt x="239066" y="291482"/>
                </a:lnTo>
                <a:lnTo>
                  <a:pt x="251851" y="282533"/>
                </a:lnTo>
                <a:lnTo>
                  <a:pt x="281254" y="282533"/>
                </a:lnTo>
                <a:lnTo>
                  <a:pt x="292760" y="291482"/>
                </a:lnTo>
                <a:lnTo>
                  <a:pt x="722313" y="719755"/>
                </a:lnTo>
                <a:lnTo>
                  <a:pt x="733818" y="729983"/>
                </a:lnTo>
                <a:lnTo>
                  <a:pt x="761944" y="741489"/>
                </a:lnTo>
                <a:lnTo>
                  <a:pt x="791348" y="741489"/>
                </a:lnTo>
                <a:lnTo>
                  <a:pt x="819473" y="729983"/>
                </a:lnTo>
                <a:lnTo>
                  <a:pt x="830979" y="719755"/>
                </a:lnTo>
                <a:lnTo>
                  <a:pt x="841206" y="708250"/>
                </a:lnTo>
                <a:lnTo>
                  <a:pt x="853991" y="680124"/>
                </a:lnTo>
                <a:lnTo>
                  <a:pt x="853991" y="650720"/>
                </a:lnTo>
                <a:lnTo>
                  <a:pt x="841206" y="621316"/>
                </a:lnTo>
                <a:lnTo>
                  <a:pt x="830979" y="608532"/>
                </a:lnTo>
                <a:lnTo>
                  <a:pt x="343897" y="121451"/>
                </a:lnTo>
                <a:lnTo>
                  <a:pt x="319607" y="100996"/>
                </a:lnTo>
                <a:lnTo>
                  <a:pt x="262078" y="77984"/>
                </a:lnTo>
                <a:lnTo>
                  <a:pt x="203270" y="77984"/>
                </a:lnTo>
                <a:lnTo>
                  <a:pt x="145741" y="100996"/>
                </a:lnTo>
                <a:lnTo>
                  <a:pt x="122729" y="121451"/>
                </a:lnTo>
                <a:lnTo>
                  <a:pt x="102274" y="145741"/>
                </a:lnTo>
                <a:lnTo>
                  <a:pt x="77984" y="200713"/>
                </a:lnTo>
                <a:lnTo>
                  <a:pt x="77984" y="262078"/>
                </a:lnTo>
                <a:lnTo>
                  <a:pt x="102274" y="317050"/>
                </a:lnTo>
                <a:lnTo>
                  <a:pt x="115104" y="332285"/>
                </a:lnTo>
                <a:lnTo>
                  <a:pt x="35392" y="354095"/>
                </a:lnTo>
                <a:lnTo>
                  <a:pt x="25569" y="340062"/>
                </a:lnTo>
                <a:lnTo>
                  <a:pt x="8949" y="297874"/>
                </a:lnTo>
                <a:lnTo>
                  <a:pt x="0" y="253129"/>
                </a:lnTo>
                <a:lnTo>
                  <a:pt x="0" y="208384"/>
                </a:lnTo>
                <a:lnTo>
                  <a:pt x="8949" y="164917"/>
                </a:lnTo>
                <a:lnTo>
                  <a:pt x="25569" y="122729"/>
                </a:lnTo>
                <a:lnTo>
                  <a:pt x="52416" y="84376"/>
                </a:lnTo>
                <a:lnTo>
                  <a:pt x="67757" y="65200"/>
                </a:lnTo>
                <a:lnTo>
                  <a:pt x="85655" y="49859"/>
                </a:lnTo>
                <a:lnTo>
                  <a:pt x="125286" y="24290"/>
                </a:lnTo>
                <a:close/>
              </a:path>
            </a:pathLst>
          </a:custGeom>
          <a:solidFill>
            <a:srgbClr val="CCC3E0"/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18" name="그림 17" descr="거울, 표지판, 테이블이(가) 표시된 사진&#10;&#10;자동 생성된 설명">
            <a:extLst>
              <a:ext uri="{FF2B5EF4-FFF2-40B4-BE49-F238E27FC236}">
                <a16:creationId xmlns:a16="http://schemas.microsoft.com/office/drawing/2014/main" id="{761C8006-CD8C-43BF-9543-825116F1AC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125" y="2102288"/>
            <a:ext cx="991906" cy="1054660"/>
          </a:xfrm>
          <a:prstGeom prst="rect">
            <a:avLst/>
          </a:prstGeom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DFD9A3D4-04CD-4E4B-A718-614B3F0820CE}"/>
              </a:ext>
            </a:extLst>
          </p:cNvPr>
          <p:cNvSpPr/>
          <p:nvPr/>
        </p:nvSpPr>
        <p:spPr>
          <a:xfrm rot="5400000">
            <a:off x="912383" y="1618723"/>
            <a:ext cx="4699808" cy="4697855"/>
          </a:xfrm>
          <a:custGeom>
            <a:avLst/>
            <a:gdLst>
              <a:gd name="connsiteX0" fmla="*/ 0 w 4699808"/>
              <a:gd name="connsiteY0" fmla="*/ 0 h 4697855"/>
              <a:gd name="connsiteX1" fmla="*/ 624403 w 4699808"/>
              <a:gd name="connsiteY1" fmla="*/ 0 h 4697855"/>
              <a:gd name="connsiteX2" fmla="*/ 1154810 w 4699808"/>
              <a:gd name="connsiteY2" fmla="*/ 0 h 4697855"/>
              <a:gd name="connsiteX3" fmla="*/ 1920207 w 4699808"/>
              <a:gd name="connsiteY3" fmla="*/ 0 h 4697855"/>
              <a:gd name="connsiteX4" fmla="*/ 2544610 w 4699808"/>
              <a:gd name="connsiteY4" fmla="*/ 0 h 4697855"/>
              <a:gd name="connsiteX5" fmla="*/ 3169013 w 4699808"/>
              <a:gd name="connsiteY5" fmla="*/ 0 h 4697855"/>
              <a:gd name="connsiteX6" fmla="*/ 3934411 w 4699808"/>
              <a:gd name="connsiteY6" fmla="*/ 0 h 4697855"/>
              <a:gd name="connsiteX7" fmla="*/ 4699808 w 4699808"/>
              <a:gd name="connsiteY7" fmla="*/ 0 h 4697855"/>
              <a:gd name="connsiteX8" fmla="*/ 4699808 w 4699808"/>
              <a:gd name="connsiteY8" fmla="*/ 765079 h 4697855"/>
              <a:gd name="connsiteX9" fmla="*/ 4699808 w 4699808"/>
              <a:gd name="connsiteY9" fmla="*/ 1342244 h 4697855"/>
              <a:gd name="connsiteX10" fmla="*/ 4699808 w 4699808"/>
              <a:gd name="connsiteY10" fmla="*/ 1919409 h 4697855"/>
              <a:gd name="connsiteX11" fmla="*/ 4699808 w 4699808"/>
              <a:gd name="connsiteY11" fmla="*/ 2590531 h 4697855"/>
              <a:gd name="connsiteX12" fmla="*/ 4699808 w 4699808"/>
              <a:gd name="connsiteY12" fmla="*/ 3308632 h 4697855"/>
              <a:gd name="connsiteX13" fmla="*/ 4699808 w 4699808"/>
              <a:gd name="connsiteY13" fmla="*/ 3838819 h 4697855"/>
              <a:gd name="connsiteX14" fmla="*/ 4699808 w 4699808"/>
              <a:gd name="connsiteY14" fmla="*/ 4697855 h 4697855"/>
              <a:gd name="connsiteX15" fmla="*/ 4028407 w 4699808"/>
              <a:gd name="connsiteY15" fmla="*/ 4697855 h 4697855"/>
              <a:gd name="connsiteX16" fmla="*/ 3357006 w 4699808"/>
              <a:gd name="connsiteY16" fmla="*/ 4697855 h 4697855"/>
              <a:gd name="connsiteX17" fmla="*/ 2591608 w 4699808"/>
              <a:gd name="connsiteY17" fmla="*/ 4697855 h 4697855"/>
              <a:gd name="connsiteX18" fmla="*/ 1920207 w 4699808"/>
              <a:gd name="connsiteY18" fmla="*/ 4697855 h 4697855"/>
              <a:gd name="connsiteX19" fmla="*/ 1389800 w 4699808"/>
              <a:gd name="connsiteY19" fmla="*/ 4697855 h 4697855"/>
              <a:gd name="connsiteX20" fmla="*/ 812395 w 4699808"/>
              <a:gd name="connsiteY20" fmla="*/ 4697855 h 4697855"/>
              <a:gd name="connsiteX21" fmla="*/ 0 w 4699808"/>
              <a:gd name="connsiteY21" fmla="*/ 4697855 h 4697855"/>
              <a:gd name="connsiteX22" fmla="*/ 0 w 4699808"/>
              <a:gd name="connsiteY22" fmla="*/ 4026733 h 4697855"/>
              <a:gd name="connsiteX23" fmla="*/ 0 w 4699808"/>
              <a:gd name="connsiteY23" fmla="*/ 3355611 h 4697855"/>
              <a:gd name="connsiteX24" fmla="*/ 0 w 4699808"/>
              <a:gd name="connsiteY24" fmla="*/ 2731467 h 4697855"/>
              <a:gd name="connsiteX25" fmla="*/ 0 w 4699808"/>
              <a:gd name="connsiteY25" fmla="*/ 2201281 h 4697855"/>
              <a:gd name="connsiteX26" fmla="*/ 0 w 4699808"/>
              <a:gd name="connsiteY26" fmla="*/ 1671094 h 4697855"/>
              <a:gd name="connsiteX27" fmla="*/ 0 w 4699808"/>
              <a:gd name="connsiteY27" fmla="*/ 952993 h 4697855"/>
              <a:gd name="connsiteX28" fmla="*/ 0 w 4699808"/>
              <a:gd name="connsiteY28" fmla="*/ 0 h 469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699808" h="4697855" extrusionOk="0">
                <a:moveTo>
                  <a:pt x="0" y="0"/>
                </a:moveTo>
                <a:cubicBezTo>
                  <a:pt x="309672" y="1902"/>
                  <a:pt x="384319" y="17074"/>
                  <a:pt x="624403" y="0"/>
                </a:cubicBezTo>
                <a:cubicBezTo>
                  <a:pt x="864487" y="-17074"/>
                  <a:pt x="991993" y="-8384"/>
                  <a:pt x="1154810" y="0"/>
                </a:cubicBezTo>
                <a:cubicBezTo>
                  <a:pt x="1317627" y="8384"/>
                  <a:pt x="1605322" y="3758"/>
                  <a:pt x="1920207" y="0"/>
                </a:cubicBezTo>
                <a:cubicBezTo>
                  <a:pt x="2235092" y="-3758"/>
                  <a:pt x="2280368" y="-18698"/>
                  <a:pt x="2544610" y="0"/>
                </a:cubicBezTo>
                <a:cubicBezTo>
                  <a:pt x="2808852" y="18698"/>
                  <a:pt x="2955333" y="-30320"/>
                  <a:pt x="3169013" y="0"/>
                </a:cubicBezTo>
                <a:cubicBezTo>
                  <a:pt x="3382693" y="30320"/>
                  <a:pt x="3724873" y="22651"/>
                  <a:pt x="3934411" y="0"/>
                </a:cubicBezTo>
                <a:cubicBezTo>
                  <a:pt x="4143949" y="-22651"/>
                  <a:pt x="4358758" y="-18921"/>
                  <a:pt x="4699808" y="0"/>
                </a:cubicBezTo>
                <a:cubicBezTo>
                  <a:pt x="4719178" y="357589"/>
                  <a:pt x="4669350" y="528206"/>
                  <a:pt x="4699808" y="765079"/>
                </a:cubicBezTo>
                <a:cubicBezTo>
                  <a:pt x="4730266" y="1001952"/>
                  <a:pt x="4687961" y="1065747"/>
                  <a:pt x="4699808" y="1342244"/>
                </a:cubicBezTo>
                <a:cubicBezTo>
                  <a:pt x="4711655" y="1618741"/>
                  <a:pt x="4687397" y="1633199"/>
                  <a:pt x="4699808" y="1919409"/>
                </a:cubicBezTo>
                <a:cubicBezTo>
                  <a:pt x="4712219" y="2205620"/>
                  <a:pt x="4723840" y="2314101"/>
                  <a:pt x="4699808" y="2590531"/>
                </a:cubicBezTo>
                <a:cubicBezTo>
                  <a:pt x="4675776" y="2866961"/>
                  <a:pt x="4669455" y="2991015"/>
                  <a:pt x="4699808" y="3308632"/>
                </a:cubicBezTo>
                <a:cubicBezTo>
                  <a:pt x="4730161" y="3626249"/>
                  <a:pt x="4699657" y="3609707"/>
                  <a:pt x="4699808" y="3838819"/>
                </a:cubicBezTo>
                <a:cubicBezTo>
                  <a:pt x="4699959" y="4067931"/>
                  <a:pt x="4696361" y="4512422"/>
                  <a:pt x="4699808" y="4697855"/>
                </a:cubicBezTo>
                <a:cubicBezTo>
                  <a:pt x="4471908" y="4689056"/>
                  <a:pt x="4210335" y="4727150"/>
                  <a:pt x="4028407" y="4697855"/>
                </a:cubicBezTo>
                <a:cubicBezTo>
                  <a:pt x="3846479" y="4668560"/>
                  <a:pt x="3635939" y="4675243"/>
                  <a:pt x="3357006" y="4697855"/>
                </a:cubicBezTo>
                <a:cubicBezTo>
                  <a:pt x="3078073" y="4720467"/>
                  <a:pt x="2930359" y="4710901"/>
                  <a:pt x="2591608" y="4697855"/>
                </a:cubicBezTo>
                <a:cubicBezTo>
                  <a:pt x="2252857" y="4684809"/>
                  <a:pt x="2254066" y="4713881"/>
                  <a:pt x="1920207" y="4697855"/>
                </a:cubicBezTo>
                <a:cubicBezTo>
                  <a:pt x="1586348" y="4681829"/>
                  <a:pt x="1502452" y="4690332"/>
                  <a:pt x="1389800" y="4697855"/>
                </a:cubicBezTo>
                <a:cubicBezTo>
                  <a:pt x="1277148" y="4705378"/>
                  <a:pt x="1020776" y="4709660"/>
                  <a:pt x="812395" y="4697855"/>
                </a:cubicBezTo>
                <a:cubicBezTo>
                  <a:pt x="604014" y="4686050"/>
                  <a:pt x="382086" y="4703747"/>
                  <a:pt x="0" y="4697855"/>
                </a:cubicBezTo>
                <a:cubicBezTo>
                  <a:pt x="-7348" y="4549751"/>
                  <a:pt x="-8481" y="4348785"/>
                  <a:pt x="0" y="4026733"/>
                </a:cubicBezTo>
                <a:cubicBezTo>
                  <a:pt x="8481" y="3704681"/>
                  <a:pt x="1525" y="3499022"/>
                  <a:pt x="0" y="3355611"/>
                </a:cubicBezTo>
                <a:cubicBezTo>
                  <a:pt x="-1525" y="3212200"/>
                  <a:pt x="-6753" y="3003018"/>
                  <a:pt x="0" y="2731467"/>
                </a:cubicBezTo>
                <a:cubicBezTo>
                  <a:pt x="6753" y="2459916"/>
                  <a:pt x="15205" y="2436813"/>
                  <a:pt x="0" y="2201281"/>
                </a:cubicBezTo>
                <a:cubicBezTo>
                  <a:pt x="-15205" y="1965749"/>
                  <a:pt x="-9359" y="1935629"/>
                  <a:pt x="0" y="1671094"/>
                </a:cubicBezTo>
                <a:cubicBezTo>
                  <a:pt x="9359" y="1406559"/>
                  <a:pt x="4381" y="1242942"/>
                  <a:pt x="0" y="952993"/>
                </a:cubicBezTo>
                <a:cubicBezTo>
                  <a:pt x="-4381" y="663044"/>
                  <a:pt x="-21649" y="373529"/>
                  <a:pt x="0" y="0"/>
                </a:cubicBezTo>
                <a:close/>
              </a:path>
            </a:pathLst>
          </a:custGeom>
          <a:noFill/>
          <a:ln w="34925">
            <a:solidFill>
              <a:schemeClr val="tx1">
                <a:lumMod val="50000"/>
                <a:lumOff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352C8ED-2AFB-4DE6-9100-A7B93CD67C6E}"/>
              </a:ext>
            </a:extLst>
          </p:cNvPr>
          <p:cNvSpPr txBox="1"/>
          <p:nvPr/>
        </p:nvSpPr>
        <p:spPr>
          <a:xfrm>
            <a:off x="2495626" y="2171852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WithDiary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함께 쓰는 일기장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CDF269A-2720-43C0-A98B-F1BC89291C93}"/>
              </a:ext>
            </a:extLst>
          </p:cNvPr>
          <p:cNvSpPr txBox="1"/>
          <p:nvPr/>
        </p:nvSpPr>
        <p:spPr>
          <a:xfrm>
            <a:off x="2479090" y="2469221"/>
            <a:ext cx="342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rgbClr val="1C6A4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AJOU_University</a:t>
            </a:r>
            <a:r>
              <a:rPr lang="en-US" altLang="ko-KR" sz="1200" dirty="0">
                <a:solidFill>
                  <a:srgbClr val="1C6A4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1200" dirty="0">
              <a:solidFill>
                <a:srgbClr val="1C6A4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D5F4EC6-B527-4999-884F-635CD95CA707}"/>
              </a:ext>
            </a:extLst>
          </p:cNvPr>
          <p:cNvSpPr txBox="1"/>
          <p:nvPr/>
        </p:nvSpPr>
        <p:spPr>
          <a:xfrm>
            <a:off x="2479090" y="2703244"/>
            <a:ext cx="342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광고 포함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yanmar Text" panose="020B0502040204020203" pitchFamily="34" charset="0"/>
                <a:ea typeface="나눔바른고딕" panose="020B0603020101020101" pitchFamily="50" charset="-127"/>
                <a:cs typeface="Myanmar Text" panose="020B0502040204020203" pitchFamily="34" charset="0"/>
              </a:rPr>
              <a:t>·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인앱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구매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E46D657-3A0F-4D7C-8E5B-C542AA62CDB5}"/>
              </a:ext>
            </a:extLst>
          </p:cNvPr>
          <p:cNvSpPr txBox="1"/>
          <p:nvPr/>
        </p:nvSpPr>
        <p:spPr>
          <a:xfrm>
            <a:off x="1177778" y="3145586"/>
            <a:ext cx="12573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5.0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★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BDAF01B-5EB0-4BBB-96F4-55CA8C0A2C49}"/>
              </a:ext>
            </a:extLst>
          </p:cNvPr>
          <p:cNvSpPr txBox="1"/>
          <p:nvPr/>
        </p:nvSpPr>
        <p:spPr>
          <a:xfrm>
            <a:off x="2663157" y="3147922"/>
            <a:ext cx="12573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 이상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다운로드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0A8FC38-E86A-4119-8F7F-42033F5AED9E}"/>
              </a:ext>
            </a:extLst>
          </p:cNvPr>
          <p:cNvSpPr txBox="1"/>
          <p:nvPr/>
        </p:nvSpPr>
        <p:spPr>
          <a:xfrm>
            <a:off x="4048455" y="3658846"/>
            <a:ext cx="1257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 이상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245F42E3-D626-4C17-87F8-C4FD09B6CECD}"/>
              </a:ext>
            </a:extLst>
          </p:cNvPr>
          <p:cNvSpPr/>
          <p:nvPr/>
        </p:nvSpPr>
        <p:spPr>
          <a:xfrm>
            <a:off x="4546567" y="3415258"/>
            <a:ext cx="203589" cy="203589"/>
          </a:xfrm>
          <a:prstGeom prst="ellipse">
            <a:avLst/>
          </a:prstGeom>
          <a:noFill/>
          <a:ln w="34925">
            <a:solidFill>
              <a:srgbClr val="1C6A4C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1C6A4C">
                    <a:alpha val="70000"/>
                  </a:srgb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100" b="1" dirty="0">
              <a:solidFill>
                <a:srgbClr val="1C6A4C">
                  <a:alpha val="70000"/>
                </a:srgb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F54D883E-1CBD-465A-B81C-CEFF4EC773A8}"/>
              </a:ext>
            </a:extLst>
          </p:cNvPr>
          <p:cNvCxnSpPr>
            <a:cxnSpLocks/>
          </p:cNvCxnSpPr>
          <p:nvPr/>
        </p:nvCxnSpPr>
        <p:spPr>
          <a:xfrm>
            <a:off x="2495626" y="3594190"/>
            <a:ext cx="0" cy="22323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DDCC76E3-183F-4796-A5C7-2E8B72D49428}"/>
              </a:ext>
            </a:extLst>
          </p:cNvPr>
          <p:cNvCxnSpPr>
            <a:cxnSpLocks/>
          </p:cNvCxnSpPr>
          <p:nvPr/>
        </p:nvCxnSpPr>
        <p:spPr>
          <a:xfrm>
            <a:off x="4047856" y="3594190"/>
            <a:ext cx="0" cy="22323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E5A2A650-53F0-4A99-8EC8-2FA9957FF651}"/>
              </a:ext>
            </a:extLst>
          </p:cNvPr>
          <p:cNvSpPr/>
          <p:nvPr/>
        </p:nvSpPr>
        <p:spPr>
          <a:xfrm>
            <a:off x="1177778" y="4191000"/>
            <a:ext cx="4127936" cy="433408"/>
          </a:xfrm>
          <a:prstGeom prst="roundRect">
            <a:avLst/>
          </a:prstGeom>
          <a:solidFill>
            <a:srgbClr val="1C6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5F00590-E515-4037-B52F-CE4C990F40C1}"/>
              </a:ext>
            </a:extLst>
          </p:cNvPr>
          <p:cNvSpPr txBox="1"/>
          <p:nvPr/>
        </p:nvSpPr>
        <p:spPr>
          <a:xfrm>
            <a:off x="1184673" y="4843722"/>
            <a:ext cx="4236041" cy="1281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앱 정보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With Diary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소중한 사람과 함께 쓰는 일기장 입니다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서로의 일상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서로의 사진을 공유하고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말로 전하지 못했던 진심을 나누세요 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9B24CCA-9697-4C5C-819E-93DD65C95432}"/>
              </a:ext>
            </a:extLst>
          </p:cNvPr>
          <p:cNvSpPr/>
          <p:nvPr/>
        </p:nvSpPr>
        <p:spPr>
          <a:xfrm rot="5400000">
            <a:off x="6520241" y="1962536"/>
            <a:ext cx="1041951" cy="862599"/>
          </a:xfrm>
          <a:custGeom>
            <a:avLst/>
            <a:gdLst>
              <a:gd name="connsiteX0" fmla="*/ 0 w 1041951"/>
              <a:gd name="connsiteY0" fmla="*/ 0 h 862599"/>
              <a:gd name="connsiteX1" fmla="*/ 541815 w 1041951"/>
              <a:gd name="connsiteY1" fmla="*/ 0 h 862599"/>
              <a:gd name="connsiteX2" fmla="*/ 1041951 w 1041951"/>
              <a:gd name="connsiteY2" fmla="*/ 0 h 862599"/>
              <a:gd name="connsiteX3" fmla="*/ 1041951 w 1041951"/>
              <a:gd name="connsiteY3" fmla="*/ 405422 h 862599"/>
              <a:gd name="connsiteX4" fmla="*/ 1041951 w 1041951"/>
              <a:gd name="connsiteY4" fmla="*/ 862599 h 862599"/>
              <a:gd name="connsiteX5" fmla="*/ 541815 w 1041951"/>
              <a:gd name="connsiteY5" fmla="*/ 862599 h 862599"/>
              <a:gd name="connsiteX6" fmla="*/ 0 w 1041951"/>
              <a:gd name="connsiteY6" fmla="*/ 862599 h 862599"/>
              <a:gd name="connsiteX7" fmla="*/ 0 w 1041951"/>
              <a:gd name="connsiteY7" fmla="*/ 439925 h 862599"/>
              <a:gd name="connsiteX8" fmla="*/ 0 w 1041951"/>
              <a:gd name="connsiteY8" fmla="*/ 0 h 86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951" h="862599" fill="none" extrusionOk="0">
                <a:moveTo>
                  <a:pt x="0" y="0"/>
                </a:moveTo>
                <a:cubicBezTo>
                  <a:pt x="257266" y="-14519"/>
                  <a:pt x="410464" y="8447"/>
                  <a:pt x="541815" y="0"/>
                </a:cubicBezTo>
                <a:cubicBezTo>
                  <a:pt x="673167" y="-8447"/>
                  <a:pt x="840913" y="24454"/>
                  <a:pt x="1041951" y="0"/>
                </a:cubicBezTo>
                <a:cubicBezTo>
                  <a:pt x="1039094" y="176055"/>
                  <a:pt x="1029195" y="293739"/>
                  <a:pt x="1041951" y="405422"/>
                </a:cubicBezTo>
                <a:cubicBezTo>
                  <a:pt x="1054707" y="517105"/>
                  <a:pt x="1026843" y="667690"/>
                  <a:pt x="1041951" y="862599"/>
                </a:cubicBezTo>
                <a:cubicBezTo>
                  <a:pt x="907140" y="872753"/>
                  <a:pt x="666325" y="844920"/>
                  <a:pt x="541815" y="862599"/>
                </a:cubicBezTo>
                <a:cubicBezTo>
                  <a:pt x="417305" y="880278"/>
                  <a:pt x="152200" y="865975"/>
                  <a:pt x="0" y="862599"/>
                </a:cubicBezTo>
                <a:cubicBezTo>
                  <a:pt x="16624" y="680443"/>
                  <a:pt x="6876" y="584441"/>
                  <a:pt x="0" y="439925"/>
                </a:cubicBezTo>
                <a:cubicBezTo>
                  <a:pt x="-6876" y="295409"/>
                  <a:pt x="-15638" y="145919"/>
                  <a:pt x="0" y="0"/>
                </a:cubicBezTo>
                <a:close/>
              </a:path>
              <a:path w="1041951" h="862599" stroke="0" extrusionOk="0">
                <a:moveTo>
                  <a:pt x="0" y="0"/>
                </a:moveTo>
                <a:cubicBezTo>
                  <a:pt x="145857" y="18205"/>
                  <a:pt x="383483" y="9769"/>
                  <a:pt x="510556" y="0"/>
                </a:cubicBezTo>
                <a:cubicBezTo>
                  <a:pt x="637629" y="-9769"/>
                  <a:pt x="815076" y="-1357"/>
                  <a:pt x="1041951" y="0"/>
                </a:cubicBezTo>
                <a:cubicBezTo>
                  <a:pt x="1051911" y="113448"/>
                  <a:pt x="1058563" y="230672"/>
                  <a:pt x="1041951" y="448551"/>
                </a:cubicBezTo>
                <a:cubicBezTo>
                  <a:pt x="1025339" y="666430"/>
                  <a:pt x="1058740" y="714569"/>
                  <a:pt x="1041951" y="862599"/>
                </a:cubicBezTo>
                <a:cubicBezTo>
                  <a:pt x="826931" y="847811"/>
                  <a:pt x="702252" y="885321"/>
                  <a:pt x="541815" y="862599"/>
                </a:cubicBezTo>
                <a:cubicBezTo>
                  <a:pt x="381378" y="839877"/>
                  <a:pt x="256050" y="879846"/>
                  <a:pt x="0" y="862599"/>
                </a:cubicBezTo>
                <a:cubicBezTo>
                  <a:pt x="15743" y="766178"/>
                  <a:pt x="4467" y="551116"/>
                  <a:pt x="0" y="448551"/>
                </a:cubicBezTo>
                <a:cubicBezTo>
                  <a:pt x="-4467" y="345986"/>
                  <a:pt x="-9287" y="122446"/>
                  <a:pt x="0" y="0"/>
                </a:cubicBezTo>
                <a:close/>
              </a:path>
            </a:pathLst>
          </a:custGeom>
          <a:solidFill>
            <a:srgbClr val="CDE9E7"/>
          </a:solidFill>
          <a:ln w="34925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F87DA61-3F8F-4AC5-9DFA-1367F4DD7B2B}"/>
              </a:ext>
            </a:extLst>
          </p:cNvPr>
          <p:cNvSpPr/>
          <p:nvPr/>
        </p:nvSpPr>
        <p:spPr>
          <a:xfrm rot="5400000">
            <a:off x="6520241" y="3443546"/>
            <a:ext cx="1041951" cy="862599"/>
          </a:xfrm>
          <a:custGeom>
            <a:avLst/>
            <a:gdLst>
              <a:gd name="connsiteX0" fmla="*/ 0 w 1041951"/>
              <a:gd name="connsiteY0" fmla="*/ 0 h 862599"/>
              <a:gd name="connsiteX1" fmla="*/ 541815 w 1041951"/>
              <a:gd name="connsiteY1" fmla="*/ 0 h 862599"/>
              <a:gd name="connsiteX2" fmla="*/ 1041951 w 1041951"/>
              <a:gd name="connsiteY2" fmla="*/ 0 h 862599"/>
              <a:gd name="connsiteX3" fmla="*/ 1041951 w 1041951"/>
              <a:gd name="connsiteY3" fmla="*/ 405422 h 862599"/>
              <a:gd name="connsiteX4" fmla="*/ 1041951 w 1041951"/>
              <a:gd name="connsiteY4" fmla="*/ 862599 h 862599"/>
              <a:gd name="connsiteX5" fmla="*/ 541815 w 1041951"/>
              <a:gd name="connsiteY5" fmla="*/ 862599 h 862599"/>
              <a:gd name="connsiteX6" fmla="*/ 0 w 1041951"/>
              <a:gd name="connsiteY6" fmla="*/ 862599 h 862599"/>
              <a:gd name="connsiteX7" fmla="*/ 0 w 1041951"/>
              <a:gd name="connsiteY7" fmla="*/ 439925 h 862599"/>
              <a:gd name="connsiteX8" fmla="*/ 0 w 1041951"/>
              <a:gd name="connsiteY8" fmla="*/ 0 h 86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951" h="862599" fill="none" extrusionOk="0">
                <a:moveTo>
                  <a:pt x="0" y="0"/>
                </a:moveTo>
                <a:cubicBezTo>
                  <a:pt x="257266" y="-14519"/>
                  <a:pt x="410464" y="8447"/>
                  <a:pt x="541815" y="0"/>
                </a:cubicBezTo>
                <a:cubicBezTo>
                  <a:pt x="673167" y="-8447"/>
                  <a:pt x="840913" y="24454"/>
                  <a:pt x="1041951" y="0"/>
                </a:cubicBezTo>
                <a:cubicBezTo>
                  <a:pt x="1039094" y="176055"/>
                  <a:pt x="1029195" y="293739"/>
                  <a:pt x="1041951" y="405422"/>
                </a:cubicBezTo>
                <a:cubicBezTo>
                  <a:pt x="1054707" y="517105"/>
                  <a:pt x="1026843" y="667690"/>
                  <a:pt x="1041951" y="862599"/>
                </a:cubicBezTo>
                <a:cubicBezTo>
                  <a:pt x="907140" y="872753"/>
                  <a:pt x="666325" y="844920"/>
                  <a:pt x="541815" y="862599"/>
                </a:cubicBezTo>
                <a:cubicBezTo>
                  <a:pt x="417305" y="880278"/>
                  <a:pt x="152200" y="865975"/>
                  <a:pt x="0" y="862599"/>
                </a:cubicBezTo>
                <a:cubicBezTo>
                  <a:pt x="16624" y="680443"/>
                  <a:pt x="6876" y="584441"/>
                  <a:pt x="0" y="439925"/>
                </a:cubicBezTo>
                <a:cubicBezTo>
                  <a:pt x="-6876" y="295409"/>
                  <a:pt x="-15638" y="145919"/>
                  <a:pt x="0" y="0"/>
                </a:cubicBezTo>
                <a:close/>
              </a:path>
              <a:path w="1041951" h="862599" stroke="0" extrusionOk="0">
                <a:moveTo>
                  <a:pt x="0" y="0"/>
                </a:moveTo>
                <a:cubicBezTo>
                  <a:pt x="145857" y="18205"/>
                  <a:pt x="383483" y="9769"/>
                  <a:pt x="510556" y="0"/>
                </a:cubicBezTo>
                <a:cubicBezTo>
                  <a:pt x="637629" y="-9769"/>
                  <a:pt x="815076" y="-1357"/>
                  <a:pt x="1041951" y="0"/>
                </a:cubicBezTo>
                <a:cubicBezTo>
                  <a:pt x="1051911" y="113448"/>
                  <a:pt x="1058563" y="230672"/>
                  <a:pt x="1041951" y="448551"/>
                </a:cubicBezTo>
                <a:cubicBezTo>
                  <a:pt x="1025339" y="666430"/>
                  <a:pt x="1058740" y="714569"/>
                  <a:pt x="1041951" y="862599"/>
                </a:cubicBezTo>
                <a:cubicBezTo>
                  <a:pt x="826931" y="847811"/>
                  <a:pt x="702252" y="885321"/>
                  <a:pt x="541815" y="862599"/>
                </a:cubicBezTo>
                <a:cubicBezTo>
                  <a:pt x="381378" y="839877"/>
                  <a:pt x="256050" y="879846"/>
                  <a:pt x="0" y="862599"/>
                </a:cubicBezTo>
                <a:cubicBezTo>
                  <a:pt x="15743" y="766178"/>
                  <a:pt x="4467" y="551116"/>
                  <a:pt x="0" y="448551"/>
                </a:cubicBezTo>
                <a:cubicBezTo>
                  <a:pt x="-4467" y="345986"/>
                  <a:pt x="-9287" y="122446"/>
                  <a:pt x="0" y="0"/>
                </a:cubicBezTo>
                <a:close/>
              </a:path>
            </a:pathLst>
          </a:custGeom>
          <a:solidFill>
            <a:srgbClr val="CDE9E7"/>
          </a:solidFill>
          <a:ln w="34925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507C861-7F7E-4960-8542-FE0E63ADFE40}"/>
              </a:ext>
            </a:extLst>
          </p:cNvPr>
          <p:cNvSpPr/>
          <p:nvPr/>
        </p:nvSpPr>
        <p:spPr>
          <a:xfrm rot="5400000">
            <a:off x="6520241" y="4933399"/>
            <a:ext cx="1041951" cy="862599"/>
          </a:xfrm>
          <a:custGeom>
            <a:avLst/>
            <a:gdLst>
              <a:gd name="connsiteX0" fmla="*/ 0 w 1041951"/>
              <a:gd name="connsiteY0" fmla="*/ 0 h 862599"/>
              <a:gd name="connsiteX1" fmla="*/ 541815 w 1041951"/>
              <a:gd name="connsiteY1" fmla="*/ 0 h 862599"/>
              <a:gd name="connsiteX2" fmla="*/ 1041951 w 1041951"/>
              <a:gd name="connsiteY2" fmla="*/ 0 h 862599"/>
              <a:gd name="connsiteX3" fmla="*/ 1041951 w 1041951"/>
              <a:gd name="connsiteY3" fmla="*/ 405422 h 862599"/>
              <a:gd name="connsiteX4" fmla="*/ 1041951 w 1041951"/>
              <a:gd name="connsiteY4" fmla="*/ 862599 h 862599"/>
              <a:gd name="connsiteX5" fmla="*/ 541815 w 1041951"/>
              <a:gd name="connsiteY5" fmla="*/ 862599 h 862599"/>
              <a:gd name="connsiteX6" fmla="*/ 0 w 1041951"/>
              <a:gd name="connsiteY6" fmla="*/ 862599 h 862599"/>
              <a:gd name="connsiteX7" fmla="*/ 0 w 1041951"/>
              <a:gd name="connsiteY7" fmla="*/ 439925 h 862599"/>
              <a:gd name="connsiteX8" fmla="*/ 0 w 1041951"/>
              <a:gd name="connsiteY8" fmla="*/ 0 h 86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951" h="862599" fill="none" extrusionOk="0">
                <a:moveTo>
                  <a:pt x="0" y="0"/>
                </a:moveTo>
                <a:cubicBezTo>
                  <a:pt x="257266" y="-14519"/>
                  <a:pt x="410464" y="8447"/>
                  <a:pt x="541815" y="0"/>
                </a:cubicBezTo>
                <a:cubicBezTo>
                  <a:pt x="673167" y="-8447"/>
                  <a:pt x="840913" y="24454"/>
                  <a:pt x="1041951" y="0"/>
                </a:cubicBezTo>
                <a:cubicBezTo>
                  <a:pt x="1039094" y="176055"/>
                  <a:pt x="1029195" y="293739"/>
                  <a:pt x="1041951" y="405422"/>
                </a:cubicBezTo>
                <a:cubicBezTo>
                  <a:pt x="1054707" y="517105"/>
                  <a:pt x="1026843" y="667690"/>
                  <a:pt x="1041951" y="862599"/>
                </a:cubicBezTo>
                <a:cubicBezTo>
                  <a:pt x="907140" y="872753"/>
                  <a:pt x="666325" y="844920"/>
                  <a:pt x="541815" y="862599"/>
                </a:cubicBezTo>
                <a:cubicBezTo>
                  <a:pt x="417305" y="880278"/>
                  <a:pt x="152200" y="865975"/>
                  <a:pt x="0" y="862599"/>
                </a:cubicBezTo>
                <a:cubicBezTo>
                  <a:pt x="16624" y="680443"/>
                  <a:pt x="6876" y="584441"/>
                  <a:pt x="0" y="439925"/>
                </a:cubicBezTo>
                <a:cubicBezTo>
                  <a:pt x="-6876" y="295409"/>
                  <a:pt x="-15638" y="145919"/>
                  <a:pt x="0" y="0"/>
                </a:cubicBezTo>
                <a:close/>
              </a:path>
              <a:path w="1041951" h="862599" stroke="0" extrusionOk="0">
                <a:moveTo>
                  <a:pt x="0" y="0"/>
                </a:moveTo>
                <a:cubicBezTo>
                  <a:pt x="145857" y="18205"/>
                  <a:pt x="383483" y="9769"/>
                  <a:pt x="510556" y="0"/>
                </a:cubicBezTo>
                <a:cubicBezTo>
                  <a:pt x="637629" y="-9769"/>
                  <a:pt x="815076" y="-1357"/>
                  <a:pt x="1041951" y="0"/>
                </a:cubicBezTo>
                <a:cubicBezTo>
                  <a:pt x="1051911" y="113448"/>
                  <a:pt x="1058563" y="230672"/>
                  <a:pt x="1041951" y="448551"/>
                </a:cubicBezTo>
                <a:cubicBezTo>
                  <a:pt x="1025339" y="666430"/>
                  <a:pt x="1058740" y="714569"/>
                  <a:pt x="1041951" y="862599"/>
                </a:cubicBezTo>
                <a:cubicBezTo>
                  <a:pt x="826931" y="847811"/>
                  <a:pt x="702252" y="885321"/>
                  <a:pt x="541815" y="862599"/>
                </a:cubicBezTo>
                <a:cubicBezTo>
                  <a:pt x="381378" y="839877"/>
                  <a:pt x="256050" y="879846"/>
                  <a:pt x="0" y="862599"/>
                </a:cubicBezTo>
                <a:cubicBezTo>
                  <a:pt x="15743" y="766178"/>
                  <a:pt x="4467" y="551116"/>
                  <a:pt x="0" y="448551"/>
                </a:cubicBezTo>
                <a:cubicBezTo>
                  <a:pt x="-4467" y="345986"/>
                  <a:pt x="-9287" y="122446"/>
                  <a:pt x="0" y="0"/>
                </a:cubicBezTo>
                <a:close/>
              </a:path>
            </a:pathLst>
          </a:custGeom>
          <a:solidFill>
            <a:srgbClr val="CDE9E7"/>
          </a:solidFill>
          <a:ln w="34925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4FB58A5-8D35-4046-8E50-DE8D137983A1}"/>
              </a:ext>
            </a:extLst>
          </p:cNvPr>
          <p:cNvSpPr/>
          <p:nvPr/>
        </p:nvSpPr>
        <p:spPr>
          <a:xfrm rot="5400000">
            <a:off x="9063113" y="596895"/>
            <a:ext cx="1041953" cy="3593883"/>
          </a:xfrm>
          <a:custGeom>
            <a:avLst/>
            <a:gdLst>
              <a:gd name="connsiteX0" fmla="*/ 0 w 1041953"/>
              <a:gd name="connsiteY0" fmla="*/ 0 h 3593883"/>
              <a:gd name="connsiteX1" fmla="*/ 510557 w 1041953"/>
              <a:gd name="connsiteY1" fmla="*/ 0 h 3593883"/>
              <a:gd name="connsiteX2" fmla="*/ 1041953 w 1041953"/>
              <a:gd name="connsiteY2" fmla="*/ 0 h 3593883"/>
              <a:gd name="connsiteX3" fmla="*/ 1041953 w 1041953"/>
              <a:gd name="connsiteY3" fmla="*/ 670858 h 3593883"/>
              <a:gd name="connsiteX4" fmla="*/ 1041953 w 1041953"/>
              <a:gd name="connsiteY4" fmla="*/ 1269839 h 3593883"/>
              <a:gd name="connsiteX5" fmla="*/ 1041953 w 1041953"/>
              <a:gd name="connsiteY5" fmla="*/ 1796941 h 3593883"/>
              <a:gd name="connsiteX6" fmla="*/ 1041953 w 1041953"/>
              <a:gd name="connsiteY6" fmla="*/ 2324044 h 3593883"/>
              <a:gd name="connsiteX7" fmla="*/ 1041953 w 1041953"/>
              <a:gd name="connsiteY7" fmla="*/ 2923025 h 3593883"/>
              <a:gd name="connsiteX8" fmla="*/ 1041953 w 1041953"/>
              <a:gd name="connsiteY8" fmla="*/ 3593883 h 3593883"/>
              <a:gd name="connsiteX9" fmla="*/ 541816 w 1041953"/>
              <a:gd name="connsiteY9" fmla="*/ 3593883 h 3593883"/>
              <a:gd name="connsiteX10" fmla="*/ 0 w 1041953"/>
              <a:gd name="connsiteY10" fmla="*/ 3593883 h 3593883"/>
              <a:gd name="connsiteX11" fmla="*/ 0 w 1041953"/>
              <a:gd name="connsiteY11" fmla="*/ 2994903 h 3593883"/>
              <a:gd name="connsiteX12" fmla="*/ 0 w 1041953"/>
              <a:gd name="connsiteY12" fmla="*/ 2359983 h 3593883"/>
              <a:gd name="connsiteX13" fmla="*/ 0 w 1041953"/>
              <a:gd name="connsiteY13" fmla="*/ 1796942 h 3593883"/>
              <a:gd name="connsiteX14" fmla="*/ 0 w 1041953"/>
              <a:gd name="connsiteY14" fmla="*/ 1126083 h 3593883"/>
              <a:gd name="connsiteX15" fmla="*/ 0 w 1041953"/>
              <a:gd name="connsiteY15" fmla="*/ 0 h 359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41953" h="3593883" extrusionOk="0">
                <a:moveTo>
                  <a:pt x="0" y="0"/>
                </a:moveTo>
                <a:cubicBezTo>
                  <a:pt x="143414" y="15309"/>
                  <a:pt x="380314" y="4545"/>
                  <a:pt x="510557" y="0"/>
                </a:cubicBezTo>
                <a:cubicBezTo>
                  <a:pt x="640800" y="-4545"/>
                  <a:pt x="809054" y="-6826"/>
                  <a:pt x="1041953" y="0"/>
                </a:cubicBezTo>
                <a:cubicBezTo>
                  <a:pt x="1059070" y="279440"/>
                  <a:pt x="1028615" y="426263"/>
                  <a:pt x="1041953" y="670858"/>
                </a:cubicBezTo>
                <a:cubicBezTo>
                  <a:pt x="1055291" y="915453"/>
                  <a:pt x="1016885" y="1104928"/>
                  <a:pt x="1041953" y="1269839"/>
                </a:cubicBezTo>
                <a:cubicBezTo>
                  <a:pt x="1067021" y="1434750"/>
                  <a:pt x="1061303" y="1669343"/>
                  <a:pt x="1041953" y="1796941"/>
                </a:cubicBezTo>
                <a:cubicBezTo>
                  <a:pt x="1022603" y="1924539"/>
                  <a:pt x="1041492" y="2064376"/>
                  <a:pt x="1041953" y="2324044"/>
                </a:cubicBezTo>
                <a:cubicBezTo>
                  <a:pt x="1042414" y="2583712"/>
                  <a:pt x="1014527" y="2794567"/>
                  <a:pt x="1041953" y="2923025"/>
                </a:cubicBezTo>
                <a:cubicBezTo>
                  <a:pt x="1069379" y="3051483"/>
                  <a:pt x="1015403" y="3366489"/>
                  <a:pt x="1041953" y="3593883"/>
                </a:cubicBezTo>
                <a:cubicBezTo>
                  <a:pt x="869540" y="3587220"/>
                  <a:pt x="731351" y="3572100"/>
                  <a:pt x="541816" y="3593883"/>
                </a:cubicBezTo>
                <a:cubicBezTo>
                  <a:pt x="352281" y="3615666"/>
                  <a:pt x="265350" y="3577038"/>
                  <a:pt x="0" y="3593883"/>
                </a:cubicBezTo>
                <a:cubicBezTo>
                  <a:pt x="-15907" y="3316653"/>
                  <a:pt x="-2937" y="3284674"/>
                  <a:pt x="0" y="2994903"/>
                </a:cubicBezTo>
                <a:cubicBezTo>
                  <a:pt x="2937" y="2705132"/>
                  <a:pt x="-5757" y="2522577"/>
                  <a:pt x="0" y="2359983"/>
                </a:cubicBezTo>
                <a:cubicBezTo>
                  <a:pt x="5757" y="2197389"/>
                  <a:pt x="6301" y="1936794"/>
                  <a:pt x="0" y="1796942"/>
                </a:cubicBezTo>
                <a:cubicBezTo>
                  <a:pt x="-6301" y="1657090"/>
                  <a:pt x="11852" y="1319884"/>
                  <a:pt x="0" y="1126083"/>
                </a:cubicBezTo>
                <a:cubicBezTo>
                  <a:pt x="-11852" y="932282"/>
                  <a:pt x="18178" y="386255"/>
                  <a:pt x="0" y="0"/>
                </a:cubicBezTo>
                <a:close/>
              </a:path>
            </a:pathLst>
          </a:custGeom>
          <a:noFill/>
          <a:ln w="34925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C099A82-072D-48E1-972F-EC49088D7B62}"/>
              </a:ext>
            </a:extLst>
          </p:cNvPr>
          <p:cNvSpPr/>
          <p:nvPr/>
        </p:nvSpPr>
        <p:spPr>
          <a:xfrm rot="5400000">
            <a:off x="9063113" y="2077904"/>
            <a:ext cx="1041953" cy="3593883"/>
          </a:xfrm>
          <a:custGeom>
            <a:avLst/>
            <a:gdLst>
              <a:gd name="connsiteX0" fmla="*/ 0 w 1041953"/>
              <a:gd name="connsiteY0" fmla="*/ 0 h 3593883"/>
              <a:gd name="connsiteX1" fmla="*/ 510557 w 1041953"/>
              <a:gd name="connsiteY1" fmla="*/ 0 h 3593883"/>
              <a:gd name="connsiteX2" fmla="*/ 1041953 w 1041953"/>
              <a:gd name="connsiteY2" fmla="*/ 0 h 3593883"/>
              <a:gd name="connsiteX3" fmla="*/ 1041953 w 1041953"/>
              <a:gd name="connsiteY3" fmla="*/ 670858 h 3593883"/>
              <a:gd name="connsiteX4" fmla="*/ 1041953 w 1041953"/>
              <a:gd name="connsiteY4" fmla="*/ 1269839 h 3593883"/>
              <a:gd name="connsiteX5" fmla="*/ 1041953 w 1041953"/>
              <a:gd name="connsiteY5" fmla="*/ 1796941 h 3593883"/>
              <a:gd name="connsiteX6" fmla="*/ 1041953 w 1041953"/>
              <a:gd name="connsiteY6" fmla="*/ 2324044 h 3593883"/>
              <a:gd name="connsiteX7" fmla="*/ 1041953 w 1041953"/>
              <a:gd name="connsiteY7" fmla="*/ 2923025 h 3593883"/>
              <a:gd name="connsiteX8" fmla="*/ 1041953 w 1041953"/>
              <a:gd name="connsiteY8" fmla="*/ 3593883 h 3593883"/>
              <a:gd name="connsiteX9" fmla="*/ 541816 w 1041953"/>
              <a:gd name="connsiteY9" fmla="*/ 3593883 h 3593883"/>
              <a:gd name="connsiteX10" fmla="*/ 0 w 1041953"/>
              <a:gd name="connsiteY10" fmla="*/ 3593883 h 3593883"/>
              <a:gd name="connsiteX11" fmla="*/ 0 w 1041953"/>
              <a:gd name="connsiteY11" fmla="*/ 2994903 h 3593883"/>
              <a:gd name="connsiteX12" fmla="*/ 0 w 1041953"/>
              <a:gd name="connsiteY12" fmla="*/ 2359983 h 3593883"/>
              <a:gd name="connsiteX13" fmla="*/ 0 w 1041953"/>
              <a:gd name="connsiteY13" fmla="*/ 1796942 h 3593883"/>
              <a:gd name="connsiteX14" fmla="*/ 0 w 1041953"/>
              <a:gd name="connsiteY14" fmla="*/ 1126083 h 3593883"/>
              <a:gd name="connsiteX15" fmla="*/ 0 w 1041953"/>
              <a:gd name="connsiteY15" fmla="*/ 0 h 359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41953" h="3593883" extrusionOk="0">
                <a:moveTo>
                  <a:pt x="0" y="0"/>
                </a:moveTo>
                <a:cubicBezTo>
                  <a:pt x="143414" y="15309"/>
                  <a:pt x="380314" y="4545"/>
                  <a:pt x="510557" y="0"/>
                </a:cubicBezTo>
                <a:cubicBezTo>
                  <a:pt x="640800" y="-4545"/>
                  <a:pt x="809054" y="-6826"/>
                  <a:pt x="1041953" y="0"/>
                </a:cubicBezTo>
                <a:cubicBezTo>
                  <a:pt x="1059070" y="279440"/>
                  <a:pt x="1028615" y="426263"/>
                  <a:pt x="1041953" y="670858"/>
                </a:cubicBezTo>
                <a:cubicBezTo>
                  <a:pt x="1055291" y="915453"/>
                  <a:pt x="1016885" y="1104928"/>
                  <a:pt x="1041953" y="1269839"/>
                </a:cubicBezTo>
                <a:cubicBezTo>
                  <a:pt x="1067021" y="1434750"/>
                  <a:pt x="1061303" y="1669343"/>
                  <a:pt x="1041953" y="1796941"/>
                </a:cubicBezTo>
                <a:cubicBezTo>
                  <a:pt x="1022603" y="1924539"/>
                  <a:pt x="1041492" y="2064376"/>
                  <a:pt x="1041953" y="2324044"/>
                </a:cubicBezTo>
                <a:cubicBezTo>
                  <a:pt x="1042414" y="2583712"/>
                  <a:pt x="1014527" y="2794567"/>
                  <a:pt x="1041953" y="2923025"/>
                </a:cubicBezTo>
                <a:cubicBezTo>
                  <a:pt x="1069379" y="3051483"/>
                  <a:pt x="1015403" y="3366489"/>
                  <a:pt x="1041953" y="3593883"/>
                </a:cubicBezTo>
                <a:cubicBezTo>
                  <a:pt x="869540" y="3587220"/>
                  <a:pt x="731351" y="3572100"/>
                  <a:pt x="541816" y="3593883"/>
                </a:cubicBezTo>
                <a:cubicBezTo>
                  <a:pt x="352281" y="3615666"/>
                  <a:pt x="265350" y="3577038"/>
                  <a:pt x="0" y="3593883"/>
                </a:cubicBezTo>
                <a:cubicBezTo>
                  <a:pt x="-15907" y="3316653"/>
                  <a:pt x="-2937" y="3284674"/>
                  <a:pt x="0" y="2994903"/>
                </a:cubicBezTo>
                <a:cubicBezTo>
                  <a:pt x="2937" y="2705132"/>
                  <a:pt x="-5757" y="2522577"/>
                  <a:pt x="0" y="2359983"/>
                </a:cubicBezTo>
                <a:cubicBezTo>
                  <a:pt x="5757" y="2197389"/>
                  <a:pt x="6301" y="1936794"/>
                  <a:pt x="0" y="1796942"/>
                </a:cubicBezTo>
                <a:cubicBezTo>
                  <a:pt x="-6301" y="1657090"/>
                  <a:pt x="11852" y="1319884"/>
                  <a:pt x="0" y="1126083"/>
                </a:cubicBezTo>
                <a:cubicBezTo>
                  <a:pt x="-11852" y="932282"/>
                  <a:pt x="18178" y="386255"/>
                  <a:pt x="0" y="0"/>
                </a:cubicBezTo>
                <a:close/>
              </a:path>
            </a:pathLst>
          </a:custGeom>
          <a:noFill/>
          <a:ln w="34925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E5FBAF0-EA35-4137-8F53-75C3277DBCDF}"/>
              </a:ext>
            </a:extLst>
          </p:cNvPr>
          <p:cNvSpPr/>
          <p:nvPr/>
        </p:nvSpPr>
        <p:spPr>
          <a:xfrm rot="5400000">
            <a:off x="9063111" y="3558913"/>
            <a:ext cx="1041953" cy="3593884"/>
          </a:xfrm>
          <a:custGeom>
            <a:avLst/>
            <a:gdLst>
              <a:gd name="connsiteX0" fmla="*/ 0 w 1041953"/>
              <a:gd name="connsiteY0" fmla="*/ 0 h 3593884"/>
              <a:gd name="connsiteX1" fmla="*/ 510557 w 1041953"/>
              <a:gd name="connsiteY1" fmla="*/ 0 h 3593884"/>
              <a:gd name="connsiteX2" fmla="*/ 1041953 w 1041953"/>
              <a:gd name="connsiteY2" fmla="*/ 0 h 3593884"/>
              <a:gd name="connsiteX3" fmla="*/ 1041953 w 1041953"/>
              <a:gd name="connsiteY3" fmla="*/ 670858 h 3593884"/>
              <a:gd name="connsiteX4" fmla="*/ 1041953 w 1041953"/>
              <a:gd name="connsiteY4" fmla="*/ 1269839 h 3593884"/>
              <a:gd name="connsiteX5" fmla="*/ 1041953 w 1041953"/>
              <a:gd name="connsiteY5" fmla="*/ 1796942 h 3593884"/>
              <a:gd name="connsiteX6" fmla="*/ 1041953 w 1041953"/>
              <a:gd name="connsiteY6" fmla="*/ 2324045 h 3593884"/>
              <a:gd name="connsiteX7" fmla="*/ 1041953 w 1041953"/>
              <a:gd name="connsiteY7" fmla="*/ 2923026 h 3593884"/>
              <a:gd name="connsiteX8" fmla="*/ 1041953 w 1041953"/>
              <a:gd name="connsiteY8" fmla="*/ 3593884 h 3593884"/>
              <a:gd name="connsiteX9" fmla="*/ 541816 w 1041953"/>
              <a:gd name="connsiteY9" fmla="*/ 3593884 h 3593884"/>
              <a:gd name="connsiteX10" fmla="*/ 0 w 1041953"/>
              <a:gd name="connsiteY10" fmla="*/ 3593884 h 3593884"/>
              <a:gd name="connsiteX11" fmla="*/ 0 w 1041953"/>
              <a:gd name="connsiteY11" fmla="*/ 2994903 h 3593884"/>
              <a:gd name="connsiteX12" fmla="*/ 0 w 1041953"/>
              <a:gd name="connsiteY12" fmla="*/ 2359984 h 3593884"/>
              <a:gd name="connsiteX13" fmla="*/ 0 w 1041953"/>
              <a:gd name="connsiteY13" fmla="*/ 1796942 h 3593884"/>
              <a:gd name="connsiteX14" fmla="*/ 0 w 1041953"/>
              <a:gd name="connsiteY14" fmla="*/ 1126084 h 3593884"/>
              <a:gd name="connsiteX15" fmla="*/ 0 w 1041953"/>
              <a:gd name="connsiteY15" fmla="*/ 0 h 3593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41953" h="3593884" extrusionOk="0">
                <a:moveTo>
                  <a:pt x="0" y="0"/>
                </a:moveTo>
                <a:cubicBezTo>
                  <a:pt x="143414" y="15309"/>
                  <a:pt x="380314" y="4545"/>
                  <a:pt x="510557" y="0"/>
                </a:cubicBezTo>
                <a:cubicBezTo>
                  <a:pt x="640800" y="-4545"/>
                  <a:pt x="809054" y="-6826"/>
                  <a:pt x="1041953" y="0"/>
                </a:cubicBezTo>
                <a:cubicBezTo>
                  <a:pt x="1059070" y="279440"/>
                  <a:pt x="1028615" y="426263"/>
                  <a:pt x="1041953" y="670858"/>
                </a:cubicBezTo>
                <a:cubicBezTo>
                  <a:pt x="1055291" y="915453"/>
                  <a:pt x="1016885" y="1104928"/>
                  <a:pt x="1041953" y="1269839"/>
                </a:cubicBezTo>
                <a:cubicBezTo>
                  <a:pt x="1067021" y="1434750"/>
                  <a:pt x="1067584" y="1667263"/>
                  <a:pt x="1041953" y="1796942"/>
                </a:cubicBezTo>
                <a:cubicBezTo>
                  <a:pt x="1016322" y="1926621"/>
                  <a:pt x="1041492" y="2064377"/>
                  <a:pt x="1041953" y="2324045"/>
                </a:cubicBezTo>
                <a:cubicBezTo>
                  <a:pt x="1042414" y="2583713"/>
                  <a:pt x="1014527" y="2794568"/>
                  <a:pt x="1041953" y="2923026"/>
                </a:cubicBezTo>
                <a:cubicBezTo>
                  <a:pt x="1069379" y="3051484"/>
                  <a:pt x="1015403" y="3366490"/>
                  <a:pt x="1041953" y="3593884"/>
                </a:cubicBezTo>
                <a:cubicBezTo>
                  <a:pt x="869540" y="3587221"/>
                  <a:pt x="731351" y="3572101"/>
                  <a:pt x="541816" y="3593884"/>
                </a:cubicBezTo>
                <a:cubicBezTo>
                  <a:pt x="352281" y="3615667"/>
                  <a:pt x="265350" y="3577039"/>
                  <a:pt x="0" y="3593884"/>
                </a:cubicBezTo>
                <a:cubicBezTo>
                  <a:pt x="-18607" y="3317595"/>
                  <a:pt x="-5726" y="3290041"/>
                  <a:pt x="0" y="2994903"/>
                </a:cubicBezTo>
                <a:cubicBezTo>
                  <a:pt x="5726" y="2699765"/>
                  <a:pt x="-3273" y="2519961"/>
                  <a:pt x="0" y="2359984"/>
                </a:cubicBezTo>
                <a:cubicBezTo>
                  <a:pt x="3273" y="2200007"/>
                  <a:pt x="-937" y="1941203"/>
                  <a:pt x="0" y="1796942"/>
                </a:cubicBezTo>
                <a:cubicBezTo>
                  <a:pt x="937" y="1652681"/>
                  <a:pt x="14608" y="1316584"/>
                  <a:pt x="0" y="1126084"/>
                </a:cubicBezTo>
                <a:cubicBezTo>
                  <a:pt x="-14608" y="935584"/>
                  <a:pt x="14887" y="388713"/>
                  <a:pt x="0" y="0"/>
                </a:cubicBezTo>
                <a:close/>
              </a:path>
            </a:pathLst>
          </a:custGeom>
          <a:noFill/>
          <a:ln w="34925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FA883D6-9CCB-49CE-A700-9EB2800B7CD8}"/>
              </a:ext>
            </a:extLst>
          </p:cNvPr>
          <p:cNvSpPr/>
          <p:nvPr/>
        </p:nvSpPr>
        <p:spPr>
          <a:xfrm>
            <a:off x="8085907" y="720965"/>
            <a:ext cx="192873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anose="020B0600000101010101" pitchFamily="50" charset="-127"/>
                <a:ea typeface="문체부 쓰기 정체" panose="02030609000101010101" pitchFamily="17" charset="-127"/>
              </a:rPr>
              <a:t>발표 목차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30ED1BF-55B0-49CF-A6E2-C836CACA7A93}"/>
              </a:ext>
            </a:extLst>
          </p:cNvPr>
          <p:cNvSpPr/>
          <p:nvPr/>
        </p:nvSpPr>
        <p:spPr>
          <a:xfrm>
            <a:off x="8661105" y="2110057"/>
            <a:ext cx="192873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anose="020B0600000101010101" pitchFamily="50" charset="-127"/>
                <a:ea typeface="문체부 쓰기 정체" panose="02030609000101010101" pitchFamily="17" charset="-127"/>
              </a:rPr>
              <a:t>개발 현황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D212DE0-F5A5-47F1-AE8A-83E2B4C132F5}"/>
              </a:ext>
            </a:extLst>
          </p:cNvPr>
          <p:cNvSpPr/>
          <p:nvPr/>
        </p:nvSpPr>
        <p:spPr>
          <a:xfrm>
            <a:off x="8609668" y="3570421"/>
            <a:ext cx="192873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anose="020B0600000101010101" pitchFamily="50" charset="-127"/>
                <a:ea typeface="문체부 쓰기 정체" panose="02030609000101010101" pitchFamily="17" charset="-127"/>
              </a:rPr>
              <a:t>개발 계획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F24A36F-5D23-4BDF-B730-ADAF34016905}"/>
              </a:ext>
            </a:extLst>
          </p:cNvPr>
          <p:cNvSpPr/>
          <p:nvPr/>
        </p:nvSpPr>
        <p:spPr>
          <a:xfrm>
            <a:off x="7788933" y="5063467"/>
            <a:ext cx="357020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anose="020B0600000101010101" pitchFamily="50" charset="-127"/>
                <a:ea typeface="문체부 쓰기 정체" panose="02030609000101010101" pitchFamily="17" charset="-127"/>
              </a:rPr>
              <a:t>어플리케이션 시연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39782001-153B-4724-A1C5-83CA552E8EB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67" t="28654" r="43316" b="48110"/>
          <a:stretch/>
        </p:blipFill>
        <p:spPr>
          <a:xfrm>
            <a:off x="6724882" y="3546878"/>
            <a:ext cx="632668" cy="728911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7EC22EAC-2E08-43BD-AED6-EE01B4E0877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7" t="28680" r="28439" b="45608"/>
          <a:stretch/>
        </p:blipFill>
        <p:spPr>
          <a:xfrm>
            <a:off x="6728222" y="5031877"/>
            <a:ext cx="667737" cy="806587"/>
          </a:xfrm>
          <a:prstGeom prst="rect">
            <a:avLst/>
          </a:prstGeom>
        </p:spPr>
      </p:pic>
      <p:pic>
        <p:nvPicPr>
          <p:cNvPr id="41" name="그림 40" descr="그리기이(가) 표시된 사진&#10;&#10;자동 생성된 설명">
            <a:extLst>
              <a:ext uri="{FF2B5EF4-FFF2-40B4-BE49-F238E27FC236}">
                <a16:creationId xmlns:a16="http://schemas.microsoft.com/office/drawing/2014/main" id="{5D8C161F-5A40-4CE6-AC40-4B6ADC13A6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83" y="2151371"/>
            <a:ext cx="531015" cy="54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04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3854" y="259263"/>
            <a:ext cx="11270946" cy="6462712"/>
          </a:xfrm>
          <a:custGeom>
            <a:avLst/>
            <a:gdLst>
              <a:gd name="connsiteX0" fmla="*/ 0 w 11270946"/>
              <a:gd name="connsiteY0" fmla="*/ 0 h 6462712"/>
              <a:gd name="connsiteX1" fmla="*/ 775706 w 11270946"/>
              <a:gd name="connsiteY1" fmla="*/ 0 h 6462712"/>
              <a:gd name="connsiteX2" fmla="*/ 1438703 w 11270946"/>
              <a:gd name="connsiteY2" fmla="*/ 0 h 6462712"/>
              <a:gd name="connsiteX3" fmla="*/ 2101700 w 11270946"/>
              <a:gd name="connsiteY3" fmla="*/ 0 h 6462712"/>
              <a:gd name="connsiteX4" fmla="*/ 2764697 w 11270946"/>
              <a:gd name="connsiteY4" fmla="*/ 0 h 6462712"/>
              <a:gd name="connsiteX5" fmla="*/ 3089565 w 11270946"/>
              <a:gd name="connsiteY5" fmla="*/ 0 h 6462712"/>
              <a:gd name="connsiteX6" fmla="*/ 3865271 w 11270946"/>
              <a:gd name="connsiteY6" fmla="*/ 0 h 6462712"/>
              <a:gd name="connsiteX7" fmla="*/ 4190140 w 11270946"/>
              <a:gd name="connsiteY7" fmla="*/ 0 h 6462712"/>
              <a:gd name="connsiteX8" fmla="*/ 4853137 w 11270946"/>
              <a:gd name="connsiteY8" fmla="*/ 0 h 6462712"/>
              <a:gd name="connsiteX9" fmla="*/ 5741552 w 11270946"/>
              <a:gd name="connsiteY9" fmla="*/ 0 h 6462712"/>
              <a:gd name="connsiteX10" fmla="*/ 6629968 w 11270946"/>
              <a:gd name="connsiteY10" fmla="*/ 0 h 6462712"/>
              <a:gd name="connsiteX11" fmla="*/ 7405675 w 11270946"/>
              <a:gd name="connsiteY11" fmla="*/ 0 h 6462712"/>
              <a:gd name="connsiteX12" fmla="*/ 7955962 w 11270946"/>
              <a:gd name="connsiteY12" fmla="*/ 0 h 6462712"/>
              <a:gd name="connsiteX13" fmla="*/ 8280830 w 11270946"/>
              <a:gd name="connsiteY13" fmla="*/ 0 h 6462712"/>
              <a:gd name="connsiteX14" fmla="*/ 8831118 w 11270946"/>
              <a:gd name="connsiteY14" fmla="*/ 0 h 6462712"/>
              <a:gd name="connsiteX15" fmla="*/ 9606824 w 11270946"/>
              <a:gd name="connsiteY15" fmla="*/ 0 h 6462712"/>
              <a:gd name="connsiteX16" fmla="*/ 10495240 w 11270946"/>
              <a:gd name="connsiteY16" fmla="*/ 0 h 6462712"/>
              <a:gd name="connsiteX17" fmla="*/ 11270946 w 11270946"/>
              <a:gd name="connsiteY17" fmla="*/ 0 h 6462712"/>
              <a:gd name="connsiteX18" fmla="*/ 11270946 w 11270946"/>
              <a:gd name="connsiteY18" fmla="*/ 452390 h 6462712"/>
              <a:gd name="connsiteX19" fmla="*/ 11270946 w 11270946"/>
              <a:gd name="connsiteY19" fmla="*/ 1227915 h 6462712"/>
              <a:gd name="connsiteX20" fmla="*/ 11270946 w 11270946"/>
              <a:gd name="connsiteY20" fmla="*/ 1744932 h 6462712"/>
              <a:gd name="connsiteX21" fmla="*/ 11270946 w 11270946"/>
              <a:gd name="connsiteY21" fmla="*/ 2455831 h 6462712"/>
              <a:gd name="connsiteX22" fmla="*/ 11270946 w 11270946"/>
              <a:gd name="connsiteY22" fmla="*/ 3231356 h 6462712"/>
              <a:gd name="connsiteX23" fmla="*/ 11270946 w 11270946"/>
              <a:gd name="connsiteY23" fmla="*/ 3683746 h 6462712"/>
              <a:gd name="connsiteX24" fmla="*/ 11270946 w 11270946"/>
              <a:gd name="connsiteY24" fmla="*/ 4459271 h 6462712"/>
              <a:gd name="connsiteX25" fmla="*/ 11270946 w 11270946"/>
              <a:gd name="connsiteY25" fmla="*/ 5234797 h 6462712"/>
              <a:gd name="connsiteX26" fmla="*/ 11270946 w 11270946"/>
              <a:gd name="connsiteY26" fmla="*/ 5687187 h 6462712"/>
              <a:gd name="connsiteX27" fmla="*/ 11270946 w 11270946"/>
              <a:gd name="connsiteY27" fmla="*/ 6462712 h 6462712"/>
              <a:gd name="connsiteX28" fmla="*/ 10720659 w 11270946"/>
              <a:gd name="connsiteY28" fmla="*/ 6462712 h 6462712"/>
              <a:gd name="connsiteX29" fmla="*/ 10283081 w 11270946"/>
              <a:gd name="connsiteY29" fmla="*/ 6462712 h 6462712"/>
              <a:gd name="connsiteX30" fmla="*/ 9507374 w 11270946"/>
              <a:gd name="connsiteY30" fmla="*/ 6462712 h 6462712"/>
              <a:gd name="connsiteX31" fmla="*/ 8618959 w 11270946"/>
              <a:gd name="connsiteY31" fmla="*/ 6462712 h 6462712"/>
              <a:gd name="connsiteX32" fmla="*/ 8068671 w 11270946"/>
              <a:gd name="connsiteY32" fmla="*/ 6462712 h 6462712"/>
              <a:gd name="connsiteX33" fmla="*/ 7180256 w 11270946"/>
              <a:gd name="connsiteY33" fmla="*/ 6462712 h 6462712"/>
              <a:gd name="connsiteX34" fmla="*/ 6517259 w 11270946"/>
              <a:gd name="connsiteY34" fmla="*/ 6462712 h 6462712"/>
              <a:gd name="connsiteX35" fmla="*/ 5628843 w 11270946"/>
              <a:gd name="connsiteY35" fmla="*/ 6462712 h 6462712"/>
              <a:gd name="connsiteX36" fmla="*/ 4740427 w 11270946"/>
              <a:gd name="connsiteY36" fmla="*/ 6462712 h 6462712"/>
              <a:gd name="connsiteX37" fmla="*/ 4302849 w 11270946"/>
              <a:gd name="connsiteY37" fmla="*/ 6462712 h 6462712"/>
              <a:gd name="connsiteX38" fmla="*/ 3752562 w 11270946"/>
              <a:gd name="connsiteY38" fmla="*/ 6462712 h 6462712"/>
              <a:gd name="connsiteX39" fmla="*/ 3089565 w 11270946"/>
              <a:gd name="connsiteY39" fmla="*/ 6462712 h 6462712"/>
              <a:gd name="connsiteX40" fmla="*/ 2426568 w 11270946"/>
              <a:gd name="connsiteY40" fmla="*/ 6462712 h 6462712"/>
              <a:gd name="connsiteX41" fmla="*/ 1650862 w 11270946"/>
              <a:gd name="connsiteY41" fmla="*/ 6462712 h 6462712"/>
              <a:gd name="connsiteX42" fmla="*/ 1213284 w 11270946"/>
              <a:gd name="connsiteY42" fmla="*/ 6462712 h 6462712"/>
              <a:gd name="connsiteX43" fmla="*/ 775706 w 11270946"/>
              <a:gd name="connsiteY43" fmla="*/ 6462712 h 6462712"/>
              <a:gd name="connsiteX44" fmla="*/ 0 w 11270946"/>
              <a:gd name="connsiteY44" fmla="*/ 6462712 h 6462712"/>
              <a:gd name="connsiteX45" fmla="*/ 0 w 11270946"/>
              <a:gd name="connsiteY45" fmla="*/ 5687187 h 6462712"/>
              <a:gd name="connsiteX46" fmla="*/ 0 w 11270946"/>
              <a:gd name="connsiteY46" fmla="*/ 5105542 h 6462712"/>
              <a:gd name="connsiteX47" fmla="*/ 0 w 11270946"/>
              <a:gd name="connsiteY47" fmla="*/ 4394644 h 6462712"/>
              <a:gd name="connsiteX48" fmla="*/ 0 w 11270946"/>
              <a:gd name="connsiteY48" fmla="*/ 3877627 h 6462712"/>
              <a:gd name="connsiteX49" fmla="*/ 0 w 11270946"/>
              <a:gd name="connsiteY49" fmla="*/ 3231356 h 6462712"/>
              <a:gd name="connsiteX50" fmla="*/ 0 w 11270946"/>
              <a:gd name="connsiteY50" fmla="*/ 2585085 h 6462712"/>
              <a:gd name="connsiteX51" fmla="*/ 0 w 11270946"/>
              <a:gd name="connsiteY51" fmla="*/ 2003441 h 6462712"/>
              <a:gd name="connsiteX52" fmla="*/ 0 w 11270946"/>
              <a:gd name="connsiteY52" fmla="*/ 1421797 h 6462712"/>
              <a:gd name="connsiteX53" fmla="*/ 0 w 11270946"/>
              <a:gd name="connsiteY53" fmla="*/ 969407 h 6462712"/>
              <a:gd name="connsiteX54" fmla="*/ 0 w 11270946"/>
              <a:gd name="connsiteY54" fmla="*/ 0 h 6462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1270946" h="6462712" fill="none" extrusionOk="0">
                <a:moveTo>
                  <a:pt x="0" y="0"/>
                </a:moveTo>
                <a:cubicBezTo>
                  <a:pt x="315806" y="-7949"/>
                  <a:pt x="397908" y="-9030"/>
                  <a:pt x="775706" y="0"/>
                </a:cubicBezTo>
                <a:cubicBezTo>
                  <a:pt x="1153504" y="9030"/>
                  <a:pt x="1162155" y="20476"/>
                  <a:pt x="1438703" y="0"/>
                </a:cubicBezTo>
                <a:cubicBezTo>
                  <a:pt x="1715251" y="-20476"/>
                  <a:pt x="1835421" y="3989"/>
                  <a:pt x="2101700" y="0"/>
                </a:cubicBezTo>
                <a:cubicBezTo>
                  <a:pt x="2367979" y="-3989"/>
                  <a:pt x="2575290" y="-23996"/>
                  <a:pt x="2764697" y="0"/>
                </a:cubicBezTo>
                <a:cubicBezTo>
                  <a:pt x="2954104" y="23996"/>
                  <a:pt x="3016294" y="10248"/>
                  <a:pt x="3089565" y="0"/>
                </a:cubicBezTo>
                <a:cubicBezTo>
                  <a:pt x="3162836" y="-10248"/>
                  <a:pt x="3498182" y="7827"/>
                  <a:pt x="3865271" y="0"/>
                </a:cubicBezTo>
                <a:cubicBezTo>
                  <a:pt x="4232360" y="-7827"/>
                  <a:pt x="4079101" y="-9379"/>
                  <a:pt x="4190140" y="0"/>
                </a:cubicBezTo>
                <a:cubicBezTo>
                  <a:pt x="4301179" y="9379"/>
                  <a:pt x="4634212" y="-16358"/>
                  <a:pt x="4853137" y="0"/>
                </a:cubicBezTo>
                <a:cubicBezTo>
                  <a:pt x="5072062" y="16358"/>
                  <a:pt x="5531122" y="7286"/>
                  <a:pt x="5741552" y="0"/>
                </a:cubicBezTo>
                <a:cubicBezTo>
                  <a:pt x="5951982" y="-7286"/>
                  <a:pt x="6273334" y="15687"/>
                  <a:pt x="6629968" y="0"/>
                </a:cubicBezTo>
                <a:cubicBezTo>
                  <a:pt x="6986602" y="-15687"/>
                  <a:pt x="7207570" y="32328"/>
                  <a:pt x="7405675" y="0"/>
                </a:cubicBezTo>
                <a:cubicBezTo>
                  <a:pt x="7603780" y="-32328"/>
                  <a:pt x="7795349" y="17850"/>
                  <a:pt x="7955962" y="0"/>
                </a:cubicBezTo>
                <a:cubicBezTo>
                  <a:pt x="8116575" y="-17850"/>
                  <a:pt x="8167373" y="14270"/>
                  <a:pt x="8280830" y="0"/>
                </a:cubicBezTo>
                <a:cubicBezTo>
                  <a:pt x="8394287" y="-14270"/>
                  <a:pt x="8642636" y="-26642"/>
                  <a:pt x="8831118" y="0"/>
                </a:cubicBezTo>
                <a:cubicBezTo>
                  <a:pt x="9019600" y="26642"/>
                  <a:pt x="9387372" y="-13434"/>
                  <a:pt x="9606824" y="0"/>
                </a:cubicBezTo>
                <a:cubicBezTo>
                  <a:pt x="9826276" y="13434"/>
                  <a:pt x="10148616" y="41853"/>
                  <a:pt x="10495240" y="0"/>
                </a:cubicBezTo>
                <a:cubicBezTo>
                  <a:pt x="10841864" y="-41853"/>
                  <a:pt x="11114119" y="-18842"/>
                  <a:pt x="11270946" y="0"/>
                </a:cubicBezTo>
                <a:cubicBezTo>
                  <a:pt x="11283987" y="193913"/>
                  <a:pt x="11284293" y="294414"/>
                  <a:pt x="11270946" y="452390"/>
                </a:cubicBezTo>
                <a:cubicBezTo>
                  <a:pt x="11257600" y="610366"/>
                  <a:pt x="11254286" y="885672"/>
                  <a:pt x="11270946" y="1227915"/>
                </a:cubicBezTo>
                <a:cubicBezTo>
                  <a:pt x="11287606" y="1570159"/>
                  <a:pt x="11289113" y="1502540"/>
                  <a:pt x="11270946" y="1744932"/>
                </a:cubicBezTo>
                <a:cubicBezTo>
                  <a:pt x="11252779" y="1987324"/>
                  <a:pt x="11268481" y="2284183"/>
                  <a:pt x="11270946" y="2455831"/>
                </a:cubicBezTo>
                <a:cubicBezTo>
                  <a:pt x="11273411" y="2627479"/>
                  <a:pt x="11279074" y="3051266"/>
                  <a:pt x="11270946" y="3231356"/>
                </a:cubicBezTo>
                <a:cubicBezTo>
                  <a:pt x="11262818" y="3411446"/>
                  <a:pt x="11278212" y="3470002"/>
                  <a:pt x="11270946" y="3683746"/>
                </a:cubicBezTo>
                <a:cubicBezTo>
                  <a:pt x="11263681" y="3897490"/>
                  <a:pt x="11233267" y="4258885"/>
                  <a:pt x="11270946" y="4459271"/>
                </a:cubicBezTo>
                <a:cubicBezTo>
                  <a:pt x="11308625" y="4659658"/>
                  <a:pt x="11307283" y="4910929"/>
                  <a:pt x="11270946" y="5234797"/>
                </a:cubicBezTo>
                <a:cubicBezTo>
                  <a:pt x="11234609" y="5558665"/>
                  <a:pt x="11257491" y="5559993"/>
                  <a:pt x="11270946" y="5687187"/>
                </a:cubicBezTo>
                <a:cubicBezTo>
                  <a:pt x="11284402" y="5814381"/>
                  <a:pt x="11240982" y="6206163"/>
                  <a:pt x="11270946" y="6462712"/>
                </a:cubicBezTo>
                <a:cubicBezTo>
                  <a:pt x="11076476" y="6467827"/>
                  <a:pt x="10987732" y="6435308"/>
                  <a:pt x="10720659" y="6462712"/>
                </a:cubicBezTo>
                <a:cubicBezTo>
                  <a:pt x="10453586" y="6490116"/>
                  <a:pt x="10427928" y="6450955"/>
                  <a:pt x="10283081" y="6462712"/>
                </a:cubicBezTo>
                <a:cubicBezTo>
                  <a:pt x="10138234" y="6474469"/>
                  <a:pt x="9739681" y="6465789"/>
                  <a:pt x="9507374" y="6462712"/>
                </a:cubicBezTo>
                <a:cubicBezTo>
                  <a:pt x="9275067" y="6459635"/>
                  <a:pt x="9045039" y="6464504"/>
                  <a:pt x="8618959" y="6462712"/>
                </a:cubicBezTo>
                <a:cubicBezTo>
                  <a:pt x="8192880" y="6460920"/>
                  <a:pt x="8335652" y="6472628"/>
                  <a:pt x="8068671" y="6462712"/>
                </a:cubicBezTo>
                <a:cubicBezTo>
                  <a:pt x="7801690" y="6452796"/>
                  <a:pt x="7592543" y="6428709"/>
                  <a:pt x="7180256" y="6462712"/>
                </a:cubicBezTo>
                <a:cubicBezTo>
                  <a:pt x="6767969" y="6496715"/>
                  <a:pt x="6801161" y="6476431"/>
                  <a:pt x="6517259" y="6462712"/>
                </a:cubicBezTo>
                <a:cubicBezTo>
                  <a:pt x="6233357" y="6448993"/>
                  <a:pt x="5983205" y="6423821"/>
                  <a:pt x="5628843" y="6462712"/>
                </a:cubicBezTo>
                <a:cubicBezTo>
                  <a:pt x="5274481" y="6501603"/>
                  <a:pt x="5066375" y="6506134"/>
                  <a:pt x="4740427" y="6462712"/>
                </a:cubicBezTo>
                <a:cubicBezTo>
                  <a:pt x="4414479" y="6419290"/>
                  <a:pt x="4474728" y="6454634"/>
                  <a:pt x="4302849" y="6462712"/>
                </a:cubicBezTo>
                <a:cubicBezTo>
                  <a:pt x="4130970" y="6470790"/>
                  <a:pt x="3867630" y="6452403"/>
                  <a:pt x="3752562" y="6462712"/>
                </a:cubicBezTo>
                <a:cubicBezTo>
                  <a:pt x="3637494" y="6473021"/>
                  <a:pt x="3375321" y="6492172"/>
                  <a:pt x="3089565" y="6462712"/>
                </a:cubicBezTo>
                <a:cubicBezTo>
                  <a:pt x="2803809" y="6433252"/>
                  <a:pt x="2669807" y="6444890"/>
                  <a:pt x="2426568" y="6462712"/>
                </a:cubicBezTo>
                <a:cubicBezTo>
                  <a:pt x="2183329" y="6480534"/>
                  <a:pt x="1847430" y="6476769"/>
                  <a:pt x="1650862" y="6462712"/>
                </a:cubicBezTo>
                <a:cubicBezTo>
                  <a:pt x="1454294" y="6448655"/>
                  <a:pt x="1306258" y="6446287"/>
                  <a:pt x="1213284" y="6462712"/>
                </a:cubicBezTo>
                <a:cubicBezTo>
                  <a:pt x="1120310" y="6479137"/>
                  <a:pt x="895899" y="6461871"/>
                  <a:pt x="775706" y="6462712"/>
                </a:cubicBezTo>
                <a:cubicBezTo>
                  <a:pt x="655513" y="6463553"/>
                  <a:pt x="157792" y="6468128"/>
                  <a:pt x="0" y="6462712"/>
                </a:cubicBezTo>
                <a:cubicBezTo>
                  <a:pt x="-15564" y="6150456"/>
                  <a:pt x="27342" y="6056141"/>
                  <a:pt x="0" y="5687187"/>
                </a:cubicBezTo>
                <a:cubicBezTo>
                  <a:pt x="-27342" y="5318233"/>
                  <a:pt x="-18799" y="5347496"/>
                  <a:pt x="0" y="5105542"/>
                </a:cubicBezTo>
                <a:cubicBezTo>
                  <a:pt x="18799" y="4863589"/>
                  <a:pt x="-34586" y="4637974"/>
                  <a:pt x="0" y="4394644"/>
                </a:cubicBezTo>
                <a:cubicBezTo>
                  <a:pt x="34586" y="4151314"/>
                  <a:pt x="21973" y="4071101"/>
                  <a:pt x="0" y="3877627"/>
                </a:cubicBezTo>
                <a:cubicBezTo>
                  <a:pt x="-21973" y="3684153"/>
                  <a:pt x="16799" y="3472851"/>
                  <a:pt x="0" y="3231356"/>
                </a:cubicBezTo>
                <a:cubicBezTo>
                  <a:pt x="-16799" y="2989861"/>
                  <a:pt x="-19756" y="2894009"/>
                  <a:pt x="0" y="2585085"/>
                </a:cubicBezTo>
                <a:cubicBezTo>
                  <a:pt x="19756" y="2276161"/>
                  <a:pt x="-7273" y="2228165"/>
                  <a:pt x="0" y="2003441"/>
                </a:cubicBezTo>
                <a:cubicBezTo>
                  <a:pt x="7273" y="1778717"/>
                  <a:pt x="15847" y="1596355"/>
                  <a:pt x="0" y="1421797"/>
                </a:cubicBezTo>
                <a:cubicBezTo>
                  <a:pt x="-15847" y="1247239"/>
                  <a:pt x="19211" y="1076719"/>
                  <a:pt x="0" y="969407"/>
                </a:cubicBezTo>
                <a:cubicBezTo>
                  <a:pt x="-19211" y="862095"/>
                  <a:pt x="-30885" y="449303"/>
                  <a:pt x="0" y="0"/>
                </a:cubicBezTo>
                <a:close/>
              </a:path>
              <a:path w="11270946" h="6462712" stroke="0" extrusionOk="0">
                <a:moveTo>
                  <a:pt x="0" y="0"/>
                </a:moveTo>
                <a:cubicBezTo>
                  <a:pt x="130401" y="389"/>
                  <a:pt x="437401" y="-9895"/>
                  <a:pt x="550287" y="0"/>
                </a:cubicBezTo>
                <a:cubicBezTo>
                  <a:pt x="663173" y="9895"/>
                  <a:pt x="739113" y="-1860"/>
                  <a:pt x="875156" y="0"/>
                </a:cubicBezTo>
                <a:cubicBezTo>
                  <a:pt x="1011199" y="1860"/>
                  <a:pt x="1377095" y="11939"/>
                  <a:pt x="1763572" y="0"/>
                </a:cubicBezTo>
                <a:cubicBezTo>
                  <a:pt x="2150049" y="-11939"/>
                  <a:pt x="2124295" y="-13269"/>
                  <a:pt x="2313859" y="0"/>
                </a:cubicBezTo>
                <a:cubicBezTo>
                  <a:pt x="2503423" y="13269"/>
                  <a:pt x="2737722" y="7287"/>
                  <a:pt x="2864146" y="0"/>
                </a:cubicBezTo>
                <a:cubicBezTo>
                  <a:pt x="2990570" y="-7287"/>
                  <a:pt x="3364954" y="2367"/>
                  <a:pt x="3752562" y="0"/>
                </a:cubicBezTo>
                <a:cubicBezTo>
                  <a:pt x="4140170" y="-2367"/>
                  <a:pt x="4005826" y="-11087"/>
                  <a:pt x="4190140" y="0"/>
                </a:cubicBezTo>
                <a:cubicBezTo>
                  <a:pt x="4374454" y="11087"/>
                  <a:pt x="4774560" y="9180"/>
                  <a:pt x="5078556" y="0"/>
                </a:cubicBezTo>
                <a:cubicBezTo>
                  <a:pt x="5382552" y="-9180"/>
                  <a:pt x="5764966" y="-20388"/>
                  <a:pt x="5966971" y="0"/>
                </a:cubicBezTo>
                <a:cubicBezTo>
                  <a:pt x="6168976" y="20388"/>
                  <a:pt x="6427709" y="-24143"/>
                  <a:pt x="6629968" y="0"/>
                </a:cubicBezTo>
                <a:cubicBezTo>
                  <a:pt x="6832227" y="24143"/>
                  <a:pt x="7199370" y="29136"/>
                  <a:pt x="7518384" y="0"/>
                </a:cubicBezTo>
                <a:cubicBezTo>
                  <a:pt x="7837398" y="-29136"/>
                  <a:pt x="7830362" y="-5534"/>
                  <a:pt x="8068671" y="0"/>
                </a:cubicBezTo>
                <a:cubicBezTo>
                  <a:pt x="8306980" y="5534"/>
                  <a:pt x="8500624" y="-24200"/>
                  <a:pt x="8618959" y="0"/>
                </a:cubicBezTo>
                <a:cubicBezTo>
                  <a:pt x="8737294" y="24200"/>
                  <a:pt x="9123157" y="-1621"/>
                  <a:pt x="9394665" y="0"/>
                </a:cubicBezTo>
                <a:cubicBezTo>
                  <a:pt x="9666173" y="1621"/>
                  <a:pt x="9750438" y="-21594"/>
                  <a:pt x="9944952" y="0"/>
                </a:cubicBezTo>
                <a:cubicBezTo>
                  <a:pt x="10139466" y="21594"/>
                  <a:pt x="10646189" y="-32448"/>
                  <a:pt x="11270946" y="0"/>
                </a:cubicBezTo>
                <a:cubicBezTo>
                  <a:pt x="11302697" y="328807"/>
                  <a:pt x="11261258" y="506617"/>
                  <a:pt x="11270946" y="775525"/>
                </a:cubicBezTo>
                <a:cubicBezTo>
                  <a:pt x="11280634" y="1044433"/>
                  <a:pt x="11264251" y="1152768"/>
                  <a:pt x="11270946" y="1486424"/>
                </a:cubicBezTo>
                <a:cubicBezTo>
                  <a:pt x="11277641" y="1820080"/>
                  <a:pt x="11236295" y="2039536"/>
                  <a:pt x="11270946" y="2197322"/>
                </a:cubicBezTo>
                <a:cubicBezTo>
                  <a:pt x="11305597" y="2355108"/>
                  <a:pt x="11282986" y="2424290"/>
                  <a:pt x="11270946" y="2649712"/>
                </a:cubicBezTo>
                <a:cubicBezTo>
                  <a:pt x="11258907" y="2875134"/>
                  <a:pt x="11255382" y="3062914"/>
                  <a:pt x="11270946" y="3166729"/>
                </a:cubicBezTo>
                <a:cubicBezTo>
                  <a:pt x="11286510" y="3270544"/>
                  <a:pt x="11251745" y="3599541"/>
                  <a:pt x="11270946" y="3877627"/>
                </a:cubicBezTo>
                <a:cubicBezTo>
                  <a:pt x="11290147" y="4155713"/>
                  <a:pt x="11273985" y="4322991"/>
                  <a:pt x="11270946" y="4459271"/>
                </a:cubicBezTo>
                <a:cubicBezTo>
                  <a:pt x="11267907" y="4595551"/>
                  <a:pt x="11251192" y="4736658"/>
                  <a:pt x="11270946" y="4976288"/>
                </a:cubicBezTo>
                <a:cubicBezTo>
                  <a:pt x="11290700" y="5215918"/>
                  <a:pt x="11273412" y="5351022"/>
                  <a:pt x="11270946" y="5687187"/>
                </a:cubicBezTo>
                <a:cubicBezTo>
                  <a:pt x="11268480" y="6023352"/>
                  <a:pt x="11247438" y="6124505"/>
                  <a:pt x="11270946" y="6462712"/>
                </a:cubicBezTo>
                <a:cubicBezTo>
                  <a:pt x="11063209" y="6452595"/>
                  <a:pt x="10840088" y="6491202"/>
                  <a:pt x="10607949" y="6462712"/>
                </a:cubicBezTo>
                <a:cubicBezTo>
                  <a:pt x="10375810" y="6434222"/>
                  <a:pt x="10382598" y="6443104"/>
                  <a:pt x="10170371" y="6462712"/>
                </a:cubicBezTo>
                <a:cubicBezTo>
                  <a:pt x="9958144" y="6482320"/>
                  <a:pt x="9765319" y="6476159"/>
                  <a:pt x="9394665" y="6462712"/>
                </a:cubicBezTo>
                <a:cubicBezTo>
                  <a:pt x="9024011" y="6449265"/>
                  <a:pt x="9066190" y="6457170"/>
                  <a:pt x="8957087" y="6462712"/>
                </a:cubicBezTo>
                <a:cubicBezTo>
                  <a:pt x="8847984" y="6468254"/>
                  <a:pt x="8408406" y="6463108"/>
                  <a:pt x="8181381" y="6462712"/>
                </a:cubicBezTo>
                <a:cubicBezTo>
                  <a:pt x="7954356" y="6462316"/>
                  <a:pt x="7999009" y="6457515"/>
                  <a:pt x="7856512" y="6462712"/>
                </a:cubicBezTo>
                <a:cubicBezTo>
                  <a:pt x="7714015" y="6467909"/>
                  <a:pt x="7358024" y="6477661"/>
                  <a:pt x="7080806" y="6462712"/>
                </a:cubicBezTo>
                <a:cubicBezTo>
                  <a:pt x="6803588" y="6447763"/>
                  <a:pt x="6847831" y="6452073"/>
                  <a:pt x="6643228" y="6462712"/>
                </a:cubicBezTo>
                <a:cubicBezTo>
                  <a:pt x="6438625" y="6473351"/>
                  <a:pt x="6408112" y="6453605"/>
                  <a:pt x="6318360" y="6462712"/>
                </a:cubicBezTo>
                <a:cubicBezTo>
                  <a:pt x="6228608" y="6471819"/>
                  <a:pt x="6084932" y="6447419"/>
                  <a:pt x="5880782" y="6462712"/>
                </a:cubicBezTo>
                <a:cubicBezTo>
                  <a:pt x="5676632" y="6478005"/>
                  <a:pt x="5350351" y="6429945"/>
                  <a:pt x="5105076" y="6462712"/>
                </a:cubicBezTo>
                <a:cubicBezTo>
                  <a:pt x="4859801" y="6495479"/>
                  <a:pt x="4872196" y="6462063"/>
                  <a:pt x="4667498" y="6462712"/>
                </a:cubicBezTo>
                <a:cubicBezTo>
                  <a:pt x="4462800" y="6463361"/>
                  <a:pt x="4466636" y="6459793"/>
                  <a:pt x="4342629" y="6462712"/>
                </a:cubicBezTo>
                <a:cubicBezTo>
                  <a:pt x="4218622" y="6465631"/>
                  <a:pt x="4051185" y="6463895"/>
                  <a:pt x="3905051" y="6462712"/>
                </a:cubicBezTo>
                <a:cubicBezTo>
                  <a:pt x="3758917" y="6461529"/>
                  <a:pt x="3487527" y="6480991"/>
                  <a:pt x="3354764" y="6462712"/>
                </a:cubicBezTo>
                <a:cubicBezTo>
                  <a:pt x="3222001" y="6444433"/>
                  <a:pt x="2873284" y="6435697"/>
                  <a:pt x="2691767" y="6462712"/>
                </a:cubicBezTo>
                <a:cubicBezTo>
                  <a:pt x="2510250" y="6489727"/>
                  <a:pt x="2347075" y="6463043"/>
                  <a:pt x="2254189" y="6462712"/>
                </a:cubicBezTo>
                <a:cubicBezTo>
                  <a:pt x="2161303" y="6462381"/>
                  <a:pt x="1629485" y="6432275"/>
                  <a:pt x="1365773" y="6462712"/>
                </a:cubicBezTo>
                <a:cubicBezTo>
                  <a:pt x="1102061" y="6493149"/>
                  <a:pt x="857798" y="6470633"/>
                  <a:pt x="702777" y="6462712"/>
                </a:cubicBezTo>
                <a:cubicBezTo>
                  <a:pt x="547756" y="6454791"/>
                  <a:pt x="184685" y="6430606"/>
                  <a:pt x="0" y="6462712"/>
                </a:cubicBezTo>
                <a:cubicBezTo>
                  <a:pt x="-24948" y="6175331"/>
                  <a:pt x="-12762" y="6093458"/>
                  <a:pt x="0" y="5751814"/>
                </a:cubicBezTo>
                <a:cubicBezTo>
                  <a:pt x="12762" y="5410170"/>
                  <a:pt x="12156" y="5345506"/>
                  <a:pt x="0" y="5105542"/>
                </a:cubicBezTo>
                <a:cubicBezTo>
                  <a:pt x="-12156" y="4865578"/>
                  <a:pt x="17789" y="4679668"/>
                  <a:pt x="0" y="4523898"/>
                </a:cubicBezTo>
                <a:cubicBezTo>
                  <a:pt x="-17789" y="4368128"/>
                  <a:pt x="913" y="4122809"/>
                  <a:pt x="0" y="3813000"/>
                </a:cubicBezTo>
                <a:cubicBezTo>
                  <a:pt x="-913" y="3503191"/>
                  <a:pt x="-13810" y="3447176"/>
                  <a:pt x="0" y="3166729"/>
                </a:cubicBezTo>
                <a:cubicBezTo>
                  <a:pt x="13810" y="2886282"/>
                  <a:pt x="38662" y="2649271"/>
                  <a:pt x="0" y="2391203"/>
                </a:cubicBezTo>
                <a:cubicBezTo>
                  <a:pt x="-38662" y="2133135"/>
                  <a:pt x="22371" y="1964752"/>
                  <a:pt x="0" y="1615678"/>
                </a:cubicBezTo>
                <a:cubicBezTo>
                  <a:pt x="-22371" y="1266605"/>
                  <a:pt x="-33204" y="1176872"/>
                  <a:pt x="0" y="904780"/>
                </a:cubicBezTo>
                <a:cubicBezTo>
                  <a:pt x="33204" y="632688"/>
                  <a:pt x="-42022" y="297617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4925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AC75D85-B842-4C36-B13F-07DDF3B3C5A2}"/>
              </a:ext>
            </a:extLst>
          </p:cNvPr>
          <p:cNvSpPr/>
          <p:nvPr/>
        </p:nvSpPr>
        <p:spPr>
          <a:xfrm>
            <a:off x="11734800" y="1102202"/>
            <a:ext cx="323189" cy="538480"/>
          </a:xfrm>
          <a:custGeom>
            <a:avLst/>
            <a:gdLst>
              <a:gd name="connsiteX0" fmla="*/ 0 w 323189"/>
              <a:gd name="connsiteY0" fmla="*/ 0 h 538480"/>
              <a:gd name="connsiteX1" fmla="*/ 323189 w 323189"/>
              <a:gd name="connsiteY1" fmla="*/ 0 h 538480"/>
              <a:gd name="connsiteX2" fmla="*/ 323189 w 323189"/>
              <a:gd name="connsiteY2" fmla="*/ 538480 h 538480"/>
              <a:gd name="connsiteX3" fmla="*/ 0 w 323189"/>
              <a:gd name="connsiteY3" fmla="*/ 538480 h 538480"/>
              <a:gd name="connsiteX4" fmla="*/ 0 w 323189"/>
              <a:gd name="connsiteY4" fmla="*/ 0 h 53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189" h="538480" fill="none" extrusionOk="0">
                <a:moveTo>
                  <a:pt x="0" y="0"/>
                </a:moveTo>
                <a:cubicBezTo>
                  <a:pt x="73338" y="9553"/>
                  <a:pt x="167943" y="-8120"/>
                  <a:pt x="323189" y="0"/>
                </a:cubicBezTo>
                <a:cubicBezTo>
                  <a:pt x="311208" y="267491"/>
                  <a:pt x="313062" y="354133"/>
                  <a:pt x="323189" y="538480"/>
                </a:cubicBezTo>
                <a:cubicBezTo>
                  <a:pt x="194737" y="540158"/>
                  <a:pt x="106307" y="523204"/>
                  <a:pt x="0" y="538480"/>
                </a:cubicBezTo>
                <a:cubicBezTo>
                  <a:pt x="-26834" y="415318"/>
                  <a:pt x="-17406" y="158146"/>
                  <a:pt x="0" y="0"/>
                </a:cubicBezTo>
                <a:close/>
              </a:path>
              <a:path w="323189" h="538480" stroke="0" extrusionOk="0">
                <a:moveTo>
                  <a:pt x="0" y="0"/>
                </a:moveTo>
                <a:cubicBezTo>
                  <a:pt x="64642" y="4801"/>
                  <a:pt x="186636" y="-1324"/>
                  <a:pt x="323189" y="0"/>
                </a:cubicBezTo>
                <a:cubicBezTo>
                  <a:pt x="300080" y="118609"/>
                  <a:pt x="317961" y="339399"/>
                  <a:pt x="323189" y="538480"/>
                </a:cubicBezTo>
                <a:cubicBezTo>
                  <a:pt x="176007" y="541814"/>
                  <a:pt x="137128" y="533633"/>
                  <a:pt x="0" y="538480"/>
                </a:cubicBezTo>
                <a:cubicBezTo>
                  <a:pt x="-20977" y="359516"/>
                  <a:pt x="-25949" y="132382"/>
                  <a:pt x="0" y="0"/>
                </a:cubicBezTo>
                <a:close/>
              </a:path>
            </a:pathLst>
          </a:custGeom>
          <a:solidFill>
            <a:srgbClr val="E1EEC9"/>
          </a:solidFill>
          <a:ln w="254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1032710-7AF0-4372-87C7-478AB62A7C78}"/>
              </a:ext>
            </a:extLst>
          </p:cNvPr>
          <p:cNvSpPr/>
          <p:nvPr/>
        </p:nvSpPr>
        <p:spPr>
          <a:xfrm rot="5400000">
            <a:off x="11560604" y="1996299"/>
            <a:ext cx="470312" cy="121920"/>
          </a:xfrm>
          <a:custGeom>
            <a:avLst/>
            <a:gdLst>
              <a:gd name="connsiteX0" fmla="*/ 0 w 470312"/>
              <a:gd name="connsiteY0" fmla="*/ 0 h 121920"/>
              <a:gd name="connsiteX1" fmla="*/ 470312 w 470312"/>
              <a:gd name="connsiteY1" fmla="*/ 0 h 121920"/>
              <a:gd name="connsiteX2" fmla="*/ 470312 w 470312"/>
              <a:gd name="connsiteY2" fmla="*/ 121920 h 121920"/>
              <a:gd name="connsiteX3" fmla="*/ 0 w 470312"/>
              <a:gd name="connsiteY3" fmla="*/ 121920 h 121920"/>
              <a:gd name="connsiteX4" fmla="*/ 0 w 470312"/>
              <a:gd name="connsiteY4" fmla="*/ 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0312" h="121920" fill="none" extrusionOk="0">
                <a:moveTo>
                  <a:pt x="0" y="0"/>
                </a:moveTo>
                <a:cubicBezTo>
                  <a:pt x="187944" y="-13799"/>
                  <a:pt x="242384" y="16785"/>
                  <a:pt x="470312" y="0"/>
                </a:cubicBezTo>
                <a:cubicBezTo>
                  <a:pt x="472047" y="28675"/>
                  <a:pt x="471869" y="67480"/>
                  <a:pt x="470312" y="121920"/>
                </a:cubicBezTo>
                <a:cubicBezTo>
                  <a:pt x="286647" y="108997"/>
                  <a:pt x="212357" y="102011"/>
                  <a:pt x="0" y="121920"/>
                </a:cubicBezTo>
                <a:cubicBezTo>
                  <a:pt x="2122" y="69973"/>
                  <a:pt x="374" y="32843"/>
                  <a:pt x="0" y="0"/>
                </a:cubicBezTo>
                <a:close/>
              </a:path>
              <a:path w="470312" h="121920" stroke="0" extrusionOk="0">
                <a:moveTo>
                  <a:pt x="0" y="0"/>
                </a:moveTo>
                <a:cubicBezTo>
                  <a:pt x="143160" y="-3381"/>
                  <a:pt x="367201" y="-7173"/>
                  <a:pt x="470312" y="0"/>
                </a:cubicBezTo>
                <a:cubicBezTo>
                  <a:pt x="472095" y="34657"/>
                  <a:pt x="466608" y="92450"/>
                  <a:pt x="470312" y="121920"/>
                </a:cubicBezTo>
                <a:cubicBezTo>
                  <a:pt x="337524" y="136846"/>
                  <a:pt x="127438" y="129125"/>
                  <a:pt x="0" y="121920"/>
                </a:cubicBezTo>
                <a:cubicBezTo>
                  <a:pt x="4931" y="67078"/>
                  <a:pt x="6055" y="24604"/>
                  <a:pt x="0" y="0"/>
                </a:cubicBezTo>
                <a:close/>
              </a:path>
            </a:pathLst>
          </a:custGeom>
          <a:solidFill>
            <a:srgbClr val="CCC3E0"/>
          </a:solidFill>
          <a:ln w="254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16A0907-1B68-4DB2-B86E-EDECB99EC6FD}"/>
              </a:ext>
            </a:extLst>
          </p:cNvPr>
          <p:cNvSpPr/>
          <p:nvPr/>
        </p:nvSpPr>
        <p:spPr>
          <a:xfrm>
            <a:off x="4659127" y="2725936"/>
            <a:ext cx="2873746" cy="1066860"/>
          </a:xfrm>
          <a:custGeom>
            <a:avLst/>
            <a:gdLst>
              <a:gd name="connsiteX0" fmla="*/ 0 w 2873746"/>
              <a:gd name="connsiteY0" fmla="*/ 177814 h 1066860"/>
              <a:gd name="connsiteX1" fmla="*/ 177814 w 2873746"/>
              <a:gd name="connsiteY1" fmla="*/ 0 h 1066860"/>
              <a:gd name="connsiteX2" fmla="*/ 832525 w 2873746"/>
              <a:gd name="connsiteY2" fmla="*/ 0 h 1066860"/>
              <a:gd name="connsiteX3" fmla="*/ 1386511 w 2873746"/>
              <a:gd name="connsiteY3" fmla="*/ 0 h 1066860"/>
              <a:gd name="connsiteX4" fmla="*/ 1965678 w 2873746"/>
              <a:gd name="connsiteY4" fmla="*/ 0 h 1066860"/>
              <a:gd name="connsiteX5" fmla="*/ 2695932 w 2873746"/>
              <a:gd name="connsiteY5" fmla="*/ 0 h 1066860"/>
              <a:gd name="connsiteX6" fmla="*/ 2873746 w 2873746"/>
              <a:gd name="connsiteY6" fmla="*/ 177814 h 1066860"/>
              <a:gd name="connsiteX7" fmla="*/ 2873746 w 2873746"/>
              <a:gd name="connsiteY7" fmla="*/ 540542 h 1066860"/>
              <a:gd name="connsiteX8" fmla="*/ 2873746 w 2873746"/>
              <a:gd name="connsiteY8" fmla="*/ 889046 h 1066860"/>
              <a:gd name="connsiteX9" fmla="*/ 2695932 w 2873746"/>
              <a:gd name="connsiteY9" fmla="*/ 1066860 h 1066860"/>
              <a:gd name="connsiteX10" fmla="*/ 2091584 w 2873746"/>
              <a:gd name="connsiteY10" fmla="*/ 1066860 h 1066860"/>
              <a:gd name="connsiteX11" fmla="*/ 1487235 w 2873746"/>
              <a:gd name="connsiteY11" fmla="*/ 1066860 h 1066860"/>
              <a:gd name="connsiteX12" fmla="*/ 857706 w 2873746"/>
              <a:gd name="connsiteY12" fmla="*/ 1066860 h 1066860"/>
              <a:gd name="connsiteX13" fmla="*/ 177814 w 2873746"/>
              <a:gd name="connsiteY13" fmla="*/ 1066860 h 1066860"/>
              <a:gd name="connsiteX14" fmla="*/ 0 w 2873746"/>
              <a:gd name="connsiteY14" fmla="*/ 889046 h 1066860"/>
              <a:gd name="connsiteX15" fmla="*/ 0 w 2873746"/>
              <a:gd name="connsiteY15" fmla="*/ 540542 h 1066860"/>
              <a:gd name="connsiteX16" fmla="*/ 0 w 2873746"/>
              <a:gd name="connsiteY16" fmla="*/ 177814 h 106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73746" h="1066860" fill="none" extrusionOk="0">
                <a:moveTo>
                  <a:pt x="0" y="177814"/>
                </a:moveTo>
                <a:cubicBezTo>
                  <a:pt x="-6151" y="89265"/>
                  <a:pt x="72859" y="3887"/>
                  <a:pt x="177814" y="0"/>
                </a:cubicBezTo>
                <a:cubicBezTo>
                  <a:pt x="478254" y="-18606"/>
                  <a:pt x="577502" y="-14859"/>
                  <a:pt x="832525" y="0"/>
                </a:cubicBezTo>
                <a:cubicBezTo>
                  <a:pt x="1087548" y="14859"/>
                  <a:pt x="1165915" y="24909"/>
                  <a:pt x="1386511" y="0"/>
                </a:cubicBezTo>
                <a:cubicBezTo>
                  <a:pt x="1607107" y="-24909"/>
                  <a:pt x="1705114" y="-5364"/>
                  <a:pt x="1965678" y="0"/>
                </a:cubicBezTo>
                <a:cubicBezTo>
                  <a:pt x="2226242" y="5364"/>
                  <a:pt x="2514017" y="10555"/>
                  <a:pt x="2695932" y="0"/>
                </a:cubicBezTo>
                <a:cubicBezTo>
                  <a:pt x="2779962" y="4235"/>
                  <a:pt x="2885019" y="84916"/>
                  <a:pt x="2873746" y="177814"/>
                </a:cubicBezTo>
                <a:cubicBezTo>
                  <a:pt x="2864124" y="274108"/>
                  <a:pt x="2885099" y="405496"/>
                  <a:pt x="2873746" y="540542"/>
                </a:cubicBezTo>
                <a:cubicBezTo>
                  <a:pt x="2862393" y="675588"/>
                  <a:pt x="2859820" y="755087"/>
                  <a:pt x="2873746" y="889046"/>
                </a:cubicBezTo>
                <a:cubicBezTo>
                  <a:pt x="2880127" y="969340"/>
                  <a:pt x="2784424" y="1062052"/>
                  <a:pt x="2695932" y="1066860"/>
                </a:cubicBezTo>
                <a:cubicBezTo>
                  <a:pt x="2437869" y="1055778"/>
                  <a:pt x="2390440" y="1065405"/>
                  <a:pt x="2091584" y="1066860"/>
                </a:cubicBezTo>
                <a:cubicBezTo>
                  <a:pt x="1792728" y="1068315"/>
                  <a:pt x="1712645" y="1063033"/>
                  <a:pt x="1487235" y="1066860"/>
                </a:cubicBezTo>
                <a:cubicBezTo>
                  <a:pt x="1261825" y="1070687"/>
                  <a:pt x="1110754" y="1066540"/>
                  <a:pt x="857706" y="1066860"/>
                </a:cubicBezTo>
                <a:cubicBezTo>
                  <a:pt x="604658" y="1067180"/>
                  <a:pt x="515694" y="1072963"/>
                  <a:pt x="177814" y="1066860"/>
                </a:cubicBezTo>
                <a:cubicBezTo>
                  <a:pt x="78373" y="1063440"/>
                  <a:pt x="-335" y="992412"/>
                  <a:pt x="0" y="889046"/>
                </a:cubicBezTo>
                <a:cubicBezTo>
                  <a:pt x="-4739" y="754024"/>
                  <a:pt x="10450" y="679627"/>
                  <a:pt x="0" y="540542"/>
                </a:cubicBezTo>
                <a:cubicBezTo>
                  <a:pt x="-10450" y="401457"/>
                  <a:pt x="889" y="290213"/>
                  <a:pt x="0" y="177814"/>
                </a:cubicBezTo>
                <a:close/>
              </a:path>
              <a:path w="2873746" h="1066860" stroke="0" extrusionOk="0">
                <a:moveTo>
                  <a:pt x="0" y="177814"/>
                </a:moveTo>
                <a:cubicBezTo>
                  <a:pt x="50" y="76263"/>
                  <a:pt x="73706" y="-9288"/>
                  <a:pt x="177814" y="0"/>
                </a:cubicBezTo>
                <a:cubicBezTo>
                  <a:pt x="476957" y="23653"/>
                  <a:pt x="605380" y="23877"/>
                  <a:pt x="857706" y="0"/>
                </a:cubicBezTo>
                <a:cubicBezTo>
                  <a:pt x="1110032" y="-23877"/>
                  <a:pt x="1220349" y="-23055"/>
                  <a:pt x="1411692" y="0"/>
                </a:cubicBezTo>
                <a:cubicBezTo>
                  <a:pt x="1603035" y="23055"/>
                  <a:pt x="1921130" y="-27802"/>
                  <a:pt x="2091584" y="0"/>
                </a:cubicBezTo>
                <a:cubicBezTo>
                  <a:pt x="2262038" y="27802"/>
                  <a:pt x="2423776" y="-9480"/>
                  <a:pt x="2695932" y="0"/>
                </a:cubicBezTo>
                <a:cubicBezTo>
                  <a:pt x="2813629" y="10676"/>
                  <a:pt x="2876767" y="76928"/>
                  <a:pt x="2873746" y="177814"/>
                </a:cubicBezTo>
                <a:cubicBezTo>
                  <a:pt x="2879324" y="268088"/>
                  <a:pt x="2860695" y="436062"/>
                  <a:pt x="2873746" y="526318"/>
                </a:cubicBezTo>
                <a:cubicBezTo>
                  <a:pt x="2886797" y="616574"/>
                  <a:pt x="2878566" y="712861"/>
                  <a:pt x="2873746" y="889046"/>
                </a:cubicBezTo>
                <a:cubicBezTo>
                  <a:pt x="2879646" y="983617"/>
                  <a:pt x="2781796" y="1057541"/>
                  <a:pt x="2695932" y="1066860"/>
                </a:cubicBezTo>
                <a:cubicBezTo>
                  <a:pt x="2542680" y="1039893"/>
                  <a:pt x="2233353" y="1068791"/>
                  <a:pt x="2041221" y="1066860"/>
                </a:cubicBezTo>
                <a:cubicBezTo>
                  <a:pt x="1849089" y="1064929"/>
                  <a:pt x="1523954" y="1088653"/>
                  <a:pt x="1386511" y="1066860"/>
                </a:cubicBezTo>
                <a:cubicBezTo>
                  <a:pt x="1249068" y="1045068"/>
                  <a:pt x="1088571" y="1071627"/>
                  <a:pt x="807344" y="1066860"/>
                </a:cubicBezTo>
                <a:cubicBezTo>
                  <a:pt x="526117" y="1062093"/>
                  <a:pt x="371117" y="1081661"/>
                  <a:pt x="177814" y="1066860"/>
                </a:cubicBezTo>
                <a:cubicBezTo>
                  <a:pt x="77067" y="1071877"/>
                  <a:pt x="-7764" y="995028"/>
                  <a:pt x="0" y="889046"/>
                </a:cubicBezTo>
                <a:cubicBezTo>
                  <a:pt x="-15205" y="799399"/>
                  <a:pt x="1913" y="645542"/>
                  <a:pt x="0" y="540542"/>
                </a:cubicBezTo>
                <a:cubicBezTo>
                  <a:pt x="-1913" y="435542"/>
                  <a:pt x="-5492" y="342580"/>
                  <a:pt x="0" y="177814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80462948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9573C3E-8164-4FEB-A247-FB94DCB73B11}"/>
              </a:ext>
            </a:extLst>
          </p:cNvPr>
          <p:cNvGrpSpPr/>
          <p:nvPr/>
        </p:nvGrpSpPr>
        <p:grpSpPr>
          <a:xfrm>
            <a:off x="4788483" y="2912671"/>
            <a:ext cx="732809" cy="693389"/>
            <a:chOff x="4962326" y="2640851"/>
            <a:chExt cx="732809" cy="693389"/>
          </a:xfrm>
        </p:grpSpPr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98DD1B8C-A5C5-43C9-B5F8-8808DD7776C1}"/>
                </a:ext>
              </a:extLst>
            </p:cNvPr>
            <p:cNvSpPr/>
            <p:nvPr/>
          </p:nvSpPr>
          <p:spPr>
            <a:xfrm rot="21116959">
              <a:off x="4962326" y="2640851"/>
              <a:ext cx="372835" cy="538782"/>
            </a:xfrm>
            <a:custGeom>
              <a:avLst/>
              <a:gdLst>
                <a:gd name="connsiteX0" fmla="*/ 0 w 372835"/>
                <a:gd name="connsiteY0" fmla="*/ 538782 h 538782"/>
                <a:gd name="connsiteX1" fmla="*/ 186418 w 372835"/>
                <a:gd name="connsiteY1" fmla="*/ 0 h 538782"/>
                <a:gd name="connsiteX2" fmla="*/ 372835 w 372835"/>
                <a:gd name="connsiteY2" fmla="*/ 538782 h 538782"/>
                <a:gd name="connsiteX3" fmla="*/ 0 w 372835"/>
                <a:gd name="connsiteY3" fmla="*/ 538782 h 53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2835" h="538782" fill="none" extrusionOk="0">
                  <a:moveTo>
                    <a:pt x="0" y="538782"/>
                  </a:moveTo>
                  <a:cubicBezTo>
                    <a:pt x="80190" y="310173"/>
                    <a:pt x="116098" y="183674"/>
                    <a:pt x="186418" y="0"/>
                  </a:cubicBezTo>
                  <a:cubicBezTo>
                    <a:pt x="232394" y="179717"/>
                    <a:pt x="295149" y="357946"/>
                    <a:pt x="372835" y="538782"/>
                  </a:cubicBezTo>
                  <a:cubicBezTo>
                    <a:pt x="284783" y="544265"/>
                    <a:pt x="166271" y="535934"/>
                    <a:pt x="0" y="538782"/>
                  </a:cubicBezTo>
                  <a:close/>
                </a:path>
                <a:path w="372835" h="538782" stroke="0" extrusionOk="0">
                  <a:moveTo>
                    <a:pt x="0" y="538782"/>
                  </a:moveTo>
                  <a:cubicBezTo>
                    <a:pt x="65875" y="297722"/>
                    <a:pt x="90451" y="236323"/>
                    <a:pt x="186418" y="0"/>
                  </a:cubicBezTo>
                  <a:cubicBezTo>
                    <a:pt x="282067" y="248075"/>
                    <a:pt x="296592" y="270630"/>
                    <a:pt x="372835" y="538782"/>
                  </a:cubicBezTo>
                  <a:cubicBezTo>
                    <a:pt x="190124" y="551685"/>
                    <a:pt x="117377" y="538472"/>
                    <a:pt x="0" y="538782"/>
                  </a:cubicBezTo>
                  <a:close/>
                </a:path>
              </a:pathLst>
            </a:custGeom>
            <a:solidFill>
              <a:srgbClr val="E7911B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952859849">
                    <a:prstGeom prst="triangl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5BF7CD90-72FE-46C6-BFC7-00141A95D8DB}"/>
                </a:ext>
              </a:extLst>
            </p:cNvPr>
            <p:cNvSpPr/>
            <p:nvPr/>
          </p:nvSpPr>
          <p:spPr>
            <a:xfrm rot="1208226">
              <a:off x="5103211" y="2757900"/>
              <a:ext cx="396029" cy="497715"/>
            </a:xfrm>
            <a:custGeom>
              <a:avLst/>
              <a:gdLst>
                <a:gd name="connsiteX0" fmla="*/ 0 w 396029"/>
                <a:gd name="connsiteY0" fmla="*/ 497715 h 497715"/>
                <a:gd name="connsiteX1" fmla="*/ 94959 w 396029"/>
                <a:gd name="connsiteY1" fmla="*/ 0 h 497715"/>
                <a:gd name="connsiteX2" fmla="*/ 396029 w 396029"/>
                <a:gd name="connsiteY2" fmla="*/ 205424 h 497715"/>
                <a:gd name="connsiteX3" fmla="*/ 0 w 396029"/>
                <a:gd name="connsiteY3" fmla="*/ 497715 h 497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6029" h="497715" fill="none" extrusionOk="0">
                  <a:moveTo>
                    <a:pt x="0" y="497715"/>
                  </a:moveTo>
                  <a:cubicBezTo>
                    <a:pt x="24156" y="259951"/>
                    <a:pt x="44694" y="163388"/>
                    <a:pt x="94959" y="0"/>
                  </a:cubicBezTo>
                  <a:cubicBezTo>
                    <a:pt x="211685" y="81960"/>
                    <a:pt x="244009" y="116978"/>
                    <a:pt x="396029" y="205424"/>
                  </a:cubicBezTo>
                  <a:cubicBezTo>
                    <a:pt x="249688" y="282863"/>
                    <a:pt x="80896" y="419244"/>
                    <a:pt x="0" y="497715"/>
                  </a:cubicBezTo>
                  <a:close/>
                </a:path>
                <a:path w="396029" h="497715" stroke="0" extrusionOk="0">
                  <a:moveTo>
                    <a:pt x="0" y="497715"/>
                  </a:moveTo>
                  <a:cubicBezTo>
                    <a:pt x="38965" y="354649"/>
                    <a:pt x="52423" y="140846"/>
                    <a:pt x="94959" y="0"/>
                  </a:cubicBezTo>
                  <a:cubicBezTo>
                    <a:pt x="202554" y="59703"/>
                    <a:pt x="257535" y="100169"/>
                    <a:pt x="396029" y="205424"/>
                  </a:cubicBezTo>
                  <a:cubicBezTo>
                    <a:pt x="200893" y="329618"/>
                    <a:pt x="126464" y="374669"/>
                    <a:pt x="0" y="497715"/>
                  </a:cubicBezTo>
                  <a:close/>
                </a:path>
              </a:pathLst>
            </a:custGeom>
            <a:solidFill>
              <a:srgbClr val="E7911B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2355493656">
                    <a:custGeom>
                      <a:avLst/>
                      <a:gdLst>
                        <a:gd name="connsiteX0" fmla="*/ 0 w 367084"/>
                        <a:gd name="connsiteY0" fmla="*/ 570241 h 570241"/>
                        <a:gd name="connsiteX1" fmla="*/ 183542 w 367084"/>
                        <a:gd name="connsiteY1" fmla="*/ 0 h 570241"/>
                        <a:gd name="connsiteX2" fmla="*/ 367084 w 367084"/>
                        <a:gd name="connsiteY2" fmla="*/ 570241 h 570241"/>
                        <a:gd name="connsiteX3" fmla="*/ 0 w 367084"/>
                        <a:gd name="connsiteY3" fmla="*/ 570241 h 570241"/>
                        <a:gd name="connsiteX0" fmla="*/ 0 w 262034"/>
                        <a:gd name="connsiteY0" fmla="*/ 570241 h 570241"/>
                        <a:gd name="connsiteX1" fmla="*/ 183542 w 262034"/>
                        <a:gd name="connsiteY1" fmla="*/ 0 h 570241"/>
                        <a:gd name="connsiteX2" fmla="*/ 262034 w 262034"/>
                        <a:gd name="connsiteY2" fmla="*/ 482961 h 570241"/>
                        <a:gd name="connsiteX3" fmla="*/ 0 w 262034"/>
                        <a:gd name="connsiteY3" fmla="*/ 570241 h 570241"/>
                        <a:gd name="connsiteX0" fmla="*/ 0 w 384610"/>
                        <a:gd name="connsiteY0" fmla="*/ 570241 h 570241"/>
                        <a:gd name="connsiteX1" fmla="*/ 183542 w 384610"/>
                        <a:gd name="connsiteY1" fmla="*/ 0 h 570241"/>
                        <a:gd name="connsiteX2" fmla="*/ 384610 w 384610"/>
                        <a:gd name="connsiteY2" fmla="*/ 429898 h 570241"/>
                        <a:gd name="connsiteX3" fmla="*/ 0 w 384610"/>
                        <a:gd name="connsiteY3" fmla="*/ 570241 h 570241"/>
                        <a:gd name="connsiteX0" fmla="*/ 0 w 384610"/>
                        <a:gd name="connsiteY0" fmla="*/ 549554 h 549554"/>
                        <a:gd name="connsiteX1" fmla="*/ 145952 w 384610"/>
                        <a:gd name="connsiteY1" fmla="*/ 0 h 549554"/>
                        <a:gd name="connsiteX2" fmla="*/ 384610 w 384610"/>
                        <a:gd name="connsiteY2" fmla="*/ 409211 h 549554"/>
                        <a:gd name="connsiteX3" fmla="*/ 0 w 384610"/>
                        <a:gd name="connsiteY3" fmla="*/ 549554 h 549554"/>
                        <a:gd name="connsiteX0" fmla="*/ 0 w 487372"/>
                        <a:gd name="connsiteY0" fmla="*/ 549554 h 549554"/>
                        <a:gd name="connsiteX1" fmla="*/ 145952 w 487372"/>
                        <a:gd name="connsiteY1" fmla="*/ 0 h 549554"/>
                        <a:gd name="connsiteX2" fmla="*/ 487372 w 487372"/>
                        <a:gd name="connsiteY2" fmla="*/ 209644 h 549554"/>
                        <a:gd name="connsiteX3" fmla="*/ 0 w 487372"/>
                        <a:gd name="connsiteY3" fmla="*/ 549554 h 549554"/>
                        <a:gd name="connsiteX0" fmla="*/ 1 w 449106"/>
                        <a:gd name="connsiteY0" fmla="*/ 507938 h 507938"/>
                        <a:gd name="connsiteX1" fmla="*/ 107686 w 449106"/>
                        <a:gd name="connsiteY1" fmla="*/ 0 h 507938"/>
                        <a:gd name="connsiteX2" fmla="*/ 449106 w 449106"/>
                        <a:gd name="connsiteY2" fmla="*/ 209644 h 507938"/>
                        <a:gd name="connsiteX3" fmla="*/ 1 w 449106"/>
                        <a:gd name="connsiteY3" fmla="*/ 507938 h 5079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49106" h="507938">
                          <a:moveTo>
                            <a:pt x="1" y="507938"/>
                          </a:moveTo>
                          <a:lnTo>
                            <a:pt x="107686" y="0"/>
                          </a:lnTo>
                          <a:lnTo>
                            <a:pt x="449106" y="209644"/>
                          </a:lnTo>
                          <a:lnTo>
                            <a:pt x="1" y="507938"/>
                          </a:lnTo>
                          <a:close/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순서도: 수동 연산 10">
              <a:extLst>
                <a:ext uri="{FF2B5EF4-FFF2-40B4-BE49-F238E27FC236}">
                  <a16:creationId xmlns:a16="http://schemas.microsoft.com/office/drawing/2014/main" id="{39F30E4D-C440-42E5-A996-97974573B0C6}"/>
                </a:ext>
              </a:extLst>
            </p:cNvPr>
            <p:cNvSpPr/>
            <p:nvPr/>
          </p:nvSpPr>
          <p:spPr>
            <a:xfrm rot="19274152">
              <a:off x="5031334" y="2921556"/>
              <a:ext cx="663801" cy="412684"/>
            </a:xfrm>
            <a:custGeom>
              <a:avLst/>
              <a:gdLst>
                <a:gd name="connsiteX0" fmla="*/ 0 w 663801"/>
                <a:gd name="connsiteY0" fmla="*/ 41553 h 412684"/>
                <a:gd name="connsiteX1" fmla="*/ 663801 w 663801"/>
                <a:gd name="connsiteY1" fmla="*/ 0 h 412684"/>
                <a:gd name="connsiteX2" fmla="*/ 422798 w 663801"/>
                <a:gd name="connsiteY2" fmla="*/ 412684 h 412684"/>
                <a:gd name="connsiteX3" fmla="*/ 140831 w 663801"/>
                <a:gd name="connsiteY3" fmla="*/ 325181 h 412684"/>
                <a:gd name="connsiteX4" fmla="*/ 0 w 663801"/>
                <a:gd name="connsiteY4" fmla="*/ 41553 h 412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3801" h="412684" fill="none" extrusionOk="0">
                  <a:moveTo>
                    <a:pt x="0" y="41553"/>
                  </a:moveTo>
                  <a:cubicBezTo>
                    <a:pt x="243956" y="-3657"/>
                    <a:pt x="443781" y="21173"/>
                    <a:pt x="663801" y="0"/>
                  </a:cubicBezTo>
                  <a:cubicBezTo>
                    <a:pt x="573768" y="197751"/>
                    <a:pt x="524927" y="255519"/>
                    <a:pt x="422798" y="412684"/>
                  </a:cubicBezTo>
                  <a:cubicBezTo>
                    <a:pt x="307020" y="368075"/>
                    <a:pt x="271745" y="375337"/>
                    <a:pt x="140831" y="325181"/>
                  </a:cubicBezTo>
                  <a:cubicBezTo>
                    <a:pt x="90657" y="252735"/>
                    <a:pt x="31234" y="98709"/>
                    <a:pt x="0" y="41553"/>
                  </a:cubicBezTo>
                  <a:close/>
                </a:path>
                <a:path w="663801" h="412684" stroke="0" extrusionOk="0">
                  <a:moveTo>
                    <a:pt x="0" y="41553"/>
                  </a:moveTo>
                  <a:cubicBezTo>
                    <a:pt x="174374" y="12595"/>
                    <a:pt x="530712" y="39335"/>
                    <a:pt x="663801" y="0"/>
                  </a:cubicBezTo>
                  <a:cubicBezTo>
                    <a:pt x="533615" y="176875"/>
                    <a:pt x="488248" y="305816"/>
                    <a:pt x="422798" y="412684"/>
                  </a:cubicBezTo>
                  <a:cubicBezTo>
                    <a:pt x="284544" y="364306"/>
                    <a:pt x="237394" y="368845"/>
                    <a:pt x="140831" y="325181"/>
                  </a:cubicBezTo>
                  <a:cubicBezTo>
                    <a:pt x="94268" y="252922"/>
                    <a:pt x="36157" y="114235"/>
                    <a:pt x="0" y="41553"/>
                  </a:cubicBezTo>
                  <a:close/>
                </a:path>
              </a:pathLst>
            </a:custGeom>
            <a:solidFill>
              <a:srgbClr val="EFC237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853839330">
                    <a:custGeom>
                      <a:avLst/>
                      <a:gdLst>
                        <a:gd name="connsiteX0" fmla="*/ 0 w 10000"/>
                        <a:gd name="connsiteY0" fmla="*/ 0 h 10000"/>
                        <a:gd name="connsiteX1" fmla="*/ 10000 w 10000"/>
                        <a:gd name="connsiteY1" fmla="*/ 0 h 10000"/>
                        <a:gd name="connsiteX2" fmla="*/ 8000 w 10000"/>
                        <a:gd name="connsiteY2" fmla="*/ 10000 h 10000"/>
                        <a:gd name="connsiteX3" fmla="*/ 2000 w 10000"/>
                        <a:gd name="connsiteY3" fmla="*/ 10000 h 10000"/>
                        <a:gd name="connsiteX4" fmla="*/ 0 w 10000"/>
                        <a:gd name="connsiteY4" fmla="*/ 0 h 10000"/>
                        <a:gd name="connsiteX0" fmla="*/ 0 w 10000"/>
                        <a:gd name="connsiteY0" fmla="*/ 0 h 10000"/>
                        <a:gd name="connsiteX1" fmla="*/ 10000 w 10000"/>
                        <a:gd name="connsiteY1" fmla="*/ 0 h 10000"/>
                        <a:gd name="connsiteX2" fmla="*/ 6555 w 10000"/>
                        <a:gd name="connsiteY2" fmla="*/ 9005 h 10000"/>
                        <a:gd name="connsiteX3" fmla="*/ 2000 w 10000"/>
                        <a:gd name="connsiteY3" fmla="*/ 10000 h 10000"/>
                        <a:gd name="connsiteX4" fmla="*/ 0 w 10000"/>
                        <a:gd name="connsiteY4" fmla="*/ 0 h 10000"/>
                        <a:gd name="connsiteX0" fmla="*/ 0 w 10000"/>
                        <a:gd name="connsiteY0" fmla="*/ 0 h 9005"/>
                        <a:gd name="connsiteX1" fmla="*/ 10000 w 10000"/>
                        <a:gd name="connsiteY1" fmla="*/ 0 h 9005"/>
                        <a:gd name="connsiteX2" fmla="*/ 6555 w 10000"/>
                        <a:gd name="connsiteY2" fmla="*/ 9005 h 9005"/>
                        <a:gd name="connsiteX3" fmla="*/ 2324 w 10000"/>
                        <a:gd name="connsiteY3" fmla="*/ 7087 h 9005"/>
                        <a:gd name="connsiteX4" fmla="*/ 0 w 10000"/>
                        <a:gd name="connsiteY4" fmla="*/ 0 h 9005"/>
                        <a:gd name="connsiteX0" fmla="*/ 0 w 10954"/>
                        <a:gd name="connsiteY0" fmla="*/ 1153 h 11153"/>
                        <a:gd name="connsiteX1" fmla="*/ 10954 w 10954"/>
                        <a:gd name="connsiteY1" fmla="*/ 0 h 11153"/>
                        <a:gd name="connsiteX2" fmla="*/ 6555 w 10954"/>
                        <a:gd name="connsiteY2" fmla="*/ 11153 h 11153"/>
                        <a:gd name="connsiteX3" fmla="*/ 2324 w 10954"/>
                        <a:gd name="connsiteY3" fmla="*/ 9023 h 11153"/>
                        <a:gd name="connsiteX4" fmla="*/ 0 w 10954"/>
                        <a:gd name="connsiteY4" fmla="*/ 1153 h 11153"/>
                        <a:gd name="connsiteX0" fmla="*/ 0 w 10954"/>
                        <a:gd name="connsiteY0" fmla="*/ 1153 h 11451"/>
                        <a:gd name="connsiteX1" fmla="*/ 10954 w 10954"/>
                        <a:gd name="connsiteY1" fmla="*/ 0 h 11451"/>
                        <a:gd name="connsiteX2" fmla="*/ 6977 w 10954"/>
                        <a:gd name="connsiteY2" fmla="*/ 11451 h 11451"/>
                        <a:gd name="connsiteX3" fmla="*/ 2324 w 10954"/>
                        <a:gd name="connsiteY3" fmla="*/ 9023 h 11451"/>
                        <a:gd name="connsiteX4" fmla="*/ 0 w 10954"/>
                        <a:gd name="connsiteY4" fmla="*/ 1153 h 1145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954" h="11451">
                          <a:moveTo>
                            <a:pt x="0" y="1153"/>
                          </a:moveTo>
                          <a:lnTo>
                            <a:pt x="10954" y="0"/>
                          </a:lnTo>
                          <a:lnTo>
                            <a:pt x="6977" y="11451"/>
                          </a:lnTo>
                          <a:lnTo>
                            <a:pt x="2324" y="9023"/>
                          </a:lnTo>
                          <a:lnTo>
                            <a:pt x="0" y="1153"/>
                          </a:lnTo>
                          <a:close/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4037A29-2294-46A7-96AE-C34C23CF8714}"/>
              </a:ext>
            </a:extLst>
          </p:cNvPr>
          <p:cNvSpPr txBox="1"/>
          <p:nvPr/>
        </p:nvSpPr>
        <p:spPr>
          <a:xfrm>
            <a:off x="5488173" y="2919580"/>
            <a:ext cx="2133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Ink FreeKor" panose="03080402000500000000" pitchFamily="66" charset="0"/>
              </a:rPr>
              <a:t>Firebase</a:t>
            </a:r>
            <a:endParaRPr lang="ko-KR" altLang="en-US" sz="3600" b="1" dirty="0">
              <a:solidFill>
                <a:schemeClr val="tx1">
                  <a:lumMod val="50000"/>
                  <a:lumOff val="50000"/>
                </a:schemeClr>
              </a:solidFill>
              <a:latin typeface="Ink FreeKor" panose="03080402000500000000" pitchFamily="66" charset="0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35F54276-6814-4AB6-B6C9-060922625FC4}"/>
              </a:ext>
            </a:extLst>
          </p:cNvPr>
          <p:cNvSpPr/>
          <p:nvPr/>
        </p:nvSpPr>
        <p:spPr>
          <a:xfrm>
            <a:off x="4659127" y="4218381"/>
            <a:ext cx="2873746" cy="2041087"/>
          </a:xfrm>
          <a:custGeom>
            <a:avLst/>
            <a:gdLst>
              <a:gd name="connsiteX0" fmla="*/ 0 w 2873746"/>
              <a:gd name="connsiteY0" fmla="*/ 340188 h 2041087"/>
              <a:gd name="connsiteX1" fmla="*/ 340188 w 2873746"/>
              <a:gd name="connsiteY1" fmla="*/ 0 h 2041087"/>
              <a:gd name="connsiteX2" fmla="*/ 910464 w 2873746"/>
              <a:gd name="connsiteY2" fmla="*/ 0 h 2041087"/>
              <a:gd name="connsiteX3" fmla="*/ 1393006 w 2873746"/>
              <a:gd name="connsiteY3" fmla="*/ 0 h 2041087"/>
              <a:gd name="connsiteX4" fmla="*/ 1897481 w 2873746"/>
              <a:gd name="connsiteY4" fmla="*/ 0 h 2041087"/>
              <a:gd name="connsiteX5" fmla="*/ 2533558 w 2873746"/>
              <a:gd name="connsiteY5" fmla="*/ 0 h 2041087"/>
              <a:gd name="connsiteX6" fmla="*/ 2873746 w 2873746"/>
              <a:gd name="connsiteY6" fmla="*/ 340188 h 2041087"/>
              <a:gd name="connsiteX7" fmla="*/ 2873746 w 2873746"/>
              <a:gd name="connsiteY7" fmla="*/ 1034151 h 2041087"/>
              <a:gd name="connsiteX8" fmla="*/ 2873746 w 2873746"/>
              <a:gd name="connsiteY8" fmla="*/ 1700899 h 2041087"/>
              <a:gd name="connsiteX9" fmla="*/ 2533558 w 2873746"/>
              <a:gd name="connsiteY9" fmla="*/ 2041087 h 2041087"/>
              <a:gd name="connsiteX10" fmla="*/ 2007149 w 2873746"/>
              <a:gd name="connsiteY10" fmla="*/ 2041087 h 2041087"/>
              <a:gd name="connsiteX11" fmla="*/ 1480740 w 2873746"/>
              <a:gd name="connsiteY11" fmla="*/ 2041087 h 2041087"/>
              <a:gd name="connsiteX12" fmla="*/ 932398 w 2873746"/>
              <a:gd name="connsiteY12" fmla="*/ 2041087 h 2041087"/>
              <a:gd name="connsiteX13" fmla="*/ 340188 w 2873746"/>
              <a:gd name="connsiteY13" fmla="*/ 2041087 h 2041087"/>
              <a:gd name="connsiteX14" fmla="*/ 0 w 2873746"/>
              <a:gd name="connsiteY14" fmla="*/ 1700899 h 2041087"/>
              <a:gd name="connsiteX15" fmla="*/ 0 w 2873746"/>
              <a:gd name="connsiteY15" fmla="*/ 1034151 h 2041087"/>
              <a:gd name="connsiteX16" fmla="*/ 0 w 2873746"/>
              <a:gd name="connsiteY16" fmla="*/ 340188 h 2041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73746" h="2041087" fill="none" extrusionOk="0">
                <a:moveTo>
                  <a:pt x="0" y="340188"/>
                </a:moveTo>
                <a:cubicBezTo>
                  <a:pt x="-24002" y="189984"/>
                  <a:pt x="130215" y="12721"/>
                  <a:pt x="340188" y="0"/>
                </a:cubicBezTo>
                <a:cubicBezTo>
                  <a:pt x="479538" y="-20018"/>
                  <a:pt x="639641" y="-25202"/>
                  <a:pt x="910464" y="0"/>
                </a:cubicBezTo>
                <a:cubicBezTo>
                  <a:pt x="1181287" y="25202"/>
                  <a:pt x="1172206" y="19097"/>
                  <a:pt x="1393006" y="0"/>
                </a:cubicBezTo>
                <a:cubicBezTo>
                  <a:pt x="1613806" y="-19097"/>
                  <a:pt x="1769819" y="13742"/>
                  <a:pt x="1897481" y="0"/>
                </a:cubicBezTo>
                <a:cubicBezTo>
                  <a:pt x="2025144" y="-13742"/>
                  <a:pt x="2313694" y="-6624"/>
                  <a:pt x="2533558" y="0"/>
                </a:cubicBezTo>
                <a:cubicBezTo>
                  <a:pt x="2715521" y="1768"/>
                  <a:pt x="2915186" y="171812"/>
                  <a:pt x="2873746" y="340188"/>
                </a:cubicBezTo>
                <a:cubicBezTo>
                  <a:pt x="2899569" y="606128"/>
                  <a:pt x="2871242" y="785389"/>
                  <a:pt x="2873746" y="1034151"/>
                </a:cubicBezTo>
                <a:cubicBezTo>
                  <a:pt x="2876250" y="1282913"/>
                  <a:pt x="2887492" y="1422240"/>
                  <a:pt x="2873746" y="1700899"/>
                </a:cubicBezTo>
                <a:cubicBezTo>
                  <a:pt x="2883301" y="1861959"/>
                  <a:pt x="2689420" y="2025235"/>
                  <a:pt x="2533558" y="2041087"/>
                </a:cubicBezTo>
                <a:cubicBezTo>
                  <a:pt x="2306970" y="2047719"/>
                  <a:pt x="2208309" y="2054510"/>
                  <a:pt x="2007149" y="2041087"/>
                </a:cubicBezTo>
                <a:cubicBezTo>
                  <a:pt x="1805989" y="2027664"/>
                  <a:pt x="1719230" y="2042086"/>
                  <a:pt x="1480740" y="2041087"/>
                </a:cubicBezTo>
                <a:cubicBezTo>
                  <a:pt x="1242250" y="2040088"/>
                  <a:pt x="1119013" y="2061432"/>
                  <a:pt x="932398" y="2041087"/>
                </a:cubicBezTo>
                <a:cubicBezTo>
                  <a:pt x="745783" y="2020742"/>
                  <a:pt x="600220" y="2057587"/>
                  <a:pt x="340188" y="2041087"/>
                </a:cubicBezTo>
                <a:cubicBezTo>
                  <a:pt x="143427" y="2016530"/>
                  <a:pt x="-334" y="1893931"/>
                  <a:pt x="0" y="1700899"/>
                </a:cubicBezTo>
                <a:cubicBezTo>
                  <a:pt x="-24255" y="1563350"/>
                  <a:pt x="-32311" y="1269672"/>
                  <a:pt x="0" y="1034151"/>
                </a:cubicBezTo>
                <a:cubicBezTo>
                  <a:pt x="32311" y="798630"/>
                  <a:pt x="-21857" y="489234"/>
                  <a:pt x="0" y="340188"/>
                </a:cubicBezTo>
                <a:close/>
              </a:path>
              <a:path w="2873746" h="2041087" stroke="0" extrusionOk="0">
                <a:moveTo>
                  <a:pt x="0" y="340188"/>
                </a:moveTo>
                <a:cubicBezTo>
                  <a:pt x="350" y="128734"/>
                  <a:pt x="128358" y="-37676"/>
                  <a:pt x="340188" y="0"/>
                </a:cubicBezTo>
                <a:cubicBezTo>
                  <a:pt x="485416" y="-25466"/>
                  <a:pt x="658359" y="10858"/>
                  <a:pt x="932398" y="0"/>
                </a:cubicBezTo>
                <a:cubicBezTo>
                  <a:pt x="1206437" y="-10858"/>
                  <a:pt x="1288058" y="20460"/>
                  <a:pt x="1414939" y="0"/>
                </a:cubicBezTo>
                <a:cubicBezTo>
                  <a:pt x="1541820" y="-20460"/>
                  <a:pt x="1842925" y="24737"/>
                  <a:pt x="2007149" y="0"/>
                </a:cubicBezTo>
                <a:cubicBezTo>
                  <a:pt x="2171373" y="-24737"/>
                  <a:pt x="2342041" y="-1391"/>
                  <a:pt x="2533558" y="0"/>
                </a:cubicBezTo>
                <a:cubicBezTo>
                  <a:pt x="2754419" y="18063"/>
                  <a:pt x="2900363" y="128683"/>
                  <a:pt x="2873746" y="340188"/>
                </a:cubicBezTo>
                <a:cubicBezTo>
                  <a:pt x="2844262" y="510705"/>
                  <a:pt x="2851266" y="827090"/>
                  <a:pt x="2873746" y="1006936"/>
                </a:cubicBezTo>
                <a:cubicBezTo>
                  <a:pt x="2896226" y="1186782"/>
                  <a:pt x="2859097" y="1452326"/>
                  <a:pt x="2873746" y="1700899"/>
                </a:cubicBezTo>
                <a:cubicBezTo>
                  <a:pt x="2896090" y="1875021"/>
                  <a:pt x="2699272" y="2024348"/>
                  <a:pt x="2533558" y="2041087"/>
                </a:cubicBezTo>
                <a:cubicBezTo>
                  <a:pt x="2313823" y="2040178"/>
                  <a:pt x="2196436" y="2016645"/>
                  <a:pt x="1963282" y="2041087"/>
                </a:cubicBezTo>
                <a:cubicBezTo>
                  <a:pt x="1730128" y="2065529"/>
                  <a:pt x="1673235" y="2031372"/>
                  <a:pt x="1393006" y="2041087"/>
                </a:cubicBezTo>
                <a:cubicBezTo>
                  <a:pt x="1112777" y="2050802"/>
                  <a:pt x="1073179" y="2030790"/>
                  <a:pt x="888531" y="2041087"/>
                </a:cubicBezTo>
                <a:cubicBezTo>
                  <a:pt x="703883" y="2051384"/>
                  <a:pt x="493762" y="2015473"/>
                  <a:pt x="340188" y="2041087"/>
                </a:cubicBezTo>
                <a:cubicBezTo>
                  <a:pt x="138063" y="2069190"/>
                  <a:pt x="-12936" y="1901738"/>
                  <a:pt x="0" y="1700899"/>
                </a:cubicBezTo>
                <a:cubicBezTo>
                  <a:pt x="19463" y="1435188"/>
                  <a:pt x="13918" y="1242890"/>
                  <a:pt x="0" y="1034151"/>
                </a:cubicBezTo>
                <a:cubicBezTo>
                  <a:pt x="-13918" y="825412"/>
                  <a:pt x="-29013" y="548592"/>
                  <a:pt x="0" y="340188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rgbClr val="CDE9E7"/>
            </a:solidFill>
            <a:extLst>
              <a:ext uri="{C807C97D-BFC1-408E-A445-0C87EB9F89A2}">
                <ask:lineSketchStyleProps xmlns:ask="http://schemas.microsoft.com/office/drawing/2018/sketchyshapes" sd="80462948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래픽 17">
            <a:extLst>
              <a:ext uri="{FF2B5EF4-FFF2-40B4-BE49-F238E27FC236}">
                <a16:creationId xmlns:a16="http://schemas.microsoft.com/office/drawing/2014/main" id="{F95B91A9-C177-46F4-8E9E-40B5EC2C0F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3241" y="2150360"/>
            <a:ext cx="2463369" cy="555326"/>
          </a:xfrm>
          <a:prstGeom prst="rect">
            <a:avLst/>
          </a:prstGeom>
        </p:spPr>
      </p:pic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E1A336EA-D259-40C3-ABF0-E3FEED2CA47E}"/>
              </a:ext>
            </a:extLst>
          </p:cNvPr>
          <p:cNvSpPr/>
          <p:nvPr/>
        </p:nvSpPr>
        <p:spPr>
          <a:xfrm>
            <a:off x="896328" y="4425271"/>
            <a:ext cx="2463369" cy="455658"/>
          </a:xfrm>
          <a:custGeom>
            <a:avLst/>
            <a:gdLst>
              <a:gd name="connsiteX0" fmla="*/ 0 w 2463369"/>
              <a:gd name="connsiteY0" fmla="*/ 75945 h 455658"/>
              <a:gd name="connsiteX1" fmla="*/ 75945 w 2463369"/>
              <a:gd name="connsiteY1" fmla="*/ 0 h 455658"/>
              <a:gd name="connsiteX2" fmla="*/ 676930 w 2463369"/>
              <a:gd name="connsiteY2" fmla="*/ 0 h 455658"/>
              <a:gd name="connsiteX3" fmla="*/ 1277914 w 2463369"/>
              <a:gd name="connsiteY3" fmla="*/ 0 h 455658"/>
              <a:gd name="connsiteX4" fmla="*/ 1832669 w 2463369"/>
              <a:gd name="connsiteY4" fmla="*/ 0 h 455658"/>
              <a:gd name="connsiteX5" fmla="*/ 2387424 w 2463369"/>
              <a:gd name="connsiteY5" fmla="*/ 0 h 455658"/>
              <a:gd name="connsiteX6" fmla="*/ 2463369 w 2463369"/>
              <a:gd name="connsiteY6" fmla="*/ 75945 h 455658"/>
              <a:gd name="connsiteX7" fmla="*/ 2463369 w 2463369"/>
              <a:gd name="connsiteY7" fmla="*/ 379713 h 455658"/>
              <a:gd name="connsiteX8" fmla="*/ 2387424 w 2463369"/>
              <a:gd name="connsiteY8" fmla="*/ 455658 h 455658"/>
              <a:gd name="connsiteX9" fmla="*/ 1786439 w 2463369"/>
              <a:gd name="connsiteY9" fmla="*/ 455658 h 455658"/>
              <a:gd name="connsiteX10" fmla="*/ 1277914 w 2463369"/>
              <a:gd name="connsiteY10" fmla="*/ 455658 h 455658"/>
              <a:gd name="connsiteX11" fmla="*/ 700044 w 2463369"/>
              <a:gd name="connsiteY11" fmla="*/ 455658 h 455658"/>
              <a:gd name="connsiteX12" fmla="*/ 75945 w 2463369"/>
              <a:gd name="connsiteY12" fmla="*/ 455658 h 455658"/>
              <a:gd name="connsiteX13" fmla="*/ 0 w 2463369"/>
              <a:gd name="connsiteY13" fmla="*/ 379713 h 455658"/>
              <a:gd name="connsiteX14" fmla="*/ 0 w 2463369"/>
              <a:gd name="connsiteY14" fmla="*/ 75945 h 45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63369" h="455658" fill="none" extrusionOk="0">
                <a:moveTo>
                  <a:pt x="0" y="75945"/>
                </a:moveTo>
                <a:cubicBezTo>
                  <a:pt x="-1632" y="32120"/>
                  <a:pt x="30793" y="-9006"/>
                  <a:pt x="75945" y="0"/>
                </a:cubicBezTo>
                <a:cubicBezTo>
                  <a:pt x="319551" y="-19904"/>
                  <a:pt x="415903" y="-19398"/>
                  <a:pt x="676930" y="0"/>
                </a:cubicBezTo>
                <a:cubicBezTo>
                  <a:pt x="937958" y="19398"/>
                  <a:pt x="1001860" y="27077"/>
                  <a:pt x="1277914" y="0"/>
                </a:cubicBezTo>
                <a:cubicBezTo>
                  <a:pt x="1553968" y="-27077"/>
                  <a:pt x="1583267" y="23316"/>
                  <a:pt x="1832669" y="0"/>
                </a:cubicBezTo>
                <a:cubicBezTo>
                  <a:pt x="2082072" y="-23316"/>
                  <a:pt x="2255724" y="16730"/>
                  <a:pt x="2387424" y="0"/>
                </a:cubicBezTo>
                <a:cubicBezTo>
                  <a:pt x="2424868" y="2575"/>
                  <a:pt x="2473065" y="31613"/>
                  <a:pt x="2463369" y="75945"/>
                </a:cubicBezTo>
                <a:cubicBezTo>
                  <a:pt x="2470025" y="191548"/>
                  <a:pt x="2451311" y="231295"/>
                  <a:pt x="2463369" y="379713"/>
                </a:cubicBezTo>
                <a:cubicBezTo>
                  <a:pt x="2459401" y="422842"/>
                  <a:pt x="2434658" y="458149"/>
                  <a:pt x="2387424" y="455658"/>
                </a:cubicBezTo>
                <a:cubicBezTo>
                  <a:pt x="2107367" y="439695"/>
                  <a:pt x="1989956" y="449944"/>
                  <a:pt x="1786439" y="455658"/>
                </a:cubicBezTo>
                <a:cubicBezTo>
                  <a:pt x="1582922" y="461372"/>
                  <a:pt x="1530424" y="468115"/>
                  <a:pt x="1277914" y="455658"/>
                </a:cubicBezTo>
                <a:cubicBezTo>
                  <a:pt x="1025404" y="443201"/>
                  <a:pt x="837786" y="465138"/>
                  <a:pt x="700044" y="455658"/>
                </a:cubicBezTo>
                <a:cubicBezTo>
                  <a:pt x="562302" y="446179"/>
                  <a:pt x="206871" y="462973"/>
                  <a:pt x="75945" y="455658"/>
                </a:cubicBezTo>
                <a:cubicBezTo>
                  <a:pt x="31412" y="448713"/>
                  <a:pt x="-10052" y="422805"/>
                  <a:pt x="0" y="379713"/>
                </a:cubicBezTo>
                <a:cubicBezTo>
                  <a:pt x="-12074" y="275429"/>
                  <a:pt x="-1357" y="157881"/>
                  <a:pt x="0" y="75945"/>
                </a:cubicBezTo>
                <a:close/>
              </a:path>
              <a:path w="2463369" h="455658" stroke="0" extrusionOk="0">
                <a:moveTo>
                  <a:pt x="0" y="75945"/>
                </a:moveTo>
                <a:cubicBezTo>
                  <a:pt x="54" y="30345"/>
                  <a:pt x="33183" y="-1289"/>
                  <a:pt x="75945" y="0"/>
                </a:cubicBezTo>
                <a:cubicBezTo>
                  <a:pt x="379606" y="-3199"/>
                  <a:pt x="550749" y="13381"/>
                  <a:pt x="700044" y="0"/>
                </a:cubicBezTo>
                <a:cubicBezTo>
                  <a:pt x="849339" y="-13381"/>
                  <a:pt x="1078551" y="21814"/>
                  <a:pt x="1208570" y="0"/>
                </a:cubicBezTo>
                <a:cubicBezTo>
                  <a:pt x="1338589" y="-21814"/>
                  <a:pt x="1531386" y="29458"/>
                  <a:pt x="1832669" y="0"/>
                </a:cubicBezTo>
                <a:cubicBezTo>
                  <a:pt x="2133952" y="-29458"/>
                  <a:pt x="2189676" y="14656"/>
                  <a:pt x="2387424" y="0"/>
                </a:cubicBezTo>
                <a:cubicBezTo>
                  <a:pt x="2438466" y="4983"/>
                  <a:pt x="2465927" y="31731"/>
                  <a:pt x="2463369" y="75945"/>
                </a:cubicBezTo>
                <a:cubicBezTo>
                  <a:pt x="2453073" y="180703"/>
                  <a:pt x="2474116" y="231941"/>
                  <a:pt x="2463369" y="379713"/>
                </a:cubicBezTo>
                <a:cubicBezTo>
                  <a:pt x="2465194" y="422643"/>
                  <a:pt x="2424204" y="454164"/>
                  <a:pt x="2387424" y="455658"/>
                </a:cubicBezTo>
                <a:cubicBezTo>
                  <a:pt x="2248391" y="445385"/>
                  <a:pt x="1986557" y="451268"/>
                  <a:pt x="1763325" y="455658"/>
                </a:cubicBezTo>
                <a:cubicBezTo>
                  <a:pt x="1540093" y="460048"/>
                  <a:pt x="1386772" y="443619"/>
                  <a:pt x="1162340" y="455658"/>
                </a:cubicBezTo>
                <a:cubicBezTo>
                  <a:pt x="937908" y="467697"/>
                  <a:pt x="521709" y="447228"/>
                  <a:pt x="75945" y="455658"/>
                </a:cubicBezTo>
                <a:cubicBezTo>
                  <a:pt x="29911" y="454999"/>
                  <a:pt x="9391" y="424547"/>
                  <a:pt x="0" y="379713"/>
                </a:cubicBezTo>
                <a:cubicBezTo>
                  <a:pt x="2375" y="243012"/>
                  <a:pt x="-3437" y="156533"/>
                  <a:pt x="0" y="75945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80462948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3E27EDD-0F7C-4307-ABD0-406A450D6B1B}"/>
              </a:ext>
            </a:extLst>
          </p:cNvPr>
          <p:cNvSpPr/>
          <p:nvPr/>
        </p:nvSpPr>
        <p:spPr>
          <a:xfrm>
            <a:off x="3234574" y="3950595"/>
            <a:ext cx="186918" cy="1520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C97C0EF-1B09-401F-9E2C-E4157505DD3B}"/>
              </a:ext>
            </a:extLst>
          </p:cNvPr>
          <p:cNvSpPr/>
          <p:nvPr/>
        </p:nvSpPr>
        <p:spPr>
          <a:xfrm>
            <a:off x="857023" y="4143948"/>
            <a:ext cx="186918" cy="1520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CF61324-1B31-4F0C-AE8C-CE0DDF5208A0}"/>
              </a:ext>
            </a:extLst>
          </p:cNvPr>
          <p:cNvSpPr txBox="1"/>
          <p:nvPr/>
        </p:nvSpPr>
        <p:spPr>
          <a:xfrm>
            <a:off x="1105311" y="3995505"/>
            <a:ext cx="1972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ea typeface="문체부 쓰기 정체" panose="02030609000101010101" pitchFamily="17" charset="-127"/>
              </a:rPr>
              <a:t>제목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F595CF-25CE-4495-B7A1-3DBDC13F3399}"/>
              </a:ext>
            </a:extLst>
          </p:cNvPr>
          <p:cNvSpPr txBox="1"/>
          <p:nvPr/>
        </p:nvSpPr>
        <p:spPr>
          <a:xfrm>
            <a:off x="1116857" y="4475335"/>
            <a:ext cx="1972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ea typeface="문체부 쓰기 정체" panose="02030609000101010101" pitchFamily="17" charset="-127"/>
              </a:rPr>
              <a:t>내용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56C3E5E-5A62-4570-8717-F8C255F347F1}"/>
              </a:ext>
            </a:extLst>
          </p:cNvPr>
          <p:cNvGrpSpPr/>
          <p:nvPr/>
        </p:nvGrpSpPr>
        <p:grpSpPr>
          <a:xfrm>
            <a:off x="1010589" y="2914373"/>
            <a:ext cx="967355" cy="970689"/>
            <a:chOff x="1708168" y="4566123"/>
            <a:chExt cx="456136" cy="432859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196D7B41-A776-455E-A829-D2D7AAA94FE8}"/>
                </a:ext>
              </a:extLst>
            </p:cNvPr>
            <p:cNvSpPr/>
            <p:nvPr/>
          </p:nvSpPr>
          <p:spPr>
            <a:xfrm>
              <a:off x="1708168" y="4566123"/>
              <a:ext cx="456136" cy="432859"/>
            </a:xfrm>
            <a:custGeom>
              <a:avLst/>
              <a:gdLst>
                <a:gd name="connsiteX0" fmla="*/ 0 w 456136"/>
                <a:gd name="connsiteY0" fmla="*/ 72145 h 432859"/>
                <a:gd name="connsiteX1" fmla="*/ 72145 w 456136"/>
                <a:gd name="connsiteY1" fmla="*/ 0 h 432859"/>
                <a:gd name="connsiteX2" fmla="*/ 383991 w 456136"/>
                <a:gd name="connsiteY2" fmla="*/ 0 h 432859"/>
                <a:gd name="connsiteX3" fmla="*/ 456136 w 456136"/>
                <a:gd name="connsiteY3" fmla="*/ 72145 h 432859"/>
                <a:gd name="connsiteX4" fmla="*/ 456136 w 456136"/>
                <a:gd name="connsiteY4" fmla="*/ 360714 h 432859"/>
                <a:gd name="connsiteX5" fmla="*/ 383991 w 456136"/>
                <a:gd name="connsiteY5" fmla="*/ 432859 h 432859"/>
                <a:gd name="connsiteX6" fmla="*/ 72145 w 456136"/>
                <a:gd name="connsiteY6" fmla="*/ 432859 h 432859"/>
                <a:gd name="connsiteX7" fmla="*/ 0 w 456136"/>
                <a:gd name="connsiteY7" fmla="*/ 360714 h 432859"/>
                <a:gd name="connsiteX8" fmla="*/ 0 w 456136"/>
                <a:gd name="connsiteY8" fmla="*/ 72145 h 432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136" h="432859" fill="none" extrusionOk="0">
                  <a:moveTo>
                    <a:pt x="0" y="72145"/>
                  </a:moveTo>
                  <a:cubicBezTo>
                    <a:pt x="1237" y="34142"/>
                    <a:pt x="33040" y="7668"/>
                    <a:pt x="72145" y="0"/>
                  </a:cubicBezTo>
                  <a:cubicBezTo>
                    <a:pt x="147557" y="-1266"/>
                    <a:pt x="251885" y="-12520"/>
                    <a:pt x="383991" y="0"/>
                  </a:cubicBezTo>
                  <a:cubicBezTo>
                    <a:pt x="427958" y="-5117"/>
                    <a:pt x="447123" y="28816"/>
                    <a:pt x="456136" y="72145"/>
                  </a:cubicBezTo>
                  <a:cubicBezTo>
                    <a:pt x="460428" y="165319"/>
                    <a:pt x="462410" y="294116"/>
                    <a:pt x="456136" y="360714"/>
                  </a:cubicBezTo>
                  <a:cubicBezTo>
                    <a:pt x="452159" y="392451"/>
                    <a:pt x="424387" y="425401"/>
                    <a:pt x="383991" y="432859"/>
                  </a:cubicBezTo>
                  <a:cubicBezTo>
                    <a:pt x="297013" y="429227"/>
                    <a:pt x="212404" y="423605"/>
                    <a:pt x="72145" y="432859"/>
                  </a:cubicBezTo>
                  <a:cubicBezTo>
                    <a:pt x="28209" y="433027"/>
                    <a:pt x="1198" y="398399"/>
                    <a:pt x="0" y="360714"/>
                  </a:cubicBezTo>
                  <a:cubicBezTo>
                    <a:pt x="8056" y="248992"/>
                    <a:pt x="5613" y="199153"/>
                    <a:pt x="0" y="72145"/>
                  </a:cubicBezTo>
                  <a:close/>
                </a:path>
                <a:path w="456136" h="432859" stroke="0" extrusionOk="0">
                  <a:moveTo>
                    <a:pt x="0" y="72145"/>
                  </a:moveTo>
                  <a:cubicBezTo>
                    <a:pt x="-3354" y="30231"/>
                    <a:pt x="23745" y="3211"/>
                    <a:pt x="72145" y="0"/>
                  </a:cubicBezTo>
                  <a:cubicBezTo>
                    <a:pt x="191361" y="-1763"/>
                    <a:pt x="293919" y="-6384"/>
                    <a:pt x="383991" y="0"/>
                  </a:cubicBezTo>
                  <a:cubicBezTo>
                    <a:pt x="416742" y="-5396"/>
                    <a:pt x="454248" y="36175"/>
                    <a:pt x="456136" y="72145"/>
                  </a:cubicBezTo>
                  <a:cubicBezTo>
                    <a:pt x="454163" y="133534"/>
                    <a:pt x="470011" y="300542"/>
                    <a:pt x="456136" y="360714"/>
                  </a:cubicBezTo>
                  <a:cubicBezTo>
                    <a:pt x="457473" y="397808"/>
                    <a:pt x="418462" y="432036"/>
                    <a:pt x="383991" y="432859"/>
                  </a:cubicBezTo>
                  <a:cubicBezTo>
                    <a:pt x="304643" y="441176"/>
                    <a:pt x="184647" y="427088"/>
                    <a:pt x="72145" y="432859"/>
                  </a:cubicBezTo>
                  <a:cubicBezTo>
                    <a:pt x="30678" y="435543"/>
                    <a:pt x="-4101" y="395802"/>
                    <a:pt x="0" y="360714"/>
                  </a:cubicBezTo>
                  <a:cubicBezTo>
                    <a:pt x="2704" y="260371"/>
                    <a:pt x="1456" y="161030"/>
                    <a:pt x="0" y="72145"/>
                  </a:cubicBezTo>
                  <a:close/>
                </a:path>
              </a:pathLst>
            </a:custGeom>
            <a:solidFill>
              <a:schemeClr val="bg1"/>
            </a:solidFill>
            <a:ln w="31750">
              <a:solidFill>
                <a:schemeClr val="tx1">
                  <a:lumMod val="50000"/>
                  <a:lumOff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CDB8DA7B-BA26-4CBC-83BC-F134CC3535C7}"/>
                </a:ext>
              </a:extLst>
            </p:cNvPr>
            <p:cNvSpPr/>
            <p:nvPr/>
          </p:nvSpPr>
          <p:spPr>
            <a:xfrm>
              <a:off x="1725711" y="4585688"/>
              <a:ext cx="421050" cy="260660"/>
            </a:xfrm>
            <a:custGeom>
              <a:avLst/>
              <a:gdLst>
                <a:gd name="connsiteX0" fmla="*/ 0 w 421050"/>
                <a:gd name="connsiteY0" fmla="*/ 43444 h 260660"/>
                <a:gd name="connsiteX1" fmla="*/ 43444 w 421050"/>
                <a:gd name="connsiteY1" fmla="*/ 0 h 260660"/>
                <a:gd name="connsiteX2" fmla="*/ 377606 w 421050"/>
                <a:gd name="connsiteY2" fmla="*/ 0 h 260660"/>
                <a:gd name="connsiteX3" fmla="*/ 421050 w 421050"/>
                <a:gd name="connsiteY3" fmla="*/ 43444 h 260660"/>
                <a:gd name="connsiteX4" fmla="*/ 421050 w 421050"/>
                <a:gd name="connsiteY4" fmla="*/ 217216 h 260660"/>
                <a:gd name="connsiteX5" fmla="*/ 377606 w 421050"/>
                <a:gd name="connsiteY5" fmla="*/ 260660 h 260660"/>
                <a:gd name="connsiteX6" fmla="*/ 43444 w 421050"/>
                <a:gd name="connsiteY6" fmla="*/ 260660 h 260660"/>
                <a:gd name="connsiteX7" fmla="*/ 0 w 421050"/>
                <a:gd name="connsiteY7" fmla="*/ 217216 h 260660"/>
                <a:gd name="connsiteX8" fmla="*/ 0 w 421050"/>
                <a:gd name="connsiteY8" fmla="*/ 43444 h 260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1050" h="260660" fill="none" extrusionOk="0">
                  <a:moveTo>
                    <a:pt x="0" y="43444"/>
                  </a:moveTo>
                  <a:cubicBezTo>
                    <a:pt x="496" y="20189"/>
                    <a:pt x="19707" y="2654"/>
                    <a:pt x="43444" y="0"/>
                  </a:cubicBezTo>
                  <a:cubicBezTo>
                    <a:pt x="149176" y="15068"/>
                    <a:pt x="241064" y="9571"/>
                    <a:pt x="377606" y="0"/>
                  </a:cubicBezTo>
                  <a:cubicBezTo>
                    <a:pt x="403851" y="-2796"/>
                    <a:pt x="416253" y="17597"/>
                    <a:pt x="421050" y="43444"/>
                  </a:cubicBezTo>
                  <a:cubicBezTo>
                    <a:pt x="415069" y="96860"/>
                    <a:pt x="422184" y="170873"/>
                    <a:pt x="421050" y="217216"/>
                  </a:cubicBezTo>
                  <a:cubicBezTo>
                    <a:pt x="420414" y="239912"/>
                    <a:pt x="401861" y="257123"/>
                    <a:pt x="377606" y="260660"/>
                  </a:cubicBezTo>
                  <a:cubicBezTo>
                    <a:pt x="213098" y="244718"/>
                    <a:pt x="181559" y="274554"/>
                    <a:pt x="43444" y="260660"/>
                  </a:cubicBezTo>
                  <a:cubicBezTo>
                    <a:pt x="15641" y="260817"/>
                    <a:pt x="2601" y="236521"/>
                    <a:pt x="0" y="217216"/>
                  </a:cubicBezTo>
                  <a:cubicBezTo>
                    <a:pt x="6098" y="142685"/>
                    <a:pt x="1718" y="86545"/>
                    <a:pt x="0" y="43444"/>
                  </a:cubicBezTo>
                  <a:close/>
                </a:path>
                <a:path w="421050" h="260660" stroke="0" extrusionOk="0">
                  <a:moveTo>
                    <a:pt x="0" y="43444"/>
                  </a:moveTo>
                  <a:cubicBezTo>
                    <a:pt x="-4443" y="16710"/>
                    <a:pt x="18825" y="235"/>
                    <a:pt x="43444" y="0"/>
                  </a:cubicBezTo>
                  <a:cubicBezTo>
                    <a:pt x="143962" y="9285"/>
                    <a:pt x="240169" y="517"/>
                    <a:pt x="377606" y="0"/>
                  </a:cubicBezTo>
                  <a:cubicBezTo>
                    <a:pt x="397458" y="-3150"/>
                    <a:pt x="419632" y="22361"/>
                    <a:pt x="421050" y="43444"/>
                  </a:cubicBezTo>
                  <a:cubicBezTo>
                    <a:pt x="414526" y="123615"/>
                    <a:pt x="414855" y="134469"/>
                    <a:pt x="421050" y="217216"/>
                  </a:cubicBezTo>
                  <a:cubicBezTo>
                    <a:pt x="423137" y="236915"/>
                    <a:pt x="396446" y="259871"/>
                    <a:pt x="377606" y="260660"/>
                  </a:cubicBezTo>
                  <a:cubicBezTo>
                    <a:pt x="242309" y="263883"/>
                    <a:pt x="124896" y="253999"/>
                    <a:pt x="43444" y="260660"/>
                  </a:cubicBezTo>
                  <a:cubicBezTo>
                    <a:pt x="17677" y="263594"/>
                    <a:pt x="-2268" y="238579"/>
                    <a:pt x="0" y="217216"/>
                  </a:cubicBezTo>
                  <a:cubicBezTo>
                    <a:pt x="-8423" y="177878"/>
                    <a:pt x="-2107" y="112646"/>
                    <a:pt x="0" y="43444"/>
                  </a:cubicBezTo>
                  <a:close/>
                </a:path>
              </a:pathLst>
            </a:custGeom>
            <a:solidFill>
              <a:srgbClr val="CDE9E7"/>
            </a:solidFill>
            <a:ln>
              <a:solidFill>
                <a:schemeClr val="accent1">
                  <a:shade val="50000"/>
                  <a:alpha val="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구름 58">
              <a:extLst>
                <a:ext uri="{FF2B5EF4-FFF2-40B4-BE49-F238E27FC236}">
                  <a16:creationId xmlns:a16="http://schemas.microsoft.com/office/drawing/2014/main" id="{C0D93F67-2727-475D-BA0C-2B7A7973F06F}"/>
                </a:ext>
              </a:extLst>
            </p:cNvPr>
            <p:cNvSpPr/>
            <p:nvPr/>
          </p:nvSpPr>
          <p:spPr>
            <a:xfrm>
              <a:off x="1743754" y="4628719"/>
              <a:ext cx="248953" cy="139065"/>
            </a:xfrm>
            <a:custGeom>
              <a:avLst/>
              <a:gdLst>
                <a:gd name="connsiteX0" fmla="*/ 22474 w 248953"/>
                <a:gd name="connsiteY0" fmla="*/ 46258 h 139065"/>
                <a:gd name="connsiteX1" fmla="*/ 32404 w 248953"/>
                <a:gd name="connsiteY1" fmla="*/ 22234 h 139065"/>
                <a:gd name="connsiteX2" fmla="*/ 80708 w 248953"/>
                <a:gd name="connsiteY2" fmla="*/ 16745 h 139065"/>
                <a:gd name="connsiteX3" fmla="*/ 129409 w 248953"/>
                <a:gd name="connsiteY3" fmla="*/ 11047 h 139065"/>
                <a:gd name="connsiteX4" fmla="*/ 148386 w 248953"/>
                <a:gd name="connsiteY4" fmla="*/ 643 h 139065"/>
                <a:gd name="connsiteX5" fmla="*/ 171921 w 248953"/>
                <a:gd name="connsiteY5" fmla="*/ 7986 h 139065"/>
                <a:gd name="connsiteX6" fmla="*/ 204366 w 248953"/>
                <a:gd name="connsiteY6" fmla="*/ 2221 h 139065"/>
                <a:gd name="connsiteX7" fmla="*/ 220819 w 248953"/>
                <a:gd name="connsiteY7" fmla="*/ 17949 h 139065"/>
                <a:gd name="connsiteX8" fmla="*/ 241933 w 248953"/>
                <a:gd name="connsiteY8" fmla="*/ 33214 h 139065"/>
                <a:gd name="connsiteX9" fmla="*/ 240988 w 248953"/>
                <a:gd name="connsiteY9" fmla="*/ 49767 h 139065"/>
                <a:gd name="connsiteX10" fmla="*/ 247892 w 248953"/>
                <a:gd name="connsiteY10" fmla="*/ 75075 h 139065"/>
                <a:gd name="connsiteX11" fmla="*/ 215551 w 248953"/>
                <a:gd name="connsiteY11" fmla="*/ 97229 h 139065"/>
                <a:gd name="connsiteX12" fmla="*/ 203974 w 248953"/>
                <a:gd name="connsiteY12" fmla="*/ 116212 h 139065"/>
                <a:gd name="connsiteX13" fmla="*/ 164556 w 248953"/>
                <a:gd name="connsiteY13" fmla="*/ 118511 h 139065"/>
                <a:gd name="connsiteX14" fmla="*/ 136388 w 248953"/>
                <a:gd name="connsiteY14" fmla="*/ 138762 h 139065"/>
                <a:gd name="connsiteX15" fmla="*/ 94970 w 248953"/>
                <a:gd name="connsiteY15" fmla="*/ 126401 h 139065"/>
                <a:gd name="connsiteX16" fmla="*/ 33447 w 248953"/>
                <a:gd name="connsiteY16" fmla="*/ 114187 h 139065"/>
                <a:gd name="connsiteX17" fmla="*/ 6396 w 248953"/>
                <a:gd name="connsiteY17" fmla="*/ 100596 h 139065"/>
                <a:gd name="connsiteX18" fmla="*/ 12176 w 248953"/>
                <a:gd name="connsiteY18" fmla="*/ 82251 h 139065"/>
                <a:gd name="connsiteX19" fmla="*/ -29 w 248953"/>
                <a:gd name="connsiteY19" fmla="*/ 63429 h 139065"/>
                <a:gd name="connsiteX20" fmla="*/ 22261 w 248953"/>
                <a:gd name="connsiteY20" fmla="*/ 46699 h 139065"/>
                <a:gd name="connsiteX21" fmla="*/ 22474 w 248953"/>
                <a:gd name="connsiteY21" fmla="*/ 46258 h 139065"/>
                <a:gd name="connsiteX0" fmla="*/ 27044 w 248953"/>
                <a:gd name="connsiteY0" fmla="*/ 84266 h 139065"/>
                <a:gd name="connsiteX1" fmla="*/ 12447 w 248953"/>
                <a:gd name="connsiteY1" fmla="*/ 81700 h 139065"/>
                <a:gd name="connsiteX2" fmla="*/ 39924 w 248953"/>
                <a:gd name="connsiteY2" fmla="*/ 112343 h 139065"/>
                <a:gd name="connsiteX3" fmla="*/ 33539 w 248953"/>
                <a:gd name="connsiteY3" fmla="*/ 113569 h 139065"/>
                <a:gd name="connsiteX4" fmla="*/ 94959 w 248953"/>
                <a:gd name="connsiteY4" fmla="*/ 125834 h 139065"/>
                <a:gd name="connsiteX5" fmla="*/ 91109 w 248953"/>
                <a:gd name="connsiteY5" fmla="*/ 120233 h 139065"/>
                <a:gd name="connsiteX6" fmla="*/ 166124 w 248953"/>
                <a:gd name="connsiteY6" fmla="*/ 111866 h 139065"/>
                <a:gd name="connsiteX7" fmla="*/ 164585 w 248953"/>
                <a:gd name="connsiteY7" fmla="*/ 118012 h 139065"/>
                <a:gd name="connsiteX8" fmla="*/ 196678 w 248953"/>
                <a:gd name="connsiteY8" fmla="*/ 73891 h 139065"/>
                <a:gd name="connsiteX9" fmla="*/ 215413 w 248953"/>
                <a:gd name="connsiteY9" fmla="*/ 96862 h 139065"/>
                <a:gd name="connsiteX10" fmla="*/ 240873 w 248953"/>
                <a:gd name="connsiteY10" fmla="*/ 49426 h 139065"/>
                <a:gd name="connsiteX11" fmla="*/ 232529 w 248953"/>
                <a:gd name="connsiteY11" fmla="*/ 58040 h 139065"/>
                <a:gd name="connsiteX12" fmla="*/ 220853 w 248953"/>
                <a:gd name="connsiteY12" fmla="*/ 17466 h 139065"/>
                <a:gd name="connsiteX13" fmla="*/ 221291 w 248953"/>
                <a:gd name="connsiteY13" fmla="*/ 21535 h 139065"/>
                <a:gd name="connsiteX14" fmla="*/ 167570 w 248953"/>
                <a:gd name="connsiteY14" fmla="*/ 12721 h 139065"/>
                <a:gd name="connsiteX15" fmla="*/ 171846 w 248953"/>
                <a:gd name="connsiteY15" fmla="*/ 7532 h 139065"/>
                <a:gd name="connsiteX16" fmla="*/ 127594 w 248953"/>
                <a:gd name="connsiteY16" fmla="*/ 15194 h 139065"/>
                <a:gd name="connsiteX17" fmla="*/ 129663 w 248953"/>
                <a:gd name="connsiteY17" fmla="*/ 10719 h 139065"/>
                <a:gd name="connsiteX18" fmla="*/ 80679 w 248953"/>
                <a:gd name="connsiteY18" fmla="*/ 16713 h 139065"/>
                <a:gd name="connsiteX19" fmla="*/ 88170 w 248953"/>
                <a:gd name="connsiteY19" fmla="*/ 21052 h 139065"/>
                <a:gd name="connsiteX20" fmla="*/ 23783 w 248953"/>
                <a:gd name="connsiteY20" fmla="*/ 50826 h 139065"/>
                <a:gd name="connsiteX21" fmla="*/ 22474 w 248953"/>
                <a:gd name="connsiteY21" fmla="*/ 46258 h 139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953" h="139065" fill="none" extrusionOk="0">
                  <a:moveTo>
                    <a:pt x="22474" y="46258"/>
                  </a:moveTo>
                  <a:cubicBezTo>
                    <a:pt x="20384" y="38586"/>
                    <a:pt x="23733" y="27626"/>
                    <a:pt x="32404" y="22234"/>
                  </a:cubicBezTo>
                  <a:cubicBezTo>
                    <a:pt x="47036" y="12693"/>
                    <a:pt x="64751" y="6365"/>
                    <a:pt x="80708" y="16745"/>
                  </a:cubicBezTo>
                  <a:cubicBezTo>
                    <a:pt x="92623" y="4358"/>
                    <a:pt x="113533" y="339"/>
                    <a:pt x="129409" y="11047"/>
                  </a:cubicBezTo>
                  <a:cubicBezTo>
                    <a:pt x="132968" y="5836"/>
                    <a:pt x="140093" y="1198"/>
                    <a:pt x="148386" y="643"/>
                  </a:cubicBezTo>
                  <a:cubicBezTo>
                    <a:pt x="158817" y="-1394"/>
                    <a:pt x="166814" y="1759"/>
                    <a:pt x="171921" y="7986"/>
                  </a:cubicBezTo>
                  <a:cubicBezTo>
                    <a:pt x="178791" y="439"/>
                    <a:pt x="194988" y="-3378"/>
                    <a:pt x="204366" y="2221"/>
                  </a:cubicBezTo>
                  <a:cubicBezTo>
                    <a:pt x="212286" y="5431"/>
                    <a:pt x="219513" y="11902"/>
                    <a:pt x="220819" y="17949"/>
                  </a:cubicBezTo>
                  <a:cubicBezTo>
                    <a:pt x="231606" y="19851"/>
                    <a:pt x="238505" y="26499"/>
                    <a:pt x="241933" y="33214"/>
                  </a:cubicBezTo>
                  <a:cubicBezTo>
                    <a:pt x="244840" y="38796"/>
                    <a:pt x="243787" y="44008"/>
                    <a:pt x="240988" y="49767"/>
                  </a:cubicBezTo>
                  <a:cubicBezTo>
                    <a:pt x="250550" y="57031"/>
                    <a:pt x="251364" y="66869"/>
                    <a:pt x="247892" y="75075"/>
                  </a:cubicBezTo>
                  <a:cubicBezTo>
                    <a:pt x="245949" y="88603"/>
                    <a:pt x="232385" y="98299"/>
                    <a:pt x="215551" y="97229"/>
                  </a:cubicBezTo>
                  <a:cubicBezTo>
                    <a:pt x="215784" y="104831"/>
                    <a:pt x="210996" y="111106"/>
                    <a:pt x="203974" y="116212"/>
                  </a:cubicBezTo>
                  <a:cubicBezTo>
                    <a:pt x="191946" y="124414"/>
                    <a:pt x="178831" y="124806"/>
                    <a:pt x="164556" y="118511"/>
                  </a:cubicBezTo>
                  <a:cubicBezTo>
                    <a:pt x="161422" y="127666"/>
                    <a:pt x="149653" y="135996"/>
                    <a:pt x="136388" y="138762"/>
                  </a:cubicBezTo>
                  <a:cubicBezTo>
                    <a:pt x="117759" y="142954"/>
                    <a:pt x="104130" y="138314"/>
                    <a:pt x="94970" y="126401"/>
                  </a:cubicBezTo>
                  <a:cubicBezTo>
                    <a:pt x="70444" y="132587"/>
                    <a:pt x="47316" y="129104"/>
                    <a:pt x="33447" y="114187"/>
                  </a:cubicBezTo>
                  <a:cubicBezTo>
                    <a:pt x="21935" y="116096"/>
                    <a:pt x="10236" y="109596"/>
                    <a:pt x="6396" y="100596"/>
                  </a:cubicBezTo>
                  <a:cubicBezTo>
                    <a:pt x="3688" y="94218"/>
                    <a:pt x="6082" y="86261"/>
                    <a:pt x="12176" y="82251"/>
                  </a:cubicBezTo>
                  <a:cubicBezTo>
                    <a:pt x="3612" y="77939"/>
                    <a:pt x="-670" y="69354"/>
                    <a:pt x="-29" y="63429"/>
                  </a:cubicBezTo>
                  <a:cubicBezTo>
                    <a:pt x="-494" y="54706"/>
                    <a:pt x="12181" y="45201"/>
                    <a:pt x="22261" y="46699"/>
                  </a:cubicBezTo>
                  <a:cubicBezTo>
                    <a:pt x="22360" y="46528"/>
                    <a:pt x="22414" y="46405"/>
                    <a:pt x="22474" y="46258"/>
                  </a:cubicBezTo>
                  <a:close/>
                </a:path>
                <a:path w="248953" h="139065" fill="none" extrusionOk="0">
                  <a:moveTo>
                    <a:pt x="27044" y="84266"/>
                  </a:moveTo>
                  <a:cubicBezTo>
                    <a:pt x="22189" y="84111"/>
                    <a:pt x="17272" y="83241"/>
                    <a:pt x="12447" y="81700"/>
                  </a:cubicBezTo>
                  <a:moveTo>
                    <a:pt x="39924" y="112343"/>
                  </a:moveTo>
                  <a:cubicBezTo>
                    <a:pt x="38020" y="112866"/>
                    <a:pt x="35824" y="113295"/>
                    <a:pt x="33539" y="113569"/>
                  </a:cubicBezTo>
                  <a:moveTo>
                    <a:pt x="94959" y="125834"/>
                  </a:moveTo>
                  <a:cubicBezTo>
                    <a:pt x="93452" y="124255"/>
                    <a:pt x="92319" y="122022"/>
                    <a:pt x="91109" y="120233"/>
                  </a:cubicBezTo>
                  <a:moveTo>
                    <a:pt x="166124" y="111866"/>
                  </a:moveTo>
                  <a:cubicBezTo>
                    <a:pt x="166074" y="113960"/>
                    <a:pt x="165370" y="115886"/>
                    <a:pt x="164585" y="118012"/>
                  </a:cubicBezTo>
                  <a:moveTo>
                    <a:pt x="196678" y="73891"/>
                  </a:moveTo>
                  <a:cubicBezTo>
                    <a:pt x="207399" y="78257"/>
                    <a:pt x="216376" y="88149"/>
                    <a:pt x="215413" y="96862"/>
                  </a:cubicBezTo>
                  <a:moveTo>
                    <a:pt x="240873" y="49426"/>
                  </a:moveTo>
                  <a:cubicBezTo>
                    <a:pt x="238949" y="52872"/>
                    <a:pt x="236263" y="55656"/>
                    <a:pt x="232529" y="58040"/>
                  </a:cubicBezTo>
                  <a:moveTo>
                    <a:pt x="220853" y="17466"/>
                  </a:moveTo>
                  <a:cubicBezTo>
                    <a:pt x="221188" y="18765"/>
                    <a:pt x="221476" y="20239"/>
                    <a:pt x="221291" y="21535"/>
                  </a:cubicBezTo>
                  <a:moveTo>
                    <a:pt x="167570" y="12721"/>
                  </a:moveTo>
                  <a:cubicBezTo>
                    <a:pt x="168816" y="10598"/>
                    <a:pt x="170330" y="9018"/>
                    <a:pt x="171846" y="7532"/>
                  </a:cubicBezTo>
                  <a:moveTo>
                    <a:pt x="127594" y="15194"/>
                  </a:moveTo>
                  <a:cubicBezTo>
                    <a:pt x="128389" y="13705"/>
                    <a:pt x="128742" y="12233"/>
                    <a:pt x="129663" y="10719"/>
                  </a:cubicBezTo>
                  <a:moveTo>
                    <a:pt x="80679" y="16713"/>
                  </a:moveTo>
                  <a:cubicBezTo>
                    <a:pt x="82766" y="17685"/>
                    <a:pt x="86162" y="19365"/>
                    <a:pt x="88170" y="21052"/>
                  </a:cubicBezTo>
                  <a:moveTo>
                    <a:pt x="23783" y="50826"/>
                  </a:moveTo>
                  <a:cubicBezTo>
                    <a:pt x="23184" y="49116"/>
                    <a:pt x="22859" y="47728"/>
                    <a:pt x="22474" y="46258"/>
                  </a:cubicBezTo>
                </a:path>
                <a:path w="248953" h="139065" stroke="0" extrusionOk="0">
                  <a:moveTo>
                    <a:pt x="22474" y="46258"/>
                  </a:moveTo>
                  <a:cubicBezTo>
                    <a:pt x="19223" y="36482"/>
                    <a:pt x="22438" y="29511"/>
                    <a:pt x="32404" y="22234"/>
                  </a:cubicBezTo>
                  <a:cubicBezTo>
                    <a:pt x="47109" y="12479"/>
                    <a:pt x="60629" y="9848"/>
                    <a:pt x="80708" y="16745"/>
                  </a:cubicBezTo>
                  <a:cubicBezTo>
                    <a:pt x="87989" y="5231"/>
                    <a:pt x="114354" y="2315"/>
                    <a:pt x="129409" y="11047"/>
                  </a:cubicBezTo>
                  <a:cubicBezTo>
                    <a:pt x="132296" y="4976"/>
                    <a:pt x="141768" y="2276"/>
                    <a:pt x="148386" y="643"/>
                  </a:cubicBezTo>
                  <a:cubicBezTo>
                    <a:pt x="158555" y="-192"/>
                    <a:pt x="166702" y="1857"/>
                    <a:pt x="171921" y="7986"/>
                  </a:cubicBezTo>
                  <a:cubicBezTo>
                    <a:pt x="177616" y="511"/>
                    <a:pt x="191181" y="287"/>
                    <a:pt x="204366" y="2221"/>
                  </a:cubicBezTo>
                  <a:cubicBezTo>
                    <a:pt x="212807" y="3380"/>
                    <a:pt x="218848" y="11377"/>
                    <a:pt x="220819" y="17949"/>
                  </a:cubicBezTo>
                  <a:cubicBezTo>
                    <a:pt x="232000" y="20700"/>
                    <a:pt x="240430" y="26160"/>
                    <a:pt x="241933" y="33214"/>
                  </a:cubicBezTo>
                  <a:cubicBezTo>
                    <a:pt x="243908" y="38575"/>
                    <a:pt x="244754" y="45185"/>
                    <a:pt x="240988" y="49767"/>
                  </a:cubicBezTo>
                  <a:cubicBezTo>
                    <a:pt x="248761" y="57711"/>
                    <a:pt x="250889" y="67231"/>
                    <a:pt x="247892" y="75075"/>
                  </a:cubicBezTo>
                  <a:cubicBezTo>
                    <a:pt x="246061" y="89894"/>
                    <a:pt x="232757" y="97370"/>
                    <a:pt x="215551" y="97229"/>
                  </a:cubicBezTo>
                  <a:cubicBezTo>
                    <a:pt x="216595" y="103547"/>
                    <a:pt x="211330" y="111083"/>
                    <a:pt x="203974" y="116212"/>
                  </a:cubicBezTo>
                  <a:cubicBezTo>
                    <a:pt x="192358" y="123543"/>
                    <a:pt x="174606" y="122771"/>
                    <a:pt x="164556" y="118511"/>
                  </a:cubicBezTo>
                  <a:cubicBezTo>
                    <a:pt x="159495" y="128521"/>
                    <a:pt x="148417" y="133432"/>
                    <a:pt x="136388" y="138762"/>
                  </a:cubicBezTo>
                  <a:cubicBezTo>
                    <a:pt x="120709" y="139533"/>
                    <a:pt x="103657" y="136938"/>
                    <a:pt x="94970" y="126401"/>
                  </a:cubicBezTo>
                  <a:cubicBezTo>
                    <a:pt x="72156" y="138786"/>
                    <a:pt x="48767" y="132861"/>
                    <a:pt x="33447" y="114187"/>
                  </a:cubicBezTo>
                  <a:cubicBezTo>
                    <a:pt x="21167" y="117573"/>
                    <a:pt x="10749" y="108978"/>
                    <a:pt x="6396" y="100596"/>
                  </a:cubicBezTo>
                  <a:cubicBezTo>
                    <a:pt x="3711" y="94456"/>
                    <a:pt x="5283" y="87207"/>
                    <a:pt x="12176" y="82251"/>
                  </a:cubicBezTo>
                  <a:cubicBezTo>
                    <a:pt x="4261" y="79771"/>
                    <a:pt x="-2871" y="71870"/>
                    <a:pt x="-29" y="63429"/>
                  </a:cubicBezTo>
                  <a:cubicBezTo>
                    <a:pt x="1666" y="52907"/>
                    <a:pt x="10227" y="47590"/>
                    <a:pt x="22261" y="46699"/>
                  </a:cubicBezTo>
                  <a:cubicBezTo>
                    <a:pt x="22334" y="46555"/>
                    <a:pt x="22393" y="46443"/>
                    <a:pt x="22474" y="46258"/>
                  </a:cubicBezTo>
                  <a:close/>
                </a:path>
                <a:path w="248953" h="139065" fill="none" stroke="0" extrusionOk="0">
                  <a:moveTo>
                    <a:pt x="27044" y="84266"/>
                  </a:moveTo>
                  <a:cubicBezTo>
                    <a:pt x="22067" y="84113"/>
                    <a:pt x="17093" y="82784"/>
                    <a:pt x="12447" y="81700"/>
                  </a:cubicBezTo>
                  <a:moveTo>
                    <a:pt x="39924" y="112343"/>
                  </a:moveTo>
                  <a:cubicBezTo>
                    <a:pt x="37821" y="113246"/>
                    <a:pt x="35554" y="113188"/>
                    <a:pt x="33539" y="113569"/>
                  </a:cubicBezTo>
                  <a:moveTo>
                    <a:pt x="94959" y="125834"/>
                  </a:moveTo>
                  <a:cubicBezTo>
                    <a:pt x="93671" y="124278"/>
                    <a:pt x="91722" y="122314"/>
                    <a:pt x="91109" y="120233"/>
                  </a:cubicBezTo>
                  <a:moveTo>
                    <a:pt x="166124" y="111866"/>
                  </a:moveTo>
                  <a:cubicBezTo>
                    <a:pt x="165407" y="114122"/>
                    <a:pt x="165374" y="115706"/>
                    <a:pt x="164585" y="118012"/>
                  </a:cubicBezTo>
                  <a:moveTo>
                    <a:pt x="196678" y="73891"/>
                  </a:moveTo>
                  <a:cubicBezTo>
                    <a:pt x="206098" y="78956"/>
                    <a:pt x="215443" y="88229"/>
                    <a:pt x="215413" y="96862"/>
                  </a:cubicBezTo>
                  <a:moveTo>
                    <a:pt x="240873" y="49426"/>
                  </a:moveTo>
                  <a:cubicBezTo>
                    <a:pt x="238480" y="52292"/>
                    <a:pt x="236660" y="55742"/>
                    <a:pt x="232529" y="58040"/>
                  </a:cubicBezTo>
                  <a:moveTo>
                    <a:pt x="220853" y="17466"/>
                  </a:moveTo>
                  <a:cubicBezTo>
                    <a:pt x="220979" y="18791"/>
                    <a:pt x="221092" y="20270"/>
                    <a:pt x="221291" y="21535"/>
                  </a:cubicBezTo>
                  <a:moveTo>
                    <a:pt x="167570" y="12721"/>
                  </a:moveTo>
                  <a:cubicBezTo>
                    <a:pt x="168295" y="10421"/>
                    <a:pt x="170105" y="8952"/>
                    <a:pt x="171846" y="7532"/>
                  </a:cubicBezTo>
                  <a:moveTo>
                    <a:pt x="127594" y="15194"/>
                  </a:moveTo>
                  <a:cubicBezTo>
                    <a:pt x="127849" y="13915"/>
                    <a:pt x="128690" y="12250"/>
                    <a:pt x="129663" y="10719"/>
                  </a:cubicBezTo>
                  <a:moveTo>
                    <a:pt x="80679" y="16713"/>
                  </a:moveTo>
                  <a:cubicBezTo>
                    <a:pt x="83004" y="18018"/>
                    <a:pt x="86138" y="20005"/>
                    <a:pt x="88170" y="21052"/>
                  </a:cubicBezTo>
                  <a:moveTo>
                    <a:pt x="23783" y="50826"/>
                  </a:moveTo>
                  <a:cubicBezTo>
                    <a:pt x="22817" y="49267"/>
                    <a:pt x="22748" y="47727"/>
                    <a:pt x="22474" y="46258"/>
                  </a:cubicBezTo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cloud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구름 59">
              <a:extLst>
                <a:ext uri="{FF2B5EF4-FFF2-40B4-BE49-F238E27FC236}">
                  <a16:creationId xmlns:a16="http://schemas.microsoft.com/office/drawing/2014/main" id="{346EA78E-C5CE-4264-B577-9D2DC74E204F}"/>
                </a:ext>
              </a:extLst>
            </p:cNvPr>
            <p:cNvSpPr/>
            <p:nvPr/>
          </p:nvSpPr>
          <p:spPr>
            <a:xfrm>
              <a:off x="1988135" y="4724752"/>
              <a:ext cx="152591" cy="86063"/>
            </a:xfrm>
            <a:custGeom>
              <a:avLst/>
              <a:gdLst>
                <a:gd name="connsiteX0" fmla="*/ 13775 w 152591"/>
                <a:gd name="connsiteY0" fmla="*/ 28627 h 86063"/>
                <a:gd name="connsiteX1" fmla="*/ 19861 w 152591"/>
                <a:gd name="connsiteY1" fmla="*/ 13760 h 86063"/>
                <a:gd name="connsiteX2" fmla="*/ 49468 w 152591"/>
                <a:gd name="connsiteY2" fmla="*/ 10363 h 86063"/>
                <a:gd name="connsiteX3" fmla="*/ 79319 w 152591"/>
                <a:gd name="connsiteY3" fmla="*/ 6837 h 86063"/>
                <a:gd name="connsiteX4" fmla="*/ 90950 w 152591"/>
                <a:gd name="connsiteY4" fmla="*/ 398 h 86063"/>
                <a:gd name="connsiteX5" fmla="*/ 105376 w 152591"/>
                <a:gd name="connsiteY5" fmla="*/ 4942 h 86063"/>
                <a:gd name="connsiteX6" fmla="*/ 125262 w 152591"/>
                <a:gd name="connsiteY6" fmla="*/ 1374 h 86063"/>
                <a:gd name="connsiteX7" fmla="*/ 135346 w 152591"/>
                <a:gd name="connsiteY7" fmla="*/ 11108 h 86063"/>
                <a:gd name="connsiteX8" fmla="*/ 148288 w 152591"/>
                <a:gd name="connsiteY8" fmla="*/ 20555 h 86063"/>
                <a:gd name="connsiteX9" fmla="*/ 147709 w 152591"/>
                <a:gd name="connsiteY9" fmla="*/ 30799 h 86063"/>
                <a:gd name="connsiteX10" fmla="*/ 151941 w 152591"/>
                <a:gd name="connsiteY10" fmla="*/ 46462 h 86063"/>
                <a:gd name="connsiteX11" fmla="*/ 132118 w 152591"/>
                <a:gd name="connsiteY11" fmla="*/ 60172 h 86063"/>
                <a:gd name="connsiteX12" fmla="*/ 125022 w 152591"/>
                <a:gd name="connsiteY12" fmla="*/ 71920 h 86063"/>
                <a:gd name="connsiteX13" fmla="*/ 100861 w 152591"/>
                <a:gd name="connsiteY13" fmla="*/ 73342 h 86063"/>
                <a:gd name="connsiteX14" fmla="*/ 83596 w 152591"/>
                <a:gd name="connsiteY14" fmla="*/ 85875 h 86063"/>
                <a:gd name="connsiteX15" fmla="*/ 58210 w 152591"/>
                <a:gd name="connsiteY15" fmla="*/ 78225 h 86063"/>
                <a:gd name="connsiteX16" fmla="*/ 20500 w 152591"/>
                <a:gd name="connsiteY16" fmla="*/ 70667 h 86063"/>
                <a:gd name="connsiteX17" fmla="*/ 3920 w 152591"/>
                <a:gd name="connsiteY17" fmla="*/ 62256 h 86063"/>
                <a:gd name="connsiteX18" fmla="*/ 7463 w 152591"/>
                <a:gd name="connsiteY18" fmla="*/ 50902 h 86063"/>
                <a:gd name="connsiteX19" fmla="*/ -18 w 152591"/>
                <a:gd name="connsiteY19" fmla="*/ 39254 h 86063"/>
                <a:gd name="connsiteX20" fmla="*/ 13644 w 152591"/>
                <a:gd name="connsiteY20" fmla="*/ 28900 h 86063"/>
                <a:gd name="connsiteX21" fmla="*/ 13775 w 152591"/>
                <a:gd name="connsiteY21" fmla="*/ 28627 h 86063"/>
                <a:gd name="connsiteX0" fmla="*/ 16576 w 152591"/>
                <a:gd name="connsiteY0" fmla="*/ 52149 h 86063"/>
                <a:gd name="connsiteX1" fmla="*/ 7629 w 152591"/>
                <a:gd name="connsiteY1" fmla="*/ 50562 h 86063"/>
                <a:gd name="connsiteX2" fmla="*/ 24471 w 152591"/>
                <a:gd name="connsiteY2" fmla="*/ 69525 h 86063"/>
                <a:gd name="connsiteX3" fmla="*/ 20557 w 152591"/>
                <a:gd name="connsiteY3" fmla="*/ 70284 h 86063"/>
                <a:gd name="connsiteX4" fmla="*/ 58203 w 152591"/>
                <a:gd name="connsiteY4" fmla="*/ 77875 h 86063"/>
                <a:gd name="connsiteX5" fmla="*/ 55844 w 152591"/>
                <a:gd name="connsiteY5" fmla="*/ 74408 h 86063"/>
                <a:gd name="connsiteX6" fmla="*/ 101822 w 152591"/>
                <a:gd name="connsiteY6" fmla="*/ 69230 h 86063"/>
                <a:gd name="connsiteX7" fmla="*/ 100879 w 152591"/>
                <a:gd name="connsiteY7" fmla="*/ 73034 h 86063"/>
                <a:gd name="connsiteX8" fmla="*/ 120550 w 152591"/>
                <a:gd name="connsiteY8" fmla="*/ 45728 h 86063"/>
                <a:gd name="connsiteX9" fmla="*/ 132033 w 152591"/>
                <a:gd name="connsiteY9" fmla="*/ 59945 h 86063"/>
                <a:gd name="connsiteX10" fmla="*/ 147638 w 152591"/>
                <a:gd name="connsiteY10" fmla="*/ 30588 h 86063"/>
                <a:gd name="connsiteX11" fmla="*/ 142524 w 152591"/>
                <a:gd name="connsiteY11" fmla="*/ 35919 h 86063"/>
                <a:gd name="connsiteX12" fmla="*/ 135367 w 152591"/>
                <a:gd name="connsiteY12" fmla="*/ 10809 h 86063"/>
                <a:gd name="connsiteX13" fmla="*/ 135636 w 152591"/>
                <a:gd name="connsiteY13" fmla="*/ 13327 h 86063"/>
                <a:gd name="connsiteX14" fmla="*/ 102709 w 152591"/>
                <a:gd name="connsiteY14" fmla="*/ 7873 h 86063"/>
                <a:gd name="connsiteX15" fmla="*/ 105330 w 152591"/>
                <a:gd name="connsiteY15" fmla="*/ 4661 h 86063"/>
                <a:gd name="connsiteX16" fmla="*/ 78206 w 152591"/>
                <a:gd name="connsiteY16" fmla="*/ 9403 h 86063"/>
                <a:gd name="connsiteX17" fmla="*/ 79474 w 152591"/>
                <a:gd name="connsiteY17" fmla="*/ 6634 h 86063"/>
                <a:gd name="connsiteX18" fmla="*/ 49450 w 152591"/>
                <a:gd name="connsiteY18" fmla="*/ 10343 h 86063"/>
                <a:gd name="connsiteX19" fmla="*/ 54042 w 152591"/>
                <a:gd name="connsiteY19" fmla="*/ 13028 h 86063"/>
                <a:gd name="connsiteX20" fmla="*/ 14577 w 152591"/>
                <a:gd name="connsiteY20" fmla="*/ 31454 h 86063"/>
                <a:gd name="connsiteX21" fmla="*/ 13775 w 152591"/>
                <a:gd name="connsiteY21" fmla="*/ 28627 h 86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2591" h="86063" fill="none" extrusionOk="0">
                  <a:moveTo>
                    <a:pt x="13775" y="28627"/>
                  </a:moveTo>
                  <a:cubicBezTo>
                    <a:pt x="12582" y="23697"/>
                    <a:pt x="14639" y="17226"/>
                    <a:pt x="19861" y="13760"/>
                  </a:cubicBezTo>
                  <a:cubicBezTo>
                    <a:pt x="28059" y="7609"/>
                    <a:pt x="39704" y="4317"/>
                    <a:pt x="49468" y="10363"/>
                  </a:cubicBezTo>
                  <a:cubicBezTo>
                    <a:pt x="57227" y="2976"/>
                    <a:pt x="67742" y="613"/>
                    <a:pt x="79319" y="6837"/>
                  </a:cubicBezTo>
                  <a:cubicBezTo>
                    <a:pt x="81410" y="3891"/>
                    <a:pt x="85589" y="-134"/>
                    <a:pt x="90950" y="398"/>
                  </a:cubicBezTo>
                  <a:cubicBezTo>
                    <a:pt x="96905" y="-528"/>
                    <a:pt x="102481" y="684"/>
                    <a:pt x="105376" y="4942"/>
                  </a:cubicBezTo>
                  <a:cubicBezTo>
                    <a:pt x="109297" y="163"/>
                    <a:pt x="119283" y="-1852"/>
                    <a:pt x="125262" y="1374"/>
                  </a:cubicBezTo>
                  <a:cubicBezTo>
                    <a:pt x="129992" y="3428"/>
                    <a:pt x="134494" y="7219"/>
                    <a:pt x="135346" y="11108"/>
                  </a:cubicBezTo>
                  <a:cubicBezTo>
                    <a:pt x="142227" y="12233"/>
                    <a:pt x="146164" y="16481"/>
                    <a:pt x="148288" y="20555"/>
                  </a:cubicBezTo>
                  <a:cubicBezTo>
                    <a:pt x="150025" y="23996"/>
                    <a:pt x="149378" y="27087"/>
                    <a:pt x="147709" y="30799"/>
                  </a:cubicBezTo>
                  <a:cubicBezTo>
                    <a:pt x="153092" y="35279"/>
                    <a:pt x="154044" y="41354"/>
                    <a:pt x="151941" y="46462"/>
                  </a:cubicBezTo>
                  <a:cubicBezTo>
                    <a:pt x="150061" y="54163"/>
                    <a:pt x="142532" y="61053"/>
                    <a:pt x="132118" y="60172"/>
                  </a:cubicBezTo>
                  <a:cubicBezTo>
                    <a:pt x="132655" y="65265"/>
                    <a:pt x="128929" y="68230"/>
                    <a:pt x="125022" y="71920"/>
                  </a:cubicBezTo>
                  <a:cubicBezTo>
                    <a:pt x="116961" y="77672"/>
                    <a:pt x="108933" y="77084"/>
                    <a:pt x="100861" y="73342"/>
                  </a:cubicBezTo>
                  <a:cubicBezTo>
                    <a:pt x="99257" y="78676"/>
                    <a:pt x="91550" y="83849"/>
                    <a:pt x="83596" y="85875"/>
                  </a:cubicBezTo>
                  <a:cubicBezTo>
                    <a:pt x="72777" y="88183"/>
                    <a:pt x="63874" y="86345"/>
                    <a:pt x="58210" y="78225"/>
                  </a:cubicBezTo>
                  <a:cubicBezTo>
                    <a:pt x="44181" y="83223"/>
                    <a:pt x="29409" y="79467"/>
                    <a:pt x="20500" y="70667"/>
                  </a:cubicBezTo>
                  <a:cubicBezTo>
                    <a:pt x="13681" y="72134"/>
                    <a:pt x="6246" y="67820"/>
                    <a:pt x="3920" y="62256"/>
                  </a:cubicBezTo>
                  <a:cubicBezTo>
                    <a:pt x="1442" y="58607"/>
                    <a:pt x="3726" y="53335"/>
                    <a:pt x="7463" y="50902"/>
                  </a:cubicBezTo>
                  <a:cubicBezTo>
                    <a:pt x="2266" y="47711"/>
                    <a:pt x="-410" y="42927"/>
                    <a:pt x="-18" y="39254"/>
                  </a:cubicBezTo>
                  <a:cubicBezTo>
                    <a:pt x="-540" y="33873"/>
                    <a:pt x="7128" y="28513"/>
                    <a:pt x="13644" y="28900"/>
                  </a:cubicBezTo>
                  <a:cubicBezTo>
                    <a:pt x="13702" y="28797"/>
                    <a:pt x="13750" y="28718"/>
                    <a:pt x="13775" y="28627"/>
                  </a:cubicBezTo>
                  <a:close/>
                </a:path>
                <a:path w="152591" h="86063" fill="none" extrusionOk="0">
                  <a:moveTo>
                    <a:pt x="16576" y="52149"/>
                  </a:moveTo>
                  <a:cubicBezTo>
                    <a:pt x="13776" y="51721"/>
                    <a:pt x="10661" y="51439"/>
                    <a:pt x="7629" y="50562"/>
                  </a:cubicBezTo>
                  <a:moveTo>
                    <a:pt x="24471" y="69525"/>
                  </a:moveTo>
                  <a:cubicBezTo>
                    <a:pt x="23394" y="69788"/>
                    <a:pt x="22017" y="70065"/>
                    <a:pt x="20557" y="70284"/>
                  </a:cubicBezTo>
                  <a:moveTo>
                    <a:pt x="58203" y="77875"/>
                  </a:moveTo>
                  <a:cubicBezTo>
                    <a:pt x="57280" y="76897"/>
                    <a:pt x="56587" y="75515"/>
                    <a:pt x="55844" y="74408"/>
                  </a:cubicBezTo>
                  <a:moveTo>
                    <a:pt x="101822" y="69230"/>
                  </a:moveTo>
                  <a:cubicBezTo>
                    <a:pt x="101729" y="70522"/>
                    <a:pt x="101359" y="71691"/>
                    <a:pt x="100879" y="73034"/>
                  </a:cubicBezTo>
                  <a:moveTo>
                    <a:pt x="120550" y="45728"/>
                  </a:moveTo>
                  <a:cubicBezTo>
                    <a:pt x="127461" y="48392"/>
                    <a:pt x="132730" y="54676"/>
                    <a:pt x="132033" y="59945"/>
                  </a:cubicBezTo>
                  <a:moveTo>
                    <a:pt x="147638" y="30588"/>
                  </a:moveTo>
                  <a:cubicBezTo>
                    <a:pt x="146367" y="32944"/>
                    <a:pt x="145112" y="34339"/>
                    <a:pt x="142524" y="35919"/>
                  </a:cubicBezTo>
                  <a:moveTo>
                    <a:pt x="135367" y="10809"/>
                  </a:moveTo>
                  <a:cubicBezTo>
                    <a:pt x="135587" y="11580"/>
                    <a:pt x="135778" y="12538"/>
                    <a:pt x="135636" y="13327"/>
                  </a:cubicBezTo>
                  <a:moveTo>
                    <a:pt x="102709" y="7873"/>
                  </a:moveTo>
                  <a:cubicBezTo>
                    <a:pt x="103416" y="6649"/>
                    <a:pt x="104430" y="5571"/>
                    <a:pt x="105330" y="4661"/>
                  </a:cubicBezTo>
                  <a:moveTo>
                    <a:pt x="78206" y="9403"/>
                  </a:moveTo>
                  <a:cubicBezTo>
                    <a:pt x="78560" y="8457"/>
                    <a:pt x="78924" y="7752"/>
                    <a:pt x="79474" y="6634"/>
                  </a:cubicBezTo>
                  <a:moveTo>
                    <a:pt x="49450" y="10343"/>
                  </a:moveTo>
                  <a:cubicBezTo>
                    <a:pt x="50983" y="11042"/>
                    <a:pt x="52959" y="11975"/>
                    <a:pt x="54042" y="13028"/>
                  </a:cubicBezTo>
                  <a:moveTo>
                    <a:pt x="14577" y="31454"/>
                  </a:moveTo>
                  <a:cubicBezTo>
                    <a:pt x="14207" y="30293"/>
                    <a:pt x="14077" y="29491"/>
                    <a:pt x="13775" y="28627"/>
                  </a:cubicBezTo>
                </a:path>
                <a:path w="152591" h="86063" stroke="0" extrusionOk="0">
                  <a:moveTo>
                    <a:pt x="13775" y="28627"/>
                  </a:moveTo>
                  <a:cubicBezTo>
                    <a:pt x="12059" y="22755"/>
                    <a:pt x="14080" y="18136"/>
                    <a:pt x="19861" y="13760"/>
                  </a:cubicBezTo>
                  <a:cubicBezTo>
                    <a:pt x="28000" y="7535"/>
                    <a:pt x="38457" y="6052"/>
                    <a:pt x="49468" y="10363"/>
                  </a:cubicBezTo>
                  <a:cubicBezTo>
                    <a:pt x="54139" y="3019"/>
                    <a:pt x="69977" y="2050"/>
                    <a:pt x="79319" y="6837"/>
                  </a:cubicBezTo>
                  <a:cubicBezTo>
                    <a:pt x="80619" y="2825"/>
                    <a:pt x="86525" y="1228"/>
                    <a:pt x="90950" y="398"/>
                  </a:cubicBezTo>
                  <a:cubicBezTo>
                    <a:pt x="96999" y="-142"/>
                    <a:pt x="102159" y="1189"/>
                    <a:pt x="105376" y="4942"/>
                  </a:cubicBezTo>
                  <a:cubicBezTo>
                    <a:pt x="108700" y="293"/>
                    <a:pt x="117730" y="-351"/>
                    <a:pt x="125262" y="1374"/>
                  </a:cubicBezTo>
                  <a:cubicBezTo>
                    <a:pt x="130471" y="2435"/>
                    <a:pt x="133880" y="7398"/>
                    <a:pt x="135346" y="11108"/>
                  </a:cubicBezTo>
                  <a:cubicBezTo>
                    <a:pt x="141931" y="12656"/>
                    <a:pt x="146504" y="15980"/>
                    <a:pt x="148288" y="20555"/>
                  </a:cubicBezTo>
                  <a:cubicBezTo>
                    <a:pt x="148986" y="23790"/>
                    <a:pt x="150200" y="28109"/>
                    <a:pt x="147709" y="30799"/>
                  </a:cubicBezTo>
                  <a:cubicBezTo>
                    <a:pt x="152301" y="35455"/>
                    <a:pt x="153741" y="41229"/>
                    <a:pt x="151941" y="46462"/>
                  </a:cubicBezTo>
                  <a:cubicBezTo>
                    <a:pt x="150045" y="54423"/>
                    <a:pt x="142708" y="60302"/>
                    <a:pt x="132118" y="60172"/>
                  </a:cubicBezTo>
                  <a:cubicBezTo>
                    <a:pt x="132621" y="64207"/>
                    <a:pt x="129514" y="68824"/>
                    <a:pt x="125022" y="71920"/>
                  </a:cubicBezTo>
                  <a:cubicBezTo>
                    <a:pt x="116562" y="76676"/>
                    <a:pt x="106813" y="75845"/>
                    <a:pt x="100861" y="73342"/>
                  </a:cubicBezTo>
                  <a:cubicBezTo>
                    <a:pt x="97903" y="79548"/>
                    <a:pt x="91271" y="83208"/>
                    <a:pt x="83596" y="85875"/>
                  </a:cubicBezTo>
                  <a:cubicBezTo>
                    <a:pt x="74009" y="86059"/>
                    <a:pt x="63503" y="84764"/>
                    <a:pt x="58210" y="78225"/>
                  </a:cubicBezTo>
                  <a:cubicBezTo>
                    <a:pt x="44952" y="84578"/>
                    <a:pt x="30312" y="82523"/>
                    <a:pt x="20500" y="70667"/>
                  </a:cubicBezTo>
                  <a:cubicBezTo>
                    <a:pt x="13017" y="71712"/>
                    <a:pt x="7063" y="67164"/>
                    <a:pt x="3920" y="62256"/>
                  </a:cubicBezTo>
                  <a:cubicBezTo>
                    <a:pt x="1910" y="59032"/>
                    <a:pt x="2736" y="53996"/>
                    <a:pt x="7463" y="50902"/>
                  </a:cubicBezTo>
                  <a:cubicBezTo>
                    <a:pt x="2542" y="49222"/>
                    <a:pt x="-1202" y="44178"/>
                    <a:pt x="-18" y="39254"/>
                  </a:cubicBezTo>
                  <a:cubicBezTo>
                    <a:pt x="1068" y="32482"/>
                    <a:pt x="4997" y="29380"/>
                    <a:pt x="13644" y="28900"/>
                  </a:cubicBezTo>
                  <a:cubicBezTo>
                    <a:pt x="13706" y="28826"/>
                    <a:pt x="13732" y="28723"/>
                    <a:pt x="13775" y="28627"/>
                  </a:cubicBezTo>
                  <a:close/>
                </a:path>
                <a:path w="152591" h="86063" fill="none" stroke="0" extrusionOk="0">
                  <a:moveTo>
                    <a:pt x="16576" y="52149"/>
                  </a:moveTo>
                  <a:cubicBezTo>
                    <a:pt x="13600" y="51774"/>
                    <a:pt x="10511" y="51105"/>
                    <a:pt x="7629" y="50562"/>
                  </a:cubicBezTo>
                  <a:moveTo>
                    <a:pt x="24471" y="69525"/>
                  </a:moveTo>
                  <a:cubicBezTo>
                    <a:pt x="23207" y="69962"/>
                    <a:pt x="21719" y="69972"/>
                    <a:pt x="20557" y="70284"/>
                  </a:cubicBezTo>
                  <a:moveTo>
                    <a:pt x="58203" y="77875"/>
                  </a:moveTo>
                  <a:cubicBezTo>
                    <a:pt x="57423" y="76918"/>
                    <a:pt x="56350" y="75658"/>
                    <a:pt x="55844" y="74408"/>
                  </a:cubicBezTo>
                  <a:moveTo>
                    <a:pt x="101822" y="69230"/>
                  </a:moveTo>
                  <a:cubicBezTo>
                    <a:pt x="101473" y="70593"/>
                    <a:pt x="101364" y="71650"/>
                    <a:pt x="100879" y="73034"/>
                  </a:cubicBezTo>
                  <a:moveTo>
                    <a:pt x="120550" y="45728"/>
                  </a:moveTo>
                  <a:cubicBezTo>
                    <a:pt x="126761" y="48696"/>
                    <a:pt x="132077" y="54212"/>
                    <a:pt x="132033" y="59945"/>
                  </a:cubicBezTo>
                  <a:moveTo>
                    <a:pt x="147638" y="30588"/>
                  </a:moveTo>
                  <a:cubicBezTo>
                    <a:pt x="146101" y="32303"/>
                    <a:pt x="145070" y="34499"/>
                    <a:pt x="142524" y="35919"/>
                  </a:cubicBezTo>
                  <a:moveTo>
                    <a:pt x="135367" y="10809"/>
                  </a:moveTo>
                  <a:cubicBezTo>
                    <a:pt x="135383" y="11623"/>
                    <a:pt x="135529" y="12538"/>
                    <a:pt x="135636" y="13327"/>
                  </a:cubicBezTo>
                  <a:moveTo>
                    <a:pt x="102709" y="7873"/>
                  </a:moveTo>
                  <a:cubicBezTo>
                    <a:pt x="103285" y="6605"/>
                    <a:pt x="104282" y="5296"/>
                    <a:pt x="105330" y="4661"/>
                  </a:cubicBezTo>
                  <a:moveTo>
                    <a:pt x="78206" y="9403"/>
                  </a:moveTo>
                  <a:cubicBezTo>
                    <a:pt x="78395" y="8563"/>
                    <a:pt x="78875" y="7587"/>
                    <a:pt x="79474" y="6634"/>
                  </a:cubicBezTo>
                  <a:moveTo>
                    <a:pt x="49450" y="10343"/>
                  </a:moveTo>
                  <a:cubicBezTo>
                    <a:pt x="50895" y="11145"/>
                    <a:pt x="52673" y="12036"/>
                    <a:pt x="54042" y="13028"/>
                  </a:cubicBezTo>
                  <a:moveTo>
                    <a:pt x="14577" y="31454"/>
                  </a:moveTo>
                  <a:cubicBezTo>
                    <a:pt x="13994" y="30492"/>
                    <a:pt x="13940" y="29459"/>
                    <a:pt x="13775" y="28627"/>
                  </a:cubicBezTo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cloud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F2B8EC3D-69C5-4C3A-BE2B-97291AE85613}"/>
                </a:ext>
              </a:extLst>
            </p:cNvPr>
            <p:cNvSpPr/>
            <p:nvPr/>
          </p:nvSpPr>
          <p:spPr>
            <a:xfrm>
              <a:off x="1723686" y="4835904"/>
              <a:ext cx="421050" cy="127656"/>
            </a:xfrm>
            <a:custGeom>
              <a:avLst/>
              <a:gdLst>
                <a:gd name="connsiteX0" fmla="*/ 0 w 421050"/>
                <a:gd name="connsiteY0" fmla="*/ 21276 h 127656"/>
                <a:gd name="connsiteX1" fmla="*/ 21276 w 421050"/>
                <a:gd name="connsiteY1" fmla="*/ 0 h 127656"/>
                <a:gd name="connsiteX2" fmla="*/ 399774 w 421050"/>
                <a:gd name="connsiteY2" fmla="*/ 0 h 127656"/>
                <a:gd name="connsiteX3" fmla="*/ 421050 w 421050"/>
                <a:gd name="connsiteY3" fmla="*/ 21276 h 127656"/>
                <a:gd name="connsiteX4" fmla="*/ 421050 w 421050"/>
                <a:gd name="connsiteY4" fmla="*/ 106380 h 127656"/>
                <a:gd name="connsiteX5" fmla="*/ 399774 w 421050"/>
                <a:gd name="connsiteY5" fmla="*/ 127656 h 127656"/>
                <a:gd name="connsiteX6" fmla="*/ 21276 w 421050"/>
                <a:gd name="connsiteY6" fmla="*/ 127656 h 127656"/>
                <a:gd name="connsiteX7" fmla="*/ 0 w 421050"/>
                <a:gd name="connsiteY7" fmla="*/ 106380 h 127656"/>
                <a:gd name="connsiteX8" fmla="*/ 0 w 421050"/>
                <a:gd name="connsiteY8" fmla="*/ 21276 h 127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1050" h="127656" fill="none" extrusionOk="0">
                  <a:moveTo>
                    <a:pt x="0" y="21276"/>
                  </a:moveTo>
                  <a:cubicBezTo>
                    <a:pt x="1454" y="11690"/>
                    <a:pt x="9802" y="2854"/>
                    <a:pt x="21276" y="0"/>
                  </a:cubicBezTo>
                  <a:cubicBezTo>
                    <a:pt x="186037" y="-15108"/>
                    <a:pt x="239664" y="5927"/>
                    <a:pt x="399774" y="0"/>
                  </a:cubicBezTo>
                  <a:cubicBezTo>
                    <a:pt x="412177" y="-810"/>
                    <a:pt x="418447" y="8520"/>
                    <a:pt x="421050" y="21276"/>
                  </a:cubicBezTo>
                  <a:cubicBezTo>
                    <a:pt x="420399" y="53148"/>
                    <a:pt x="418885" y="86446"/>
                    <a:pt x="421050" y="106380"/>
                  </a:cubicBezTo>
                  <a:cubicBezTo>
                    <a:pt x="420589" y="117190"/>
                    <a:pt x="411670" y="125681"/>
                    <a:pt x="399774" y="127656"/>
                  </a:cubicBezTo>
                  <a:cubicBezTo>
                    <a:pt x="282050" y="129933"/>
                    <a:pt x="120645" y="125351"/>
                    <a:pt x="21276" y="127656"/>
                  </a:cubicBezTo>
                  <a:cubicBezTo>
                    <a:pt x="6590" y="127777"/>
                    <a:pt x="430" y="117355"/>
                    <a:pt x="0" y="106380"/>
                  </a:cubicBezTo>
                  <a:cubicBezTo>
                    <a:pt x="-1867" y="65365"/>
                    <a:pt x="-1614" y="45033"/>
                    <a:pt x="0" y="21276"/>
                  </a:cubicBezTo>
                  <a:close/>
                </a:path>
                <a:path w="421050" h="127656" stroke="0" extrusionOk="0">
                  <a:moveTo>
                    <a:pt x="0" y="21276"/>
                  </a:moveTo>
                  <a:cubicBezTo>
                    <a:pt x="-237" y="9380"/>
                    <a:pt x="7263" y="849"/>
                    <a:pt x="21276" y="0"/>
                  </a:cubicBezTo>
                  <a:cubicBezTo>
                    <a:pt x="110211" y="581"/>
                    <a:pt x="293737" y="15158"/>
                    <a:pt x="399774" y="0"/>
                  </a:cubicBezTo>
                  <a:cubicBezTo>
                    <a:pt x="410119" y="-1069"/>
                    <a:pt x="420241" y="11186"/>
                    <a:pt x="421050" y="21276"/>
                  </a:cubicBezTo>
                  <a:cubicBezTo>
                    <a:pt x="423441" y="57088"/>
                    <a:pt x="420941" y="63993"/>
                    <a:pt x="421050" y="106380"/>
                  </a:cubicBezTo>
                  <a:cubicBezTo>
                    <a:pt x="422202" y="115760"/>
                    <a:pt x="409803" y="127392"/>
                    <a:pt x="399774" y="127656"/>
                  </a:cubicBezTo>
                  <a:cubicBezTo>
                    <a:pt x="287951" y="115435"/>
                    <a:pt x="176825" y="137442"/>
                    <a:pt x="21276" y="127656"/>
                  </a:cubicBezTo>
                  <a:cubicBezTo>
                    <a:pt x="9107" y="128350"/>
                    <a:pt x="-708" y="117309"/>
                    <a:pt x="0" y="106380"/>
                  </a:cubicBezTo>
                  <a:cubicBezTo>
                    <a:pt x="1421" y="87807"/>
                    <a:pt x="-3560" y="52620"/>
                    <a:pt x="0" y="21276"/>
                  </a:cubicBezTo>
                  <a:close/>
                </a:path>
              </a:pathLst>
            </a:custGeom>
            <a:solidFill>
              <a:srgbClr val="E1EEC9"/>
            </a:solidFill>
            <a:ln>
              <a:solidFill>
                <a:schemeClr val="accent1">
                  <a:shade val="50000"/>
                  <a:alpha val="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3D684B81-8C00-4D54-AABB-EFB2D2E58245}"/>
              </a:ext>
            </a:extLst>
          </p:cNvPr>
          <p:cNvSpPr txBox="1"/>
          <p:nvPr/>
        </p:nvSpPr>
        <p:spPr>
          <a:xfrm>
            <a:off x="2108951" y="2760343"/>
            <a:ext cx="133839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ea typeface="문체부 쓰기 정체" panose="02030609000101010101" pitchFamily="17" charset="-127"/>
              </a:rPr>
              <a:t> 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ea typeface="문체부 쓰기 정체" panose="02030609000101010101" pitchFamily="17" charset="-127"/>
            </a:endParaRPr>
          </a:p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ea typeface="문체부 쓰기 정체" panose="02030609000101010101" pitchFamily="17" charset="-127"/>
              </a:rPr>
              <a:t>이미지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ea typeface="문체부 쓰기 정체" panose="02030609000101010101" pitchFamily="17" charset="-127"/>
            </a:endParaRPr>
          </a:p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ea typeface="문체부 쓰기 정체" panose="02030609000101010101" pitchFamily="17" charset="-127"/>
              </a:rPr>
              <a:t>선택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544A6BF1-AF0F-4854-B281-F12098020CBC}"/>
              </a:ext>
            </a:extLst>
          </p:cNvPr>
          <p:cNvSpPr/>
          <p:nvPr/>
        </p:nvSpPr>
        <p:spPr>
          <a:xfrm>
            <a:off x="4630672" y="598532"/>
            <a:ext cx="2873746" cy="1914612"/>
          </a:xfrm>
          <a:custGeom>
            <a:avLst/>
            <a:gdLst>
              <a:gd name="connsiteX0" fmla="*/ 0 w 2873746"/>
              <a:gd name="connsiteY0" fmla="*/ 319108 h 1914612"/>
              <a:gd name="connsiteX1" fmla="*/ 319108 w 2873746"/>
              <a:gd name="connsiteY1" fmla="*/ 0 h 1914612"/>
              <a:gd name="connsiteX2" fmla="*/ 900346 w 2873746"/>
              <a:gd name="connsiteY2" fmla="*/ 0 h 1914612"/>
              <a:gd name="connsiteX3" fmla="*/ 1392162 w 2873746"/>
              <a:gd name="connsiteY3" fmla="*/ 0 h 1914612"/>
              <a:gd name="connsiteX4" fmla="*/ 1906334 w 2873746"/>
              <a:gd name="connsiteY4" fmla="*/ 0 h 1914612"/>
              <a:gd name="connsiteX5" fmla="*/ 2554638 w 2873746"/>
              <a:gd name="connsiteY5" fmla="*/ 0 h 1914612"/>
              <a:gd name="connsiteX6" fmla="*/ 2873746 w 2873746"/>
              <a:gd name="connsiteY6" fmla="*/ 319108 h 1914612"/>
              <a:gd name="connsiteX7" fmla="*/ 2873746 w 2873746"/>
              <a:gd name="connsiteY7" fmla="*/ 970070 h 1914612"/>
              <a:gd name="connsiteX8" fmla="*/ 2873746 w 2873746"/>
              <a:gd name="connsiteY8" fmla="*/ 1595504 h 1914612"/>
              <a:gd name="connsiteX9" fmla="*/ 2554638 w 2873746"/>
              <a:gd name="connsiteY9" fmla="*/ 1914612 h 1914612"/>
              <a:gd name="connsiteX10" fmla="*/ 2018111 w 2873746"/>
              <a:gd name="connsiteY10" fmla="*/ 1914612 h 1914612"/>
              <a:gd name="connsiteX11" fmla="*/ 1481584 w 2873746"/>
              <a:gd name="connsiteY11" fmla="*/ 1914612 h 1914612"/>
              <a:gd name="connsiteX12" fmla="*/ 922701 w 2873746"/>
              <a:gd name="connsiteY12" fmla="*/ 1914612 h 1914612"/>
              <a:gd name="connsiteX13" fmla="*/ 319108 w 2873746"/>
              <a:gd name="connsiteY13" fmla="*/ 1914612 h 1914612"/>
              <a:gd name="connsiteX14" fmla="*/ 0 w 2873746"/>
              <a:gd name="connsiteY14" fmla="*/ 1595504 h 1914612"/>
              <a:gd name="connsiteX15" fmla="*/ 0 w 2873746"/>
              <a:gd name="connsiteY15" fmla="*/ 970070 h 1914612"/>
              <a:gd name="connsiteX16" fmla="*/ 0 w 2873746"/>
              <a:gd name="connsiteY16" fmla="*/ 319108 h 1914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73746" h="1914612" fill="none" extrusionOk="0">
                <a:moveTo>
                  <a:pt x="0" y="319108"/>
                </a:moveTo>
                <a:cubicBezTo>
                  <a:pt x="-20712" y="175382"/>
                  <a:pt x="107893" y="20140"/>
                  <a:pt x="319108" y="0"/>
                </a:cubicBezTo>
                <a:cubicBezTo>
                  <a:pt x="497995" y="-21184"/>
                  <a:pt x="727520" y="2247"/>
                  <a:pt x="900346" y="0"/>
                </a:cubicBezTo>
                <a:cubicBezTo>
                  <a:pt x="1073172" y="-2247"/>
                  <a:pt x="1275792" y="10045"/>
                  <a:pt x="1392162" y="0"/>
                </a:cubicBezTo>
                <a:cubicBezTo>
                  <a:pt x="1508532" y="-10045"/>
                  <a:pt x="1772792" y="18494"/>
                  <a:pt x="1906334" y="0"/>
                </a:cubicBezTo>
                <a:cubicBezTo>
                  <a:pt x="2039876" y="-18494"/>
                  <a:pt x="2237850" y="13153"/>
                  <a:pt x="2554638" y="0"/>
                </a:cubicBezTo>
                <a:cubicBezTo>
                  <a:pt x="2700753" y="9001"/>
                  <a:pt x="2887019" y="149117"/>
                  <a:pt x="2873746" y="319108"/>
                </a:cubicBezTo>
                <a:cubicBezTo>
                  <a:pt x="2859333" y="607293"/>
                  <a:pt x="2883609" y="648221"/>
                  <a:pt x="2873746" y="970070"/>
                </a:cubicBezTo>
                <a:cubicBezTo>
                  <a:pt x="2863883" y="1291919"/>
                  <a:pt x="2872745" y="1315532"/>
                  <a:pt x="2873746" y="1595504"/>
                </a:cubicBezTo>
                <a:cubicBezTo>
                  <a:pt x="2881010" y="1751353"/>
                  <a:pt x="2724695" y="1911552"/>
                  <a:pt x="2554638" y="1914612"/>
                </a:cubicBezTo>
                <a:cubicBezTo>
                  <a:pt x="2354046" y="1897348"/>
                  <a:pt x="2253383" y="1934670"/>
                  <a:pt x="2018111" y="1914612"/>
                </a:cubicBezTo>
                <a:cubicBezTo>
                  <a:pt x="1782839" y="1894554"/>
                  <a:pt x="1631527" y="1914558"/>
                  <a:pt x="1481584" y="1914612"/>
                </a:cubicBezTo>
                <a:cubicBezTo>
                  <a:pt x="1331641" y="1914666"/>
                  <a:pt x="1158233" y="1922299"/>
                  <a:pt x="922701" y="1914612"/>
                </a:cubicBezTo>
                <a:cubicBezTo>
                  <a:pt x="687169" y="1906925"/>
                  <a:pt x="558901" y="1899013"/>
                  <a:pt x="319108" y="1914612"/>
                </a:cubicBezTo>
                <a:cubicBezTo>
                  <a:pt x="138058" y="1901304"/>
                  <a:pt x="-2064" y="1803589"/>
                  <a:pt x="0" y="1595504"/>
                </a:cubicBezTo>
                <a:cubicBezTo>
                  <a:pt x="-9497" y="1433554"/>
                  <a:pt x="7454" y="1113350"/>
                  <a:pt x="0" y="970070"/>
                </a:cubicBezTo>
                <a:cubicBezTo>
                  <a:pt x="-7454" y="826790"/>
                  <a:pt x="12987" y="579228"/>
                  <a:pt x="0" y="319108"/>
                </a:cubicBezTo>
                <a:close/>
              </a:path>
              <a:path w="2873746" h="1914612" stroke="0" extrusionOk="0">
                <a:moveTo>
                  <a:pt x="0" y="319108"/>
                </a:moveTo>
                <a:cubicBezTo>
                  <a:pt x="653" y="98878"/>
                  <a:pt x="120441" y="-35285"/>
                  <a:pt x="319108" y="0"/>
                </a:cubicBezTo>
                <a:cubicBezTo>
                  <a:pt x="579228" y="25221"/>
                  <a:pt x="718901" y="18352"/>
                  <a:pt x="922701" y="0"/>
                </a:cubicBezTo>
                <a:cubicBezTo>
                  <a:pt x="1126501" y="-18352"/>
                  <a:pt x="1250294" y="-436"/>
                  <a:pt x="1414518" y="0"/>
                </a:cubicBezTo>
                <a:cubicBezTo>
                  <a:pt x="1578742" y="436"/>
                  <a:pt x="1764467" y="21356"/>
                  <a:pt x="2018111" y="0"/>
                </a:cubicBezTo>
                <a:cubicBezTo>
                  <a:pt x="2271755" y="-21356"/>
                  <a:pt x="2413975" y="-25668"/>
                  <a:pt x="2554638" y="0"/>
                </a:cubicBezTo>
                <a:cubicBezTo>
                  <a:pt x="2767554" y="20088"/>
                  <a:pt x="2890145" y="128315"/>
                  <a:pt x="2873746" y="319108"/>
                </a:cubicBezTo>
                <a:cubicBezTo>
                  <a:pt x="2849202" y="534239"/>
                  <a:pt x="2872059" y="798673"/>
                  <a:pt x="2873746" y="944542"/>
                </a:cubicBezTo>
                <a:cubicBezTo>
                  <a:pt x="2875433" y="1090411"/>
                  <a:pt x="2897988" y="1369239"/>
                  <a:pt x="2873746" y="1595504"/>
                </a:cubicBezTo>
                <a:cubicBezTo>
                  <a:pt x="2902684" y="1753922"/>
                  <a:pt x="2700176" y="1891429"/>
                  <a:pt x="2554638" y="1914612"/>
                </a:cubicBezTo>
                <a:cubicBezTo>
                  <a:pt x="2414342" y="1899937"/>
                  <a:pt x="2251953" y="1928644"/>
                  <a:pt x="1973400" y="1914612"/>
                </a:cubicBezTo>
                <a:cubicBezTo>
                  <a:pt x="1694847" y="1900580"/>
                  <a:pt x="1533470" y="1893576"/>
                  <a:pt x="1392162" y="1914612"/>
                </a:cubicBezTo>
                <a:cubicBezTo>
                  <a:pt x="1250854" y="1935648"/>
                  <a:pt x="982323" y="1911012"/>
                  <a:pt x="877991" y="1914612"/>
                </a:cubicBezTo>
                <a:cubicBezTo>
                  <a:pt x="773659" y="1918212"/>
                  <a:pt x="513101" y="1903852"/>
                  <a:pt x="319108" y="1914612"/>
                </a:cubicBezTo>
                <a:cubicBezTo>
                  <a:pt x="123952" y="1951937"/>
                  <a:pt x="-28489" y="1800279"/>
                  <a:pt x="0" y="1595504"/>
                </a:cubicBezTo>
                <a:cubicBezTo>
                  <a:pt x="-18159" y="1399197"/>
                  <a:pt x="24303" y="1149292"/>
                  <a:pt x="0" y="970070"/>
                </a:cubicBezTo>
                <a:cubicBezTo>
                  <a:pt x="-24303" y="790848"/>
                  <a:pt x="7013" y="491234"/>
                  <a:pt x="0" y="319108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rgbClr val="CDE9E7"/>
            </a:solidFill>
            <a:extLst>
              <a:ext uri="{C807C97D-BFC1-408E-A445-0C87EB9F89A2}">
                <ask:lineSketchStyleProps xmlns:ask="http://schemas.microsoft.com/office/drawing/2018/sketchyshapes" sd="80462948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51C6B2E-BCCE-4199-B2D4-29483B9C0E4E}"/>
              </a:ext>
            </a:extLst>
          </p:cNvPr>
          <p:cNvSpPr txBox="1"/>
          <p:nvPr/>
        </p:nvSpPr>
        <p:spPr>
          <a:xfrm>
            <a:off x="4840603" y="1105337"/>
            <a:ext cx="256787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k FreeKor" panose="03080402000500000000" pitchFamily="66" charset="0"/>
                <a:ea typeface="문체부 쓰기 정체" panose="02030609000101010101" pitchFamily="17" charset="-127"/>
              </a:rPr>
              <a:t>Parcelable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k FreeKor" panose="03080402000500000000" pitchFamily="66" charset="0"/>
                <a:ea typeface="문체부 쓰기 정체" panose="02030609000101010101" pitchFamily="17" charset="-127"/>
              </a:rPr>
              <a:t>을 이용해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Ink FreeKor" panose="03080402000500000000" pitchFamily="66" charset="0"/>
              <a:ea typeface="문체부 쓰기 정체" panose="02030609000101010101" pitchFamily="17" charset="-127"/>
            </a:endParaRPr>
          </a:p>
          <a:p>
            <a:pPr algn="ctr"/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kKor" panose="03080402000500000000" pitchFamily="66" charset="0"/>
                <a:ea typeface="문체부 쓰기 정체" panose="02030609000101010101" pitchFamily="17" charset="-127"/>
              </a:rPr>
              <a:t>파이어베이스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kKor" panose="03080402000500000000" pitchFamily="66" charset="0"/>
                <a:ea typeface="문체부 쓰기 정체" panose="02030609000101010101" pitchFamily="17" charset="-127"/>
              </a:rPr>
              <a:t>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kKor" panose="03080402000500000000" pitchFamily="66" charset="0"/>
                <a:ea typeface="문체부 쓰기 정체" panose="02030609000101010101" pitchFamily="17" charset="-127"/>
              </a:rPr>
              <a:t>DB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kKor" panose="03080402000500000000" pitchFamily="66" charset="0"/>
                <a:ea typeface="문체부 쓰기 정체" panose="02030609000101010101" pitchFamily="17" charset="-127"/>
              </a:rPr>
              <a:t>에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InkKor" panose="03080402000500000000" pitchFamily="66" charset="0"/>
              <a:ea typeface="문체부 쓰기 정체" panose="02030609000101010101" pitchFamily="17" charset="-127"/>
            </a:endParaRPr>
          </a:p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kKor" panose="03080402000500000000" pitchFamily="66" charset="0"/>
                <a:ea typeface="문체부 쓰기 정체" panose="02030609000101010101" pitchFamily="17" charset="-127"/>
              </a:rPr>
              <a:t>데이터 입출력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BA4EAB15-3E6A-41EB-A126-AC1516652309}"/>
              </a:ext>
            </a:extLst>
          </p:cNvPr>
          <p:cNvSpPr/>
          <p:nvPr/>
        </p:nvSpPr>
        <p:spPr>
          <a:xfrm>
            <a:off x="8855552" y="1284175"/>
            <a:ext cx="2483570" cy="4592436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804629480">
                  <a:custGeom>
                    <a:avLst/>
                    <a:gdLst>
                      <a:gd name="connsiteX0" fmla="*/ 0 w 2483570"/>
                      <a:gd name="connsiteY0" fmla="*/ 413937 h 4592436"/>
                      <a:gd name="connsiteX1" fmla="*/ 413937 w 2483570"/>
                      <a:gd name="connsiteY1" fmla="*/ 0 h 4592436"/>
                      <a:gd name="connsiteX2" fmla="*/ 982393 w 2483570"/>
                      <a:gd name="connsiteY2" fmla="*/ 0 h 4592436"/>
                      <a:gd name="connsiteX3" fmla="*/ 1484620 w 2483570"/>
                      <a:gd name="connsiteY3" fmla="*/ 0 h 4592436"/>
                      <a:gd name="connsiteX4" fmla="*/ 2069633 w 2483570"/>
                      <a:gd name="connsiteY4" fmla="*/ 0 h 4592436"/>
                      <a:gd name="connsiteX5" fmla="*/ 2483570 w 2483570"/>
                      <a:gd name="connsiteY5" fmla="*/ 413937 h 4592436"/>
                      <a:gd name="connsiteX6" fmla="*/ 2483570 w 2483570"/>
                      <a:gd name="connsiteY6" fmla="*/ 966073 h 4592436"/>
                      <a:gd name="connsiteX7" fmla="*/ 2483570 w 2483570"/>
                      <a:gd name="connsiteY7" fmla="*/ 1593500 h 4592436"/>
                      <a:gd name="connsiteX8" fmla="*/ 2483570 w 2483570"/>
                      <a:gd name="connsiteY8" fmla="*/ 2107990 h 4592436"/>
                      <a:gd name="connsiteX9" fmla="*/ 2483570 w 2483570"/>
                      <a:gd name="connsiteY9" fmla="*/ 2697771 h 4592436"/>
                      <a:gd name="connsiteX10" fmla="*/ 2483570 w 2483570"/>
                      <a:gd name="connsiteY10" fmla="*/ 3400490 h 4592436"/>
                      <a:gd name="connsiteX11" fmla="*/ 2483570 w 2483570"/>
                      <a:gd name="connsiteY11" fmla="*/ 4178499 h 4592436"/>
                      <a:gd name="connsiteX12" fmla="*/ 2069633 w 2483570"/>
                      <a:gd name="connsiteY12" fmla="*/ 4592436 h 4592436"/>
                      <a:gd name="connsiteX13" fmla="*/ 1534291 w 2483570"/>
                      <a:gd name="connsiteY13" fmla="*/ 4592436 h 4592436"/>
                      <a:gd name="connsiteX14" fmla="*/ 998950 w 2483570"/>
                      <a:gd name="connsiteY14" fmla="*/ 4592436 h 4592436"/>
                      <a:gd name="connsiteX15" fmla="*/ 413937 w 2483570"/>
                      <a:gd name="connsiteY15" fmla="*/ 4592436 h 4592436"/>
                      <a:gd name="connsiteX16" fmla="*/ 0 w 2483570"/>
                      <a:gd name="connsiteY16" fmla="*/ 4178499 h 4592436"/>
                      <a:gd name="connsiteX17" fmla="*/ 0 w 2483570"/>
                      <a:gd name="connsiteY17" fmla="*/ 3588718 h 4592436"/>
                      <a:gd name="connsiteX18" fmla="*/ 0 w 2483570"/>
                      <a:gd name="connsiteY18" fmla="*/ 2885999 h 4592436"/>
                      <a:gd name="connsiteX19" fmla="*/ 0 w 2483570"/>
                      <a:gd name="connsiteY19" fmla="*/ 2371509 h 4592436"/>
                      <a:gd name="connsiteX20" fmla="*/ 0 w 2483570"/>
                      <a:gd name="connsiteY20" fmla="*/ 1744082 h 4592436"/>
                      <a:gd name="connsiteX21" fmla="*/ 0 w 2483570"/>
                      <a:gd name="connsiteY21" fmla="*/ 1154301 h 4592436"/>
                      <a:gd name="connsiteX22" fmla="*/ 0 w 2483570"/>
                      <a:gd name="connsiteY22" fmla="*/ 413937 h 45924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2483570" h="4592436" fill="none" extrusionOk="0">
                        <a:moveTo>
                          <a:pt x="0" y="413937"/>
                        </a:moveTo>
                        <a:cubicBezTo>
                          <a:pt x="-51839" y="200817"/>
                          <a:pt x="205915" y="9691"/>
                          <a:pt x="413937" y="0"/>
                        </a:cubicBezTo>
                        <a:cubicBezTo>
                          <a:pt x="563278" y="-5498"/>
                          <a:pt x="733643" y="-12215"/>
                          <a:pt x="982393" y="0"/>
                        </a:cubicBezTo>
                        <a:cubicBezTo>
                          <a:pt x="1231143" y="12215"/>
                          <a:pt x="1378896" y="24099"/>
                          <a:pt x="1484620" y="0"/>
                        </a:cubicBezTo>
                        <a:cubicBezTo>
                          <a:pt x="1590344" y="-24099"/>
                          <a:pt x="1912218" y="17924"/>
                          <a:pt x="2069633" y="0"/>
                        </a:cubicBezTo>
                        <a:cubicBezTo>
                          <a:pt x="2311329" y="-985"/>
                          <a:pt x="2496288" y="187137"/>
                          <a:pt x="2483570" y="413937"/>
                        </a:cubicBezTo>
                        <a:cubicBezTo>
                          <a:pt x="2468278" y="650462"/>
                          <a:pt x="2492306" y="766611"/>
                          <a:pt x="2483570" y="966073"/>
                        </a:cubicBezTo>
                        <a:cubicBezTo>
                          <a:pt x="2474834" y="1165535"/>
                          <a:pt x="2502196" y="1433060"/>
                          <a:pt x="2483570" y="1593500"/>
                        </a:cubicBezTo>
                        <a:cubicBezTo>
                          <a:pt x="2464944" y="1753940"/>
                          <a:pt x="2466504" y="1960074"/>
                          <a:pt x="2483570" y="2107990"/>
                        </a:cubicBezTo>
                        <a:cubicBezTo>
                          <a:pt x="2500637" y="2255906"/>
                          <a:pt x="2465535" y="2435789"/>
                          <a:pt x="2483570" y="2697771"/>
                        </a:cubicBezTo>
                        <a:cubicBezTo>
                          <a:pt x="2501605" y="2959753"/>
                          <a:pt x="2456720" y="3098258"/>
                          <a:pt x="2483570" y="3400490"/>
                        </a:cubicBezTo>
                        <a:cubicBezTo>
                          <a:pt x="2510420" y="3702722"/>
                          <a:pt x="2505370" y="3892658"/>
                          <a:pt x="2483570" y="4178499"/>
                        </a:cubicBezTo>
                        <a:cubicBezTo>
                          <a:pt x="2450004" y="4399112"/>
                          <a:pt x="2318587" y="4593526"/>
                          <a:pt x="2069633" y="4592436"/>
                        </a:cubicBezTo>
                        <a:cubicBezTo>
                          <a:pt x="1959406" y="4583195"/>
                          <a:pt x="1762447" y="4578763"/>
                          <a:pt x="1534291" y="4592436"/>
                        </a:cubicBezTo>
                        <a:cubicBezTo>
                          <a:pt x="1306135" y="4606109"/>
                          <a:pt x="1225615" y="4575948"/>
                          <a:pt x="998950" y="4592436"/>
                        </a:cubicBezTo>
                        <a:cubicBezTo>
                          <a:pt x="772285" y="4608924"/>
                          <a:pt x="650114" y="4580852"/>
                          <a:pt x="413937" y="4592436"/>
                        </a:cubicBezTo>
                        <a:cubicBezTo>
                          <a:pt x="182126" y="4619337"/>
                          <a:pt x="54353" y="4413114"/>
                          <a:pt x="0" y="4178499"/>
                        </a:cubicBezTo>
                        <a:cubicBezTo>
                          <a:pt x="13398" y="3905009"/>
                          <a:pt x="-1265" y="3865616"/>
                          <a:pt x="0" y="3588718"/>
                        </a:cubicBezTo>
                        <a:cubicBezTo>
                          <a:pt x="1265" y="3311820"/>
                          <a:pt x="-5252" y="3153639"/>
                          <a:pt x="0" y="2885999"/>
                        </a:cubicBezTo>
                        <a:cubicBezTo>
                          <a:pt x="5252" y="2618359"/>
                          <a:pt x="15951" y="2591345"/>
                          <a:pt x="0" y="2371509"/>
                        </a:cubicBezTo>
                        <a:cubicBezTo>
                          <a:pt x="-15951" y="2151673"/>
                          <a:pt x="-22978" y="1939593"/>
                          <a:pt x="0" y="1744082"/>
                        </a:cubicBezTo>
                        <a:cubicBezTo>
                          <a:pt x="22978" y="1548571"/>
                          <a:pt x="13998" y="1444853"/>
                          <a:pt x="0" y="1154301"/>
                        </a:cubicBezTo>
                        <a:cubicBezTo>
                          <a:pt x="-13998" y="863749"/>
                          <a:pt x="-11065" y="751332"/>
                          <a:pt x="0" y="413937"/>
                        </a:cubicBezTo>
                        <a:close/>
                      </a:path>
                      <a:path w="2483570" h="4592436" stroke="0" extrusionOk="0">
                        <a:moveTo>
                          <a:pt x="0" y="413937"/>
                        </a:moveTo>
                        <a:cubicBezTo>
                          <a:pt x="547" y="148433"/>
                          <a:pt x="159817" y="-40129"/>
                          <a:pt x="413937" y="0"/>
                        </a:cubicBezTo>
                        <a:cubicBezTo>
                          <a:pt x="550872" y="-25406"/>
                          <a:pt x="833376" y="4134"/>
                          <a:pt x="998950" y="0"/>
                        </a:cubicBezTo>
                        <a:cubicBezTo>
                          <a:pt x="1164524" y="-4134"/>
                          <a:pt x="1309386" y="16695"/>
                          <a:pt x="1501177" y="0"/>
                        </a:cubicBezTo>
                        <a:cubicBezTo>
                          <a:pt x="1692968" y="-16695"/>
                          <a:pt x="1836097" y="10426"/>
                          <a:pt x="2069633" y="0"/>
                        </a:cubicBezTo>
                        <a:cubicBezTo>
                          <a:pt x="2310889" y="-24080"/>
                          <a:pt x="2499111" y="185255"/>
                          <a:pt x="2483570" y="413937"/>
                        </a:cubicBezTo>
                        <a:cubicBezTo>
                          <a:pt x="2480135" y="540743"/>
                          <a:pt x="2460675" y="740738"/>
                          <a:pt x="2483570" y="1003718"/>
                        </a:cubicBezTo>
                        <a:cubicBezTo>
                          <a:pt x="2506465" y="1266698"/>
                          <a:pt x="2502083" y="1383421"/>
                          <a:pt x="2483570" y="1555854"/>
                        </a:cubicBezTo>
                        <a:cubicBezTo>
                          <a:pt x="2465057" y="1728287"/>
                          <a:pt x="2478813" y="1940117"/>
                          <a:pt x="2483570" y="2107990"/>
                        </a:cubicBezTo>
                        <a:cubicBezTo>
                          <a:pt x="2488327" y="2275863"/>
                          <a:pt x="2476679" y="2497355"/>
                          <a:pt x="2483570" y="2810708"/>
                        </a:cubicBezTo>
                        <a:cubicBezTo>
                          <a:pt x="2490461" y="3124061"/>
                          <a:pt x="2514166" y="3221272"/>
                          <a:pt x="2483570" y="3475781"/>
                        </a:cubicBezTo>
                        <a:cubicBezTo>
                          <a:pt x="2452974" y="3730290"/>
                          <a:pt x="2491240" y="3870672"/>
                          <a:pt x="2483570" y="4178499"/>
                        </a:cubicBezTo>
                        <a:cubicBezTo>
                          <a:pt x="2514538" y="4443258"/>
                          <a:pt x="2303255" y="4595446"/>
                          <a:pt x="2069633" y="4592436"/>
                        </a:cubicBezTo>
                        <a:cubicBezTo>
                          <a:pt x="1825958" y="4619608"/>
                          <a:pt x="1603998" y="4601485"/>
                          <a:pt x="1484620" y="4592436"/>
                        </a:cubicBezTo>
                        <a:cubicBezTo>
                          <a:pt x="1365242" y="4583387"/>
                          <a:pt x="1087956" y="4595070"/>
                          <a:pt x="982393" y="4592436"/>
                        </a:cubicBezTo>
                        <a:cubicBezTo>
                          <a:pt x="876830" y="4589802"/>
                          <a:pt x="583047" y="4587037"/>
                          <a:pt x="413937" y="4592436"/>
                        </a:cubicBezTo>
                        <a:cubicBezTo>
                          <a:pt x="198056" y="4630800"/>
                          <a:pt x="51626" y="4385847"/>
                          <a:pt x="0" y="4178499"/>
                        </a:cubicBezTo>
                        <a:cubicBezTo>
                          <a:pt x="-10929" y="3859068"/>
                          <a:pt x="13075" y="3698890"/>
                          <a:pt x="0" y="3513426"/>
                        </a:cubicBezTo>
                        <a:cubicBezTo>
                          <a:pt x="-13075" y="3327962"/>
                          <a:pt x="27926" y="3106564"/>
                          <a:pt x="0" y="2923645"/>
                        </a:cubicBezTo>
                        <a:cubicBezTo>
                          <a:pt x="-27926" y="2740726"/>
                          <a:pt x="6110" y="2544595"/>
                          <a:pt x="0" y="2296218"/>
                        </a:cubicBezTo>
                        <a:cubicBezTo>
                          <a:pt x="-6110" y="2047841"/>
                          <a:pt x="-3995" y="1969114"/>
                          <a:pt x="0" y="1781728"/>
                        </a:cubicBezTo>
                        <a:cubicBezTo>
                          <a:pt x="3995" y="1594342"/>
                          <a:pt x="-18621" y="1501511"/>
                          <a:pt x="0" y="1229592"/>
                        </a:cubicBezTo>
                        <a:cubicBezTo>
                          <a:pt x="18621" y="957673"/>
                          <a:pt x="-3375" y="658104"/>
                          <a:pt x="0" y="41393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D1250CBB-7B9F-4AD8-B7D1-B4517F094D4F}"/>
              </a:ext>
            </a:extLst>
          </p:cNvPr>
          <p:cNvSpPr/>
          <p:nvPr/>
        </p:nvSpPr>
        <p:spPr>
          <a:xfrm>
            <a:off x="8991843" y="1431413"/>
            <a:ext cx="2209740" cy="3887025"/>
          </a:xfrm>
          <a:prstGeom prst="roundRect">
            <a:avLst/>
          </a:prstGeom>
          <a:solidFill>
            <a:srgbClr val="FDF3E7"/>
          </a:solidFill>
          <a:ln w="38100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804629480">
                  <a:custGeom>
                    <a:avLst/>
                    <a:gdLst>
                      <a:gd name="connsiteX0" fmla="*/ 0 w 2209740"/>
                      <a:gd name="connsiteY0" fmla="*/ 368297 h 3887025"/>
                      <a:gd name="connsiteX1" fmla="*/ 368297 w 2209740"/>
                      <a:gd name="connsiteY1" fmla="*/ 0 h 3887025"/>
                      <a:gd name="connsiteX2" fmla="*/ 888809 w 2209740"/>
                      <a:gd name="connsiteY2" fmla="*/ 0 h 3887025"/>
                      <a:gd name="connsiteX3" fmla="*/ 1350394 w 2209740"/>
                      <a:gd name="connsiteY3" fmla="*/ 0 h 3887025"/>
                      <a:gd name="connsiteX4" fmla="*/ 1841443 w 2209740"/>
                      <a:gd name="connsiteY4" fmla="*/ 0 h 3887025"/>
                      <a:gd name="connsiteX5" fmla="*/ 2209740 w 2209740"/>
                      <a:gd name="connsiteY5" fmla="*/ 368297 h 3887025"/>
                      <a:gd name="connsiteX6" fmla="*/ 2209740 w 2209740"/>
                      <a:gd name="connsiteY6" fmla="*/ 935375 h 3887025"/>
                      <a:gd name="connsiteX7" fmla="*/ 2209740 w 2209740"/>
                      <a:gd name="connsiteY7" fmla="*/ 1596965 h 3887025"/>
                      <a:gd name="connsiteX8" fmla="*/ 2209740 w 2209740"/>
                      <a:gd name="connsiteY8" fmla="*/ 2195547 h 3887025"/>
                      <a:gd name="connsiteX9" fmla="*/ 2209740 w 2209740"/>
                      <a:gd name="connsiteY9" fmla="*/ 2825633 h 3887025"/>
                      <a:gd name="connsiteX10" fmla="*/ 2209740 w 2209740"/>
                      <a:gd name="connsiteY10" fmla="*/ 3518728 h 3887025"/>
                      <a:gd name="connsiteX11" fmla="*/ 1841443 w 2209740"/>
                      <a:gd name="connsiteY11" fmla="*/ 3887025 h 3887025"/>
                      <a:gd name="connsiteX12" fmla="*/ 1365126 w 2209740"/>
                      <a:gd name="connsiteY12" fmla="*/ 3887025 h 3887025"/>
                      <a:gd name="connsiteX13" fmla="*/ 918272 w 2209740"/>
                      <a:gd name="connsiteY13" fmla="*/ 3887025 h 3887025"/>
                      <a:gd name="connsiteX14" fmla="*/ 368297 w 2209740"/>
                      <a:gd name="connsiteY14" fmla="*/ 3887025 h 3887025"/>
                      <a:gd name="connsiteX15" fmla="*/ 0 w 2209740"/>
                      <a:gd name="connsiteY15" fmla="*/ 3518728 h 3887025"/>
                      <a:gd name="connsiteX16" fmla="*/ 0 w 2209740"/>
                      <a:gd name="connsiteY16" fmla="*/ 2920146 h 3887025"/>
                      <a:gd name="connsiteX17" fmla="*/ 0 w 2209740"/>
                      <a:gd name="connsiteY17" fmla="*/ 2227051 h 3887025"/>
                      <a:gd name="connsiteX18" fmla="*/ 0 w 2209740"/>
                      <a:gd name="connsiteY18" fmla="*/ 1565461 h 3887025"/>
                      <a:gd name="connsiteX19" fmla="*/ 0 w 2209740"/>
                      <a:gd name="connsiteY19" fmla="*/ 998383 h 3887025"/>
                      <a:gd name="connsiteX20" fmla="*/ 0 w 2209740"/>
                      <a:gd name="connsiteY20" fmla="*/ 368297 h 38870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2209740" h="3887025" fill="none" extrusionOk="0">
                        <a:moveTo>
                          <a:pt x="0" y="368297"/>
                        </a:moveTo>
                        <a:cubicBezTo>
                          <a:pt x="34282" y="171922"/>
                          <a:pt x="188452" y="13650"/>
                          <a:pt x="368297" y="0"/>
                        </a:cubicBezTo>
                        <a:cubicBezTo>
                          <a:pt x="506702" y="-4890"/>
                          <a:pt x="782998" y="10872"/>
                          <a:pt x="888809" y="0"/>
                        </a:cubicBezTo>
                        <a:cubicBezTo>
                          <a:pt x="994620" y="-10872"/>
                          <a:pt x="1130005" y="11513"/>
                          <a:pt x="1350394" y="0"/>
                        </a:cubicBezTo>
                        <a:cubicBezTo>
                          <a:pt x="1570783" y="-11513"/>
                          <a:pt x="1602456" y="-16291"/>
                          <a:pt x="1841443" y="0"/>
                        </a:cubicBezTo>
                        <a:cubicBezTo>
                          <a:pt x="1998963" y="6859"/>
                          <a:pt x="2216225" y="164128"/>
                          <a:pt x="2209740" y="368297"/>
                        </a:cubicBezTo>
                        <a:cubicBezTo>
                          <a:pt x="2235748" y="542349"/>
                          <a:pt x="2189205" y="706329"/>
                          <a:pt x="2209740" y="935375"/>
                        </a:cubicBezTo>
                        <a:cubicBezTo>
                          <a:pt x="2230275" y="1164421"/>
                          <a:pt x="2196958" y="1319625"/>
                          <a:pt x="2209740" y="1596965"/>
                        </a:cubicBezTo>
                        <a:cubicBezTo>
                          <a:pt x="2222523" y="1874305"/>
                          <a:pt x="2187374" y="2054412"/>
                          <a:pt x="2209740" y="2195547"/>
                        </a:cubicBezTo>
                        <a:cubicBezTo>
                          <a:pt x="2232106" y="2336682"/>
                          <a:pt x="2204206" y="2674160"/>
                          <a:pt x="2209740" y="2825633"/>
                        </a:cubicBezTo>
                        <a:cubicBezTo>
                          <a:pt x="2215274" y="2977106"/>
                          <a:pt x="2243924" y="3268350"/>
                          <a:pt x="2209740" y="3518728"/>
                        </a:cubicBezTo>
                        <a:cubicBezTo>
                          <a:pt x="2203321" y="3704383"/>
                          <a:pt x="2042118" y="3929161"/>
                          <a:pt x="1841443" y="3887025"/>
                        </a:cubicBezTo>
                        <a:cubicBezTo>
                          <a:pt x="1741118" y="3875292"/>
                          <a:pt x="1516823" y="3902419"/>
                          <a:pt x="1365126" y="3887025"/>
                        </a:cubicBezTo>
                        <a:cubicBezTo>
                          <a:pt x="1213429" y="3871631"/>
                          <a:pt x="1028509" y="3886393"/>
                          <a:pt x="918272" y="3887025"/>
                        </a:cubicBezTo>
                        <a:cubicBezTo>
                          <a:pt x="808035" y="3887657"/>
                          <a:pt x="504537" y="3860181"/>
                          <a:pt x="368297" y="3887025"/>
                        </a:cubicBezTo>
                        <a:cubicBezTo>
                          <a:pt x="152151" y="3898561"/>
                          <a:pt x="25603" y="3718021"/>
                          <a:pt x="0" y="3518728"/>
                        </a:cubicBezTo>
                        <a:cubicBezTo>
                          <a:pt x="27569" y="3365419"/>
                          <a:pt x="28190" y="3079698"/>
                          <a:pt x="0" y="2920146"/>
                        </a:cubicBezTo>
                        <a:cubicBezTo>
                          <a:pt x="-28190" y="2760594"/>
                          <a:pt x="19458" y="2480578"/>
                          <a:pt x="0" y="2227051"/>
                        </a:cubicBezTo>
                        <a:cubicBezTo>
                          <a:pt x="-19458" y="1973524"/>
                          <a:pt x="-24395" y="1872462"/>
                          <a:pt x="0" y="1565461"/>
                        </a:cubicBezTo>
                        <a:cubicBezTo>
                          <a:pt x="24395" y="1258460"/>
                          <a:pt x="2873" y="1126656"/>
                          <a:pt x="0" y="998383"/>
                        </a:cubicBezTo>
                        <a:cubicBezTo>
                          <a:pt x="-2873" y="870110"/>
                          <a:pt x="-14445" y="671886"/>
                          <a:pt x="0" y="368297"/>
                        </a:cubicBezTo>
                        <a:close/>
                      </a:path>
                      <a:path w="2209740" h="3887025" stroke="0" extrusionOk="0">
                        <a:moveTo>
                          <a:pt x="0" y="368297"/>
                        </a:moveTo>
                        <a:cubicBezTo>
                          <a:pt x="91" y="158744"/>
                          <a:pt x="143841" y="-33116"/>
                          <a:pt x="368297" y="0"/>
                        </a:cubicBezTo>
                        <a:cubicBezTo>
                          <a:pt x="517689" y="10756"/>
                          <a:pt x="755811" y="-6918"/>
                          <a:pt x="888809" y="0"/>
                        </a:cubicBezTo>
                        <a:cubicBezTo>
                          <a:pt x="1021807" y="6918"/>
                          <a:pt x="1154137" y="21183"/>
                          <a:pt x="1335663" y="0"/>
                        </a:cubicBezTo>
                        <a:cubicBezTo>
                          <a:pt x="1517189" y="-21183"/>
                          <a:pt x="1722257" y="-19485"/>
                          <a:pt x="1841443" y="0"/>
                        </a:cubicBezTo>
                        <a:cubicBezTo>
                          <a:pt x="2059993" y="-28841"/>
                          <a:pt x="2254767" y="164687"/>
                          <a:pt x="2209740" y="368297"/>
                        </a:cubicBezTo>
                        <a:cubicBezTo>
                          <a:pt x="2224480" y="581387"/>
                          <a:pt x="2212024" y="670666"/>
                          <a:pt x="2209740" y="966879"/>
                        </a:cubicBezTo>
                        <a:cubicBezTo>
                          <a:pt x="2207456" y="1263092"/>
                          <a:pt x="2211997" y="1357102"/>
                          <a:pt x="2209740" y="1533956"/>
                        </a:cubicBezTo>
                        <a:cubicBezTo>
                          <a:pt x="2207483" y="1710810"/>
                          <a:pt x="2201382" y="1968972"/>
                          <a:pt x="2209740" y="2101034"/>
                        </a:cubicBezTo>
                        <a:cubicBezTo>
                          <a:pt x="2218098" y="2233096"/>
                          <a:pt x="2220771" y="2482804"/>
                          <a:pt x="2209740" y="2794129"/>
                        </a:cubicBezTo>
                        <a:cubicBezTo>
                          <a:pt x="2198709" y="3105454"/>
                          <a:pt x="2183690" y="3238186"/>
                          <a:pt x="2209740" y="3518728"/>
                        </a:cubicBezTo>
                        <a:cubicBezTo>
                          <a:pt x="2207862" y="3689516"/>
                          <a:pt x="2033873" y="3892049"/>
                          <a:pt x="1841443" y="3887025"/>
                        </a:cubicBezTo>
                        <a:cubicBezTo>
                          <a:pt x="1659678" y="3912197"/>
                          <a:pt x="1537954" y="3885580"/>
                          <a:pt x="1335663" y="3887025"/>
                        </a:cubicBezTo>
                        <a:cubicBezTo>
                          <a:pt x="1133372" y="3888470"/>
                          <a:pt x="1045434" y="3891428"/>
                          <a:pt x="874077" y="3887025"/>
                        </a:cubicBezTo>
                        <a:cubicBezTo>
                          <a:pt x="702720" y="3882622"/>
                          <a:pt x="472089" y="3865634"/>
                          <a:pt x="368297" y="3887025"/>
                        </a:cubicBezTo>
                        <a:cubicBezTo>
                          <a:pt x="135656" y="3853315"/>
                          <a:pt x="-8534" y="3698182"/>
                          <a:pt x="0" y="3518728"/>
                        </a:cubicBezTo>
                        <a:cubicBezTo>
                          <a:pt x="-18056" y="3288200"/>
                          <a:pt x="8768" y="3122162"/>
                          <a:pt x="0" y="2857137"/>
                        </a:cubicBezTo>
                        <a:cubicBezTo>
                          <a:pt x="-8768" y="2592112"/>
                          <a:pt x="4105" y="2404219"/>
                          <a:pt x="0" y="2195547"/>
                        </a:cubicBezTo>
                        <a:cubicBezTo>
                          <a:pt x="-4105" y="1986875"/>
                          <a:pt x="3253" y="1777385"/>
                          <a:pt x="0" y="1596965"/>
                        </a:cubicBezTo>
                        <a:cubicBezTo>
                          <a:pt x="-3253" y="1416545"/>
                          <a:pt x="-7885" y="1206328"/>
                          <a:pt x="0" y="966879"/>
                        </a:cubicBezTo>
                        <a:cubicBezTo>
                          <a:pt x="7885" y="727430"/>
                          <a:pt x="7313" y="637098"/>
                          <a:pt x="0" y="36829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F5E6EDAC-2598-412C-A119-2D5CAC91D63E}"/>
              </a:ext>
            </a:extLst>
          </p:cNvPr>
          <p:cNvSpPr/>
          <p:nvPr/>
        </p:nvSpPr>
        <p:spPr>
          <a:xfrm>
            <a:off x="9909257" y="5386735"/>
            <a:ext cx="388670" cy="376811"/>
          </a:xfrm>
          <a:custGeom>
            <a:avLst/>
            <a:gdLst>
              <a:gd name="connsiteX0" fmla="*/ 0 w 388670"/>
              <a:gd name="connsiteY0" fmla="*/ 188406 h 376811"/>
              <a:gd name="connsiteX1" fmla="*/ 194335 w 388670"/>
              <a:gd name="connsiteY1" fmla="*/ 0 h 376811"/>
              <a:gd name="connsiteX2" fmla="*/ 388670 w 388670"/>
              <a:gd name="connsiteY2" fmla="*/ 188406 h 376811"/>
              <a:gd name="connsiteX3" fmla="*/ 194335 w 388670"/>
              <a:gd name="connsiteY3" fmla="*/ 376812 h 376811"/>
              <a:gd name="connsiteX4" fmla="*/ 0 w 388670"/>
              <a:gd name="connsiteY4" fmla="*/ 188406 h 37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670" h="376811" fill="none" extrusionOk="0">
                <a:moveTo>
                  <a:pt x="0" y="188406"/>
                </a:moveTo>
                <a:cubicBezTo>
                  <a:pt x="20821" y="86822"/>
                  <a:pt x="94326" y="-15062"/>
                  <a:pt x="194335" y="0"/>
                </a:cubicBezTo>
                <a:cubicBezTo>
                  <a:pt x="287132" y="-2225"/>
                  <a:pt x="381513" y="91090"/>
                  <a:pt x="388670" y="188406"/>
                </a:cubicBezTo>
                <a:cubicBezTo>
                  <a:pt x="387687" y="283087"/>
                  <a:pt x="289622" y="393545"/>
                  <a:pt x="194335" y="376812"/>
                </a:cubicBezTo>
                <a:cubicBezTo>
                  <a:pt x="92884" y="380102"/>
                  <a:pt x="11127" y="295135"/>
                  <a:pt x="0" y="188406"/>
                </a:cubicBezTo>
                <a:close/>
              </a:path>
              <a:path w="388670" h="376811" stroke="0" extrusionOk="0">
                <a:moveTo>
                  <a:pt x="0" y="188406"/>
                </a:moveTo>
                <a:cubicBezTo>
                  <a:pt x="-8785" y="78933"/>
                  <a:pt x="67398" y="7360"/>
                  <a:pt x="194335" y="0"/>
                </a:cubicBezTo>
                <a:cubicBezTo>
                  <a:pt x="315843" y="2985"/>
                  <a:pt x="378307" y="84682"/>
                  <a:pt x="388670" y="188406"/>
                </a:cubicBezTo>
                <a:cubicBezTo>
                  <a:pt x="374684" y="306118"/>
                  <a:pt x="299441" y="389092"/>
                  <a:pt x="194335" y="376812"/>
                </a:cubicBezTo>
                <a:cubicBezTo>
                  <a:pt x="80325" y="373156"/>
                  <a:pt x="4139" y="294438"/>
                  <a:pt x="0" y="188406"/>
                </a:cubicBezTo>
                <a:close/>
              </a:path>
            </a:pathLst>
          </a:custGeom>
          <a:solidFill>
            <a:schemeClr val="bg1"/>
          </a:solidFill>
          <a:ln w="34925" cmpd="sng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89548E17-8E31-4CF2-BED0-4B82F49171AB}"/>
              </a:ext>
            </a:extLst>
          </p:cNvPr>
          <p:cNvSpPr/>
          <p:nvPr/>
        </p:nvSpPr>
        <p:spPr>
          <a:xfrm>
            <a:off x="9257340" y="1853461"/>
            <a:ext cx="1692503" cy="1665898"/>
          </a:xfrm>
          <a:custGeom>
            <a:avLst/>
            <a:gdLst>
              <a:gd name="connsiteX0" fmla="*/ 0 w 1692503"/>
              <a:gd name="connsiteY0" fmla="*/ 277655 h 1665898"/>
              <a:gd name="connsiteX1" fmla="*/ 277655 w 1692503"/>
              <a:gd name="connsiteY1" fmla="*/ 0 h 1665898"/>
              <a:gd name="connsiteX2" fmla="*/ 834880 w 1692503"/>
              <a:gd name="connsiteY2" fmla="*/ 0 h 1665898"/>
              <a:gd name="connsiteX3" fmla="*/ 1414848 w 1692503"/>
              <a:gd name="connsiteY3" fmla="*/ 0 h 1665898"/>
              <a:gd name="connsiteX4" fmla="*/ 1692503 w 1692503"/>
              <a:gd name="connsiteY4" fmla="*/ 277655 h 1665898"/>
              <a:gd name="connsiteX5" fmla="*/ 1692503 w 1692503"/>
              <a:gd name="connsiteY5" fmla="*/ 844055 h 1665898"/>
              <a:gd name="connsiteX6" fmla="*/ 1692503 w 1692503"/>
              <a:gd name="connsiteY6" fmla="*/ 1388243 h 1665898"/>
              <a:gd name="connsiteX7" fmla="*/ 1414848 w 1692503"/>
              <a:gd name="connsiteY7" fmla="*/ 1665898 h 1665898"/>
              <a:gd name="connsiteX8" fmla="*/ 823508 w 1692503"/>
              <a:gd name="connsiteY8" fmla="*/ 1665898 h 1665898"/>
              <a:gd name="connsiteX9" fmla="*/ 277655 w 1692503"/>
              <a:gd name="connsiteY9" fmla="*/ 1665898 h 1665898"/>
              <a:gd name="connsiteX10" fmla="*/ 0 w 1692503"/>
              <a:gd name="connsiteY10" fmla="*/ 1388243 h 1665898"/>
              <a:gd name="connsiteX11" fmla="*/ 0 w 1692503"/>
              <a:gd name="connsiteY11" fmla="*/ 821843 h 1665898"/>
              <a:gd name="connsiteX12" fmla="*/ 0 w 1692503"/>
              <a:gd name="connsiteY12" fmla="*/ 277655 h 1665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92503" h="1665898" fill="none" extrusionOk="0">
                <a:moveTo>
                  <a:pt x="0" y="277655"/>
                </a:moveTo>
                <a:cubicBezTo>
                  <a:pt x="-13126" y="150207"/>
                  <a:pt x="108174" y="16163"/>
                  <a:pt x="277655" y="0"/>
                </a:cubicBezTo>
                <a:cubicBezTo>
                  <a:pt x="409394" y="10583"/>
                  <a:pt x="677577" y="-15567"/>
                  <a:pt x="834880" y="0"/>
                </a:cubicBezTo>
                <a:cubicBezTo>
                  <a:pt x="992184" y="15567"/>
                  <a:pt x="1260892" y="-12316"/>
                  <a:pt x="1414848" y="0"/>
                </a:cubicBezTo>
                <a:cubicBezTo>
                  <a:pt x="1563714" y="7031"/>
                  <a:pt x="1676515" y="133516"/>
                  <a:pt x="1692503" y="277655"/>
                </a:cubicBezTo>
                <a:cubicBezTo>
                  <a:pt x="1685948" y="547894"/>
                  <a:pt x="1677647" y="582244"/>
                  <a:pt x="1692503" y="844055"/>
                </a:cubicBezTo>
                <a:cubicBezTo>
                  <a:pt x="1707359" y="1105866"/>
                  <a:pt x="1718233" y="1184971"/>
                  <a:pt x="1692503" y="1388243"/>
                </a:cubicBezTo>
                <a:cubicBezTo>
                  <a:pt x="1717567" y="1546728"/>
                  <a:pt x="1587638" y="1677164"/>
                  <a:pt x="1414848" y="1665898"/>
                </a:cubicBezTo>
                <a:cubicBezTo>
                  <a:pt x="1119765" y="1650370"/>
                  <a:pt x="1097997" y="1677388"/>
                  <a:pt x="823508" y="1665898"/>
                </a:cubicBezTo>
                <a:cubicBezTo>
                  <a:pt x="549019" y="1654408"/>
                  <a:pt x="532109" y="1650527"/>
                  <a:pt x="277655" y="1665898"/>
                </a:cubicBezTo>
                <a:cubicBezTo>
                  <a:pt x="143407" y="1673214"/>
                  <a:pt x="532" y="1548279"/>
                  <a:pt x="0" y="1388243"/>
                </a:cubicBezTo>
                <a:cubicBezTo>
                  <a:pt x="7599" y="1246911"/>
                  <a:pt x="-7896" y="1097934"/>
                  <a:pt x="0" y="821843"/>
                </a:cubicBezTo>
                <a:cubicBezTo>
                  <a:pt x="7896" y="545752"/>
                  <a:pt x="-14735" y="534247"/>
                  <a:pt x="0" y="277655"/>
                </a:cubicBezTo>
                <a:close/>
              </a:path>
              <a:path w="1692503" h="1665898" stroke="0" extrusionOk="0">
                <a:moveTo>
                  <a:pt x="0" y="277655"/>
                </a:moveTo>
                <a:cubicBezTo>
                  <a:pt x="555" y="86894"/>
                  <a:pt x="113419" y="-17133"/>
                  <a:pt x="277655" y="0"/>
                </a:cubicBezTo>
                <a:cubicBezTo>
                  <a:pt x="572617" y="-10905"/>
                  <a:pt x="714146" y="-15743"/>
                  <a:pt x="868995" y="0"/>
                </a:cubicBezTo>
                <a:cubicBezTo>
                  <a:pt x="1023844" y="15743"/>
                  <a:pt x="1235662" y="3891"/>
                  <a:pt x="1414848" y="0"/>
                </a:cubicBezTo>
                <a:cubicBezTo>
                  <a:pt x="1587587" y="-411"/>
                  <a:pt x="1694439" y="134947"/>
                  <a:pt x="1692503" y="277655"/>
                </a:cubicBezTo>
                <a:cubicBezTo>
                  <a:pt x="1693868" y="529632"/>
                  <a:pt x="1711661" y="613303"/>
                  <a:pt x="1692503" y="799631"/>
                </a:cubicBezTo>
                <a:cubicBezTo>
                  <a:pt x="1673345" y="985959"/>
                  <a:pt x="1674490" y="1119280"/>
                  <a:pt x="1692503" y="1388243"/>
                </a:cubicBezTo>
                <a:cubicBezTo>
                  <a:pt x="1686399" y="1546802"/>
                  <a:pt x="1573630" y="1675856"/>
                  <a:pt x="1414848" y="1665898"/>
                </a:cubicBezTo>
                <a:cubicBezTo>
                  <a:pt x="1196232" y="1647140"/>
                  <a:pt x="1090478" y="1651034"/>
                  <a:pt x="823508" y="1665898"/>
                </a:cubicBezTo>
                <a:cubicBezTo>
                  <a:pt x="556538" y="1680762"/>
                  <a:pt x="547822" y="1647262"/>
                  <a:pt x="277655" y="1665898"/>
                </a:cubicBezTo>
                <a:cubicBezTo>
                  <a:pt x="122294" y="1630888"/>
                  <a:pt x="-34199" y="1557244"/>
                  <a:pt x="0" y="1388243"/>
                </a:cubicBezTo>
                <a:cubicBezTo>
                  <a:pt x="-5225" y="1115583"/>
                  <a:pt x="15556" y="1096431"/>
                  <a:pt x="0" y="821843"/>
                </a:cubicBezTo>
                <a:cubicBezTo>
                  <a:pt x="-15556" y="547255"/>
                  <a:pt x="7643" y="527034"/>
                  <a:pt x="0" y="277655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80462948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3CC848E-5417-4DE0-A84A-B4635842F373}"/>
              </a:ext>
            </a:extLst>
          </p:cNvPr>
          <p:cNvGrpSpPr/>
          <p:nvPr/>
        </p:nvGrpSpPr>
        <p:grpSpPr>
          <a:xfrm>
            <a:off x="9506480" y="2015715"/>
            <a:ext cx="1170709" cy="1088992"/>
            <a:chOff x="1708168" y="4566123"/>
            <a:chExt cx="456136" cy="432859"/>
          </a:xfrm>
        </p:grpSpPr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C13ECFB5-9D53-4B3E-A36D-B6FB8775E61A}"/>
                </a:ext>
              </a:extLst>
            </p:cNvPr>
            <p:cNvSpPr/>
            <p:nvPr/>
          </p:nvSpPr>
          <p:spPr>
            <a:xfrm>
              <a:off x="1708168" y="4566123"/>
              <a:ext cx="456136" cy="432859"/>
            </a:xfrm>
            <a:custGeom>
              <a:avLst/>
              <a:gdLst>
                <a:gd name="connsiteX0" fmla="*/ 0 w 456136"/>
                <a:gd name="connsiteY0" fmla="*/ 72145 h 432859"/>
                <a:gd name="connsiteX1" fmla="*/ 72145 w 456136"/>
                <a:gd name="connsiteY1" fmla="*/ 0 h 432859"/>
                <a:gd name="connsiteX2" fmla="*/ 383991 w 456136"/>
                <a:gd name="connsiteY2" fmla="*/ 0 h 432859"/>
                <a:gd name="connsiteX3" fmla="*/ 456136 w 456136"/>
                <a:gd name="connsiteY3" fmla="*/ 72145 h 432859"/>
                <a:gd name="connsiteX4" fmla="*/ 456136 w 456136"/>
                <a:gd name="connsiteY4" fmla="*/ 360714 h 432859"/>
                <a:gd name="connsiteX5" fmla="*/ 383991 w 456136"/>
                <a:gd name="connsiteY5" fmla="*/ 432859 h 432859"/>
                <a:gd name="connsiteX6" fmla="*/ 72145 w 456136"/>
                <a:gd name="connsiteY6" fmla="*/ 432859 h 432859"/>
                <a:gd name="connsiteX7" fmla="*/ 0 w 456136"/>
                <a:gd name="connsiteY7" fmla="*/ 360714 h 432859"/>
                <a:gd name="connsiteX8" fmla="*/ 0 w 456136"/>
                <a:gd name="connsiteY8" fmla="*/ 72145 h 432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136" h="432859" fill="none" extrusionOk="0">
                  <a:moveTo>
                    <a:pt x="0" y="72145"/>
                  </a:moveTo>
                  <a:cubicBezTo>
                    <a:pt x="1237" y="34142"/>
                    <a:pt x="33040" y="7668"/>
                    <a:pt x="72145" y="0"/>
                  </a:cubicBezTo>
                  <a:cubicBezTo>
                    <a:pt x="147557" y="-1266"/>
                    <a:pt x="251885" y="-12520"/>
                    <a:pt x="383991" y="0"/>
                  </a:cubicBezTo>
                  <a:cubicBezTo>
                    <a:pt x="427958" y="-5117"/>
                    <a:pt x="447123" y="28816"/>
                    <a:pt x="456136" y="72145"/>
                  </a:cubicBezTo>
                  <a:cubicBezTo>
                    <a:pt x="460428" y="165319"/>
                    <a:pt x="462410" y="294116"/>
                    <a:pt x="456136" y="360714"/>
                  </a:cubicBezTo>
                  <a:cubicBezTo>
                    <a:pt x="452159" y="392451"/>
                    <a:pt x="424387" y="425401"/>
                    <a:pt x="383991" y="432859"/>
                  </a:cubicBezTo>
                  <a:cubicBezTo>
                    <a:pt x="297013" y="429227"/>
                    <a:pt x="212404" y="423605"/>
                    <a:pt x="72145" y="432859"/>
                  </a:cubicBezTo>
                  <a:cubicBezTo>
                    <a:pt x="28209" y="433027"/>
                    <a:pt x="1198" y="398399"/>
                    <a:pt x="0" y="360714"/>
                  </a:cubicBezTo>
                  <a:cubicBezTo>
                    <a:pt x="8056" y="248992"/>
                    <a:pt x="5613" y="199153"/>
                    <a:pt x="0" y="72145"/>
                  </a:cubicBezTo>
                  <a:close/>
                </a:path>
                <a:path w="456136" h="432859" stroke="0" extrusionOk="0">
                  <a:moveTo>
                    <a:pt x="0" y="72145"/>
                  </a:moveTo>
                  <a:cubicBezTo>
                    <a:pt x="-3354" y="30231"/>
                    <a:pt x="23745" y="3211"/>
                    <a:pt x="72145" y="0"/>
                  </a:cubicBezTo>
                  <a:cubicBezTo>
                    <a:pt x="191361" y="-1763"/>
                    <a:pt x="293919" y="-6384"/>
                    <a:pt x="383991" y="0"/>
                  </a:cubicBezTo>
                  <a:cubicBezTo>
                    <a:pt x="416742" y="-5396"/>
                    <a:pt x="454248" y="36175"/>
                    <a:pt x="456136" y="72145"/>
                  </a:cubicBezTo>
                  <a:cubicBezTo>
                    <a:pt x="454163" y="133534"/>
                    <a:pt x="470011" y="300542"/>
                    <a:pt x="456136" y="360714"/>
                  </a:cubicBezTo>
                  <a:cubicBezTo>
                    <a:pt x="457473" y="397808"/>
                    <a:pt x="418462" y="432036"/>
                    <a:pt x="383991" y="432859"/>
                  </a:cubicBezTo>
                  <a:cubicBezTo>
                    <a:pt x="304643" y="441176"/>
                    <a:pt x="184647" y="427088"/>
                    <a:pt x="72145" y="432859"/>
                  </a:cubicBezTo>
                  <a:cubicBezTo>
                    <a:pt x="30678" y="435543"/>
                    <a:pt x="-4101" y="395802"/>
                    <a:pt x="0" y="360714"/>
                  </a:cubicBezTo>
                  <a:cubicBezTo>
                    <a:pt x="2704" y="260371"/>
                    <a:pt x="1456" y="161030"/>
                    <a:pt x="0" y="72145"/>
                  </a:cubicBezTo>
                  <a:close/>
                </a:path>
              </a:pathLst>
            </a:custGeom>
            <a:solidFill>
              <a:schemeClr val="bg1"/>
            </a:solidFill>
            <a:ln w="31750">
              <a:solidFill>
                <a:schemeClr val="tx1">
                  <a:lumMod val="50000"/>
                  <a:lumOff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0763BE1E-7C1B-45F6-ACE9-A7663EAC3C42}"/>
                </a:ext>
              </a:extLst>
            </p:cNvPr>
            <p:cNvSpPr/>
            <p:nvPr/>
          </p:nvSpPr>
          <p:spPr>
            <a:xfrm>
              <a:off x="1725711" y="4585688"/>
              <a:ext cx="421050" cy="260660"/>
            </a:xfrm>
            <a:custGeom>
              <a:avLst/>
              <a:gdLst>
                <a:gd name="connsiteX0" fmla="*/ 0 w 421050"/>
                <a:gd name="connsiteY0" fmla="*/ 43444 h 260660"/>
                <a:gd name="connsiteX1" fmla="*/ 43444 w 421050"/>
                <a:gd name="connsiteY1" fmla="*/ 0 h 260660"/>
                <a:gd name="connsiteX2" fmla="*/ 377606 w 421050"/>
                <a:gd name="connsiteY2" fmla="*/ 0 h 260660"/>
                <a:gd name="connsiteX3" fmla="*/ 421050 w 421050"/>
                <a:gd name="connsiteY3" fmla="*/ 43444 h 260660"/>
                <a:gd name="connsiteX4" fmla="*/ 421050 w 421050"/>
                <a:gd name="connsiteY4" fmla="*/ 217216 h 260660"/>
                <a:gd name="connsiteX5" fmla="*/ 377606 w 421050"/>
                <a:gd name="connsiteY5" fmla="*/ 260660 h 260660"/>
                <a:gd name="connsiteX6" fmla="*/ 43444 w 421050"/>
                <a:gd name="connsiteY6" fmla="*/ 260660 h 260660"/>
                <a:gd name="connsiteX7" fmla="*/ 0 w 421050"/>
                <a:gd name="connsiteY7" fmla="*/ 217216 h 260660"/>
                <a:gd name="connsiteX8" fmla="*/ 0 w 421050"/>
                <a:gd name="connsiteY8" fmla="*/ 43444 h 260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1050" h="260660" fill="none" extrusionOk="0">
                  <a:moveTo>
                    <a:pt x="0" y="43444"/>
                  </a:moveTo>
                  <a:cubicBezTo>
                    <a:pt x="496" y="20189"/>
                    <a:pt x="19707" y="2654"/>
                    <a:pt x="43444" y="0"/>
                  </a:cubicBezTo>
                  <a:cubicBezTo>
                    <a:pt x="149176" y="15068"/>
                    <a:pt x="241064" y="9571"/>
                    <a:pt x="377606" y="0"/>
                  </a:cubicBezTo>
                  <a:cubicBezTo>
                    <a:pt x="403851" y="-2796"/>
                    <a:pt x="416253" y="17597"/>
                    <a:pt x="421050" y="43444"/>
                  </a:cubicBezTo>
                  <a:cubicBezTo>
                    <a:pt x="415069" y="96860"/>
                    <a:pt x="422184" y="170873"/>
                    <a:pt x="421050" y="217216"/>
                  </a:cubicBezTo>
                  <a:cubicBezTo>
                    <a:pt x="420414" y="239912"/>
                    <a:pt x="401861" y="257123"/>
                    <a:pt x="377606" y="260660"/>
                  </a:cubicBezTo>
                  <a:cubicBezTo>
                    <a:pt x="213098" y="244718"/>
                    <a:pt x="181559" y="274554"/>
                    <a:pt x="43444" y="260660"/>
                  </a:cubicBezTo>
                  <a:cubicBezTo>
                    <a:pt x="15641" y="260817"/>
                    <a:pt x="2601" y="236521"/>
                    <a:pt x="0" y="217216"/>
                  </a:cubicBezTo>
                  <a:cubicBezTo>
                    <a:pt x="6098" y="142685"/>
                    <a:pt x="1718" y="86545"/>
                    <a:pt x="0" y="43444"/>
                  </a:cubicBezTo>
                  <a:close/>
                </a:path>
                <a:path w="421050" h="260660" stroke="0" extrusionOk="0">
                  <a:moveTo>
                    <a:pt x="0" y="43444"/>
                  </a:moveTo>
                  <a:cubicBezTo>
                    <a:pt x="-4443" y="16710"/>
                    <a:pt x="18825" y="235"/>
                    <a:pt x="43444" y="0"/>
                  </a:cubicBezTo>
                  <a:cubicBezTo>
                    <a:pt x="143962" y="9285"/>
                    <a:pt x="240169" y="517"/>
                    <a:pt x="377606" y="0"/>
                  </a:cubicBezTo>
                  <a:cubicBezTo>
                    <a:pt x="397458" y="-3150"/>
                    <a:pt x="419632" y="22361"/>
                    <a:pt x="421050" y="43444"/>
                  </a:cubicBezTo>
                  <a:cubicBezTo>
                    <a:pt x="414526" y="123615"/>
                    <a:pt x="414855" y="134469"/>
                    <a:pt x="421050" y="217216"/>
                  </a:cubicBezTo>
                  <a:cubicBezTo>
                    <a:pt x="423137" y="236915"/>
                    <a:pt x="396446" y="259871"/>
                    <a:pt x="377606" y="260660"/>
                  </a:cubicBezTo>
                  <a:cubicBezTo>
                    <a:pt x="242309" y="263883"/>
                    <a:pt x="124896" y="253999"/>
                    <a:pt x="43444" y="260660"/>
                  </a:cubicBezTo>
                  <a:cubicBezTo>
                    <a:pt x="17677" y="263594"/>
                    <a:pt x="-2268" y="238579"/>
                    <a:pt x="0" y="217216"/>
                  </a:cubicBezTo>
                  <a:cubicBezTo>
                    <a:pt x="-8423" y="177878"/>
                    <a:pt x="-2107" y="112646"/>
                    <a:pt x="0" y="43444"/>
                  </a:cubicBezTo>
                  <a:close/>
                </a:path>
              </a:pathLst>
            </a:custGeom>
            <a:solidFill>
              <a:srgbClr val="CDE9E7"/>
            </a:solidFill>
            <a:ln>
              <a:solidFill>
                <a:schemeClr val="accent1">
                  <a:shade val="50000"/>
                  <a:alpha val="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구름 73">
              <a:extLst>
                <a:ext uri="{FF2B5EF4-FFF2-40B4-BE49-F238E27FC236}">
                  <a16:creationId xmlns:a16="http://schemas.microsoft.com/office/drawing/2014/main" id="{94481C3B-F851-4E2B-91AD-3766DC6E6419}"/>
                </a:ext>
              </a:extLst>
            </p:cNvPr>
            <p:cNvSpPr/>
            <p:nvPr/>
          </p:nvSpPr>
          <p:spPr>
            <a:xfrm>
              <a:off x="1743754" y="4628719"/>
              <a:ext cx="248953" cy="139065"/>
            </a:xfrm>
            <a:custGeom>
              <a:avLst/>
              <a:gdLst>
                <a:gd name="connsiteX0" fmla="*/ 22474 w 248953"/>
                <a:gd name="connsiteY0" fmla="*/ 46258 h 139065"/>
                <a:gd name="connsiteX1" fmla="*/ 32404 w 248953"/>
                <a:gd name="connsiteY1" fmla="*/ 22234 h 139065"/>
                <a:gd name="connsiteX2" fmla="*/ 80708 w 248953"/>
                <a:gd name="connsiteY2" fmla="*/ 16745 h 139065"/>
                <a:gd name="connsiteX3" fmla="*/ 129409 w 248953"/>
                <a:gd name="connsiteY3" fmla="*/ 11047 h 139065"/>
                <a:gd name="connsiteX4" fmla="*/ 148386 w 248953"/>
                <a:gd name="connsiteY4" fmla="*/ 643 h 139065"/>
                <a:gd name="connsiteX5" fmla="*/ 171921 w 248953"/>
                <a:gd name="connsiteY5" fmla="*/ 7986 h 139065"/>
                <a:gd name="connsiteX6" fmla="*/ 204366 w 248953"/>
                <a:gd name="connsiteY6" fmla="*/ 2221 h 139065"/>
                <a:gd name="connsiteX7" fmla="*/ 220819 w 248953"/>
                <a:gd name="connsiteY7" fmla="*/ 17949 h 139065"/>
                <a:gd name="connsiteX8" fmla="*/ 241933 w 248953"/>
                <a:gd name="connsiteY8" fmla="*/ 33214 h 139065"/>
                <a:gd name="connsiteX9" fmla="*/ 240988 w 248953"/>
                <a:gd name="connsiteY9" fmla="*/ 49767 h 139065"/>
                <a:gd name="connsiteX10" fmla="*/ 247892 w 248953"/>
                <a:gd name="connsiteY10" fmla="*/ 75075 h 139065"/>
                <a:gd name="connsiteX11" fmla="*/ 215551 w 248953"/>
                <a:gd name="connsiteY11" fmla="*/ 97229 h 139065"/>
                <a:gd name="connsiteX12" fmla="*/ 203974 w 248953"/>
                <a:gd name="connsiteY12" fmla="*/ 116212 h 139065"/>
                <a:gd name="connsiteX13" fmla="*/ 164556 w 248953"/>
                <a:gd name="connsiteY13" fmla="*/ 118511 h 139065"/>
                <a:gd name="connsiteX14" fmla="*/ 136388 w 248953"/>
                <a:gd name="connsiteY14" fmla="*/ 138762 h 139065"/>
                <a:gd name="connsiteX15" fmla="*/ 94970 w 248953"/>
                <a:gd name="connsiteY15" fmla="*/ 126401 h 139065"/>
                <a:gd name="connsiteX16" fmla="*/ 33447 w 248953"/>
                <a:gd name="connsiteY16" fmla="*/ 114187 h 139065"/>
                <a:gd name="connsiteX17" fmla="*/ 6396 w 248953"/>
                <a:gd name="connsiteY17" fmla="*/ 100596 h 139065"/>
                <a:gd name="connsiteX18" fmla="*/ 12176 w 248953"/>
                <a:gd name="connsiteY18" fmla="*/ 82251 h 139065"/>
                <a:gd name="connsiteX19" fmla="*/ -29 w 248953"/>
                <a:gd name="connsiteY19" fmla="*/ 63429 h 139065"/>
                <a:gd name="connsiteX20" fmla="*/ 22261 w 248953"/>
                <a:gd name="connsiteY20" fmla="*/ 46699 h 139065"/>
                <a:gd name="connsiteX21" fmla="*/ 22474 w 248953"/>
                <a:gd name="connsiteY21" fmla="*/ 46258 h 139065"/>
                <a:gd name="connsiteX0" fmla="*/ 27044 w 248953"/>
                <a:gd name="connsiteY0" fmla="*/ 84266 h 139065"/>
                <a:gd name="connsiteX1" fmla="*/ 12447 w 248953"/>
                <a:gd name="connsiteY1" fmla="*/ 81700 h 139065"/>
                <a:gd name="connsiteX2" fmla="*/ 39924 w 248953"/>
                <a:gd name="connsiteY2" fmla="*/ 112343 h 139065"/>
                <a:gd name="connsiteX3" fmla="*/ 33539 w 248953"/>
                <a:gd name="connsiteY3" fmla="*/ 113569 h 139065"/>
                <a:gd name="connsiteX4" fmla="*/ 94959 w 248953"/>
                <a:gd name="connsiteY4" fmla="*/ 125834 h 139065"/>
                <a:gd name="connsiteX5" fmla="*/ 91109 w 248953"/>
                <a:gd name="connsiteY5" fmla="*/ 120233 h 139065"/>
                <a:gd name="connsiteX6" fmla="*/ 166124 w 248953"/>
                <a:gd name="connsiteY6" fmla="*/ 111866 h 139065"/>
                <a:gd name="connsiteX7" fmla="*/ 164585 w 248953"/>
                <a:gd name="connsiteY7" fmla="*/ 118012 h 139065"/>
                <a:gd name="connsiteX8" fmla="*/ 196678 w 248953"/>
                <a:gd name="connsiteY8" fmla="*/ 73891 h 139065"/>
                <a:gd name="connsiteX9" fmla="*/ 215413 w 248953"/>
                <a:gd name="connsiteY9" fmla="*/ 96862 h 139065"/>
                <a:gd name="connsiteX10" fmla="*/ 240873 w 248953"/>
                <a:gd name="connsiteY10" fmla="*/ 49426 h 139065"/>
                <a:gd name="connsiteX11" fmla="*/ 232529 w 248953"/>
                <a:gd name="connsiteY11" fmla="*/ 58040 h 139065"/>
                <a:gd name="connsiteX12" fmla="*/ 220853 w 248953"/>
                <a:gd name="connsiteY12" fmla="*/ 17466 h 139065"/>
                <a:gd name="connsiteX13" fmla="*/ 221291 w 248953"/>
                <a:gd name="connsiteY13" fmla="*/ 21535 h 139065"/>
                <a:gd name="connsiteX14" fmla="*/ 167570 w 248953"/>
                <a:gd name="connsiteY14" fmla="*/ 12721 h 139065"/>
                <a:gd name="connsiteX15" fmla="*/ 171846 w 248953"/>
                <a:gd name="connsiteY15" fmla="*/ 7532 h 139065"/>
                <a:gd name="connsiteX16" fmla="*/ 127594 w 248953"/>
                <a:gd name="connsiteY16" fmla="*/ 15194 h 139065"/>
                <a:gd name="connsiteX17" fmla="*/ 129663 w 248953"/>
                <a:gd name="connsiteY17" fmla="*/ 10719 h 139065"/>
                <a:gd name="connsiteX18" fmla="*/ 80679 w 248953"/>
                <a:gd name="connsiteY18" fmla="*/ 16713 h 139065"/>
                <a:gd name="connsiteX19" fmla="*/ 88170 w 248953"/>
                <a:gd name="connsiteY19" fmla="*/ 21052 h 139065"/>
                <a:gd name="connsiteX20" fmla="*/ 23783 w 248953"/>
                <a:gd name="connsiteY20" fmla="*/ 50826 h 139065"/>
                <a:gd name="connsiteX21" fmla="*/ 22474 w 248953"/>
                <a:gd name="connsiteY21" fmla="*/ 46258 h 139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953" h="139065" fill="none" extrusionOk="0">
                  <a:moveTo>
                    <a:pt x="22474" y="46258"/>
                  </a:moveTo>
                  <a:cubicBezTo>
                    <a:pt x="20384" y="38586"/>
                    <a:pt x="23733" y="27626"/>
                    <a:pt x="32404" y="22234"/>
                  </a:cubicBezTo>
                  <a:cubicBezTo>
                    <a:pt x="47036" y="12693"/>
                    <a:pt x="64751" y="6365"/>
                    <a:pt x="80708" y="16745"/>
                  </a:cubicBezTo>
                  <a:cubicBezTo>
                    <a:pt x="92623" y="4358"/>
                    <a:pt x="113533" y="339"/>
                    <a:pt x="129409" y="11047"/>
                  </a:cubicBezTo>
                  <a:cubicBezTo>
                    <a:pt x="132968" y="5836"/>
                    <a:pt x="140093" y="1198"/>
                    <a:pt x="148386" y="643"/>
                  </a:cubicBezTo>
                  <a:cubicBezTo>
                    <a:pt x="158817" y="-1394"/>
                    <a:pt x="166814" y="1759"/>
                    <a:pt x="171921" y="7986"/>
                  </a:cubicBezTo>
                  <a:cubicBezTo>
                    <a:pt x="178791" y="439"/>
                    <a:pt x="194988" y="-3378"/>
                    <a:pt x="204366" y="2221"/>
                  </a:cubicBezTo>
                  <a:cubicBezTo>
                    <a:pt x="212286" y="5431"/>
                    <a:pt x="219513" y="11902"/>
                    <a:pt x="220819" y="17949"/>
                  </a:cubicBezTo>
                  <a:cubicBezTo>
                    <a:pt x="231606" y="19851"/>
                    <a:pt x="238505" y="26499"/>
                    <a:pt x="241933" y="33214"/>
                  </a:cubicBezTo>
                  <a:cubicBezTo>
                    <a:pt x="244840" y="38796"/>
                    <a:pt x="243787" y="44008"/>
                    <a:pt x="240988" y="49767"/>
                  </a:cubicBezTo>
                  <a:cubicBezTo>
                    <a:pt x="250550" y="57031"/>
                    <a:pt x="251364" y="66869"/>
                    <a:pt x="247892" y="75075"/>
                  </a:cubicBezTo>
                  <a:cubicBezTo>
                    <a:pt x="245949" y="88603"/>
                    <a:pt x="232385" y="98299"/>
                    <a:pt x="215551" y="97229"/>
                  </a:cubicBezTo>
                  <a:cubicBezTo>
                    <a:pt x="215784" y="104831"/>
                    <a:pt x="210996" y="111106"/>
                    <a:pt x="203974" y="116212"/>
                  </a:cubicBezTo>
                  <a:cubicBezTo>
                    <a:pt x="191946" y="124414"/>
                    <a:pt x="178831" y="124806"/>
                    <a:pt x="164556" y="118511"/>
                  </a:cubicBezTo>
                  <a:cubicBezTo>
                    <a:pt x="161422" y="127666"/>
                    <a:pt x="149653" y="135996"/>
                    <a:pt x="136388" y="138762"/>
                  </a:cubicBezTo>
                  <a:cubicBezTo>
                    <a:pt x="117759" y="142954"/>
                    <a:pt x="104130" y="138314"/>
                    <a:pt x="94970" y="126401"/>
                  </a:cubicBezTo>
                  <a:cubicBezTo>
                    <a:pt x="70444" y="132587"/>
                    <a:pt x="47316" y="129104"/>
                    <a:pt x="33447" y="114187"/>
                  </a:cubicBezTo>
                  <a:cubicBezTo>
                    <a:pt x="21935" y="116096"/>
                    <a:pt x="10236" y="109596"/>
                    <a:pt x="6396" y="100596"/>
                  </a:cubicBezTo>
                  <a:cubicBezTo>
                    <a:pt x="3688" y="94218"/>
                    <a:pt x="6082" y="86261"/>
                    <a:pt x="12176" y="82251"/>
                  </a:cubicBezTo>
                  <a:cubicBezTo>
                    <a:pt x="3612" y="77939"/>
                    <a:pt x="-670" y="69354"/>
                    <a:pt x="-29" y="63429"/>
                  </a:cubicBezTo>
                  <a:cubicBezTo>
                    <a:pt x="-494" y="54706"/>
                    <a:pt x="12181" y="45201"/>
                    <a:pt x="22261" y="46699"/>
                  </a:cubicBezTo>
                  <a:cubicBezTo>
                    <a:pt x="22360" y="46528"/>
                    <a:pt x="22414" y="46405"/>
                    <a:pt x="22474" y="46258"/>
                  </a:cubicBezTo>
                  <a:close/>
                </a:path>
                <a:path w="248953" h="139065" fill="none" extrusionOk="0">
                  <a:moveTo>
                    <a:pt x="27044" y="84266"/>
                  </a:moveTo>
                  <a:cubicBezTo>
                    <a:pt x="22189" y="84111"/>
                    <a:pt x="17272" y="83241"/>
                    <a:pt x="12447" y="81700"/>
                  </a:cubicBezTo>
                  <a:moveTo>
                    <a:pt x="39924" y="112343"/>
                  </a:moveTo>
                  <a:cubicBezTo>
                    <a:pt x="38020" y="112866"/>
                    <a:pt x="35824" y="113295"/>
                    <a:pt x="33539" y="113569"/>
                  </a:cubicBezTo>
                  <a:moveTo>
                    <a:pt x="94959" y="125834"/>
                  </a:moveTo>
                  <a:cubicBezTo>
                    <a:pt x="93452" y="124255"/>
                    <a:pt x="92319" y="122022"/>
                    <a:pt x="91109" y="120233"/>
                  </a:cubicBezTo>
                  <a:moveTo>
                    <a:pt x="166124" y="111866"/>
                  </a:moveTo>
                  <a:cubicBezTo>
                    <a:pt x="166074" y="113960"/>
                    <a:pt x="165370" y="115886"/>
                    <a:pt x="164585" y="118012"/>
                  </a:cubicBezTo>
                  <a:moveTo>
                    <a:pt x="196678" y="73891"/>
                  </a:moveTo>
                  <a:cubicBezTo>
                    <a:pt x="207399" y="78257"/>
                    <a:pt x="216376" y="88149"/>
                    <a:pt x="215413" y="96862"/>
                  </a:cubicBezTo>
                  <a:moveTo>
                    <a:pt x="240873" y="49426"/>
                  </a:moveTo>
                  <a:cubicBezTo>
                    <a:pt x="238949" y="52872"/>
                    <a:pt x="236263" y="55656"/>
                    <a:pt x="232529" y="58040"/>
                  </a:cubicBezTo>
                  <a:moveTo>
                    <a:pt x="220853" y="17466"/>
                  </a:moveTo>
                  <a:cubicBezTo>
                    <a:pt x="221188" y="18765"/>
                    <a:pt x="221476" y="20239"/>
                    <a:pt x="221291" y="21535"/>
                  </a:cubicBezTo>
                  <a:moveTo>
                    <a:pt x="167570" y="12721"/>
                  </a:moveTo>
                  <a:cubicBezTo>
                    <a:pt x="168816" y="10598"/>
                    <a:pt x="170330" y="9018"/>
                    <a:pt x="171846" y="7532"/>
                  </a:cubicBezTo>
                  <a:moveTo>
                    <a:pt x="127594" y="15194"/>
                  </a:moveTo>
                  <a:cubicBezTo>
                    <a:pt x="128389" y="13705"/>
                    <a:pt x="128742" y="12233"/>
                    <a:pt x="129663" y="10719"/>
                  </a:cubicBezTo>
                  <a:moveTo>
                    <a:pt x="80679" y="16713"/>
                  </a:moveTo>
                  <a:cubicBezTo>
                    <a:pt x="82766" y="17685"/>
                    <a:pt x="86162" y="19365"/>
                    <a:pt x="88170" y="21052"/>
                  </a:cubicBezTo>
                  <a:moveTo>
                    <a:pt x="23783" y="50826"/>
                  </a:moveTo>
                  <a:cubicBezTo>
                    <a:pt x="23184" y="49116"/>
                    <a:pt x="22859" y="47728"/>
                    <a:pt x="22474" y="46258"/>
                  </a:cubicBezTo>
                </a:path>
                <a:path w="248953" h="139065" stroke="0" extrusionOk="0">
                  <a:moveTo>
                    <a:pt x="22474" y="46258"/>
                  </a:moveTo>
                  <a:cubicBezTo>
                    <a:pt x="19223" y="36482"/>
                    <a:pt x="22438" y="29511"/>
                    <a:pt x="32404" y="22234"/>
                  </a:cubicBezTo>
                  <a:cubicBezTo>
                    <a:pt x="47109" y="12479"/>
                    <a:pt x="60629" y="9848"/>
                    <a:pt x="80708" y="16745"/>
                  </a:cubicBezTo>
                  <a:cubicBezTo>
                    <a:pt x="87989" y="5231"/>
                    <a:pt x="114354" y="2315"/>
                    <a:pt x="129409" y="11047"/>
                  </a:cubicBezTo>
                  <a:cubicBezTo>
                    <a:pt x="132296" y="4976"/>
                    <a:pt x="141768" y="2276"/>
                    <a:pt x="148386" y="643"/>
                  </a:cubicBezTo>
                  <a:cubicBezTo>
                    <a:pt x="158555" y="-192"/>
                    <a:pt x="166702" y="1857"/>
                    <a:pt x="171921" y="7986"/>
                  </a:cubicBezTo>
                  <a:cubicBezTo>
                    <a:pt x="177616" y="511"/>
                    <a:pt x="191181" y="287"/>
                    <a:pt x="204366" y="2221"/>
                  </a:cubicBezTo>
                  <a:cubicBezTo>
                    <a:pt x="212807" y="3380"/>
                    <a:pt x="218848" y="11377"/>
                    <a:pt x="220819" y="17949"/>
                  </a:cubicBezTo>
                  <a:cubicBezTo>
                    <a:pt x="232000" y="20700"/>
                    <a:pt x="240430" y="26160"/>
                    <a:pt x="241933" y="33214"/>
                  </a:cubicBezTo>
                  <a:cubicBezTo>
                    <a:pt x="243908" y="38575"/>
                    <a:pt x="244754" y="45185"/>
                    <a:pt x="240988" y="49767"/>
                  </a:cubicBezTo>
                  <a:cubicBezTo>
                    <a:pt x="248761" y="57711"/>
                    <a:pt x="250889" y="67231"/>
                    <a:pt x="247892" y="75075"/>
                  </a:cubicBezTo>
                  <a:cubicBezTo>
                    <a:pt x="246061" y="89894"/>
                    <a:pt x="232757" y="97370"/>
                    <a:pt x="215551" y="97229"/>
                  </a:cubicBezTo>
                  <a:cubicBezTo>
                    <a:pt x="216595" y="103547"/>
                    <a:pt x="211330" y="111083"/>
                    <a:pt x="203974" y="116212"/>
                  </a:cubicBezTo>
                  <a:cubicBezTo>
                    <a:pt x="192358" y="123543"/>
                    <a:pt x="174606" y="122771"/>
                    <a:pt x="164556" y="118511"/>
                  </a:cubicBezTo>
                  <a:cubicBezTo>
                    <a:pt x="159495" y="128521"/>
                    <a:pt x="148417" y="133432"/>
                    <a:pt x="136388" y="138762"/>
                  </a:cubicBezTo>
                  <a:cubicBezTo>
                    <a:pt x="120709" y="139533"/>
                    <a:pt x="103657" y="136938"/>
                    <a:pt x="94970" y="126401"/>
                  </a:cubicBezTo>
                  <a:cubicBezTo>
                    <a:pt x="72156" y="138786"/>
                    <a:pt x="48767" y="132861"/>
                    <a:pt x="33447" y="114187"/>
                  </a:cubicBezTo>
                  <a:cubicBezTo>
                    <a:pt x="21167" y="117573"/>
                    <a:pt x="10749" y="108978"/>
                    <a:pt x="6396" y="100596"/>
                  </a:cubicBezTo>
                  <a:cubicBezTo>
                    <a:pt x="3711" y="94456"/>
                    <a:pt x="5283" y="87207"/>
                    <a:pt x="12176" y="82251"/>
                  </a:cubicBezTo>
                  <a:cubicBezTo>
                    <a:pt x="4261" y="79771"/>
                    <a:pt x="-2871" y="71870"/>
                    <a:pt x="-29" y="63429"/>
                  </a:cubicBezTo>
                  <a:cubicBezTo>
                    <a:pt x="1666" y="52907"/>
                    <a:pt x="10227" y="47590"/>
                    <a:pt x="22261" y="46699"/>
                  </a:cubicBezTo>
                  <a:cubicBezTo>
                    <a:pt x="22334" y="46555"/>
                    <a:pt x="22393" y="46443"/>
                    <a:pt x="22474" y="46258"/>
                  </a:cubicBezTo>
                  <a:close/>
                </a:path>
                <a:path w="248953" h="139065" fill="none" stroke="0" extrusionOk="0">
                  <a:moveTo>
                    <a:pt x="27044" y="84266"/>
                  </a:moveTo>
                  <a:cubicBezTo>
                    <a:pt x="22067" y="84113"/>
                    <a:pt x="17093" y="82784"/>
                    <a:pt x="12447" y="81700"/>
                  </a:cubicBezTo>
                  <a:moveTo>
                    <a:pt x="39924" y="112343"/>
                  </a:moveTo>
                  <a:cubicBezTo>
                    <a:pt x="37821" y="113246"/>
                    <a:pt x="35554" y="113188"/>
                    <a:pt x="33539" y="113569"/>
                  </a:cubicBezTo>
                  <a:moveTo>
                    <a:pt x="94959" y="125834"/>
                  </a:moveTo>
                  <a:cubicBezTo>
                    <a:pt x="93671" y="124278"/>
                    <a:pt x="91722" y="122314"/>
                    <a:pt x="91109" y="120233"/>
                  </a:cubicBezTo>
                  <a:moveTo>
                    <a:pt x="166124" y="111866"/>
                  </a:moveTo>
                  <a:cubicBezTo>
                    <a:pt x="165407" y="114122"/>
                    <a:pt x="165374" y="115706"/>
                    <a:pt x="164585" y="118012"/>
                  </a:cubicBezTo>
                  <a:moveTo>
                    <a:pt x="196678" y="73891"/>
                  </a:moveTo>
                  <a:cubicBezTo>
                    <a:pt x="206098" y="78956"/>
                    <a:pt x="215443" y="88229"/>
                    <a:pt x="215413" y="96862"/>
                  </a:cubicBezTo>
                  <a:moveTo>
                    <a:pt x="240873" y="49426"/>
                  </a:moveTo>
                  <a:cubicBezTo>
                    <a:pt x="238480" y="52292"/>
                    <a:pt x="236660" y="55742"/>
                    <a:pt x="232529" y="58040"/>
                  </a:cubicBezTo>
                  <a:moveTo>
                    <a:pt x="220853" y="17466"/>
                  </a:moveTo>
                  <a:cubicBezTo>
                    <a:pt x="220979" y="18791"/>
                    <a:pt x="221092" y="20270"/>
                    <a:pt x="221291" y="21535"/>
                  </a:cubicBezTo>
                  <a:moveTo>
                    <a:pt x="167570" y="12721"/>
                  </a:moveTo>
                  <a:cubicBezTo>
                    <a:pt x="168295" y="10421"/>
                    <a:pt x="170105" y="8952"/>
                    <a:pt x="171846" y="7532"/>
                  </a:cubicBezTo>
                  <a:moveTo>
                    <a:pt x="127594" y="15194"/>
                  </a:moveTo>
                  <a:cubicBezTo>
                    <a:pt x="127849" y="13915"/>
                    <a:pt x="128690" y="12250"/>
                    <a:pt x="129663" y="10719"/>
                  </a:cubicBezTo>
                  <a:moveTo>
                    <a:pt x="80679" y="16713"/>
                  </a:moveTo>
                  <a:cubicBezTo>
                    <a:pt x="83004" y="18018"/>
                    <a:pt x="86138" y="20005"/>
                    <a:pt x="88170" y="21052"/>
                  </a:cubicBezTo>
                  <a:moveTo>
                    <a:pt x="23783" y="50826"/>
                  </a:moveTo>
                  <a:cubicBezTo>
                    <a:pt x="22817" y="49267"/>
                    <a:pt x="22748" y="47727"/>
                    <a:pt x="22474" y="46258"/>
                  </a:cubicBezTo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cloud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구름 74">
              <a:extLst>
                <a:ext uri="{FF2B5EF4-FFF2-40B4-BE49-F238E27FC236}">
                  <a16:creationId xmlns:a16="http://schemas.microsoft.com/office/drawing/2014/main" id="{F3576947-FB09-45A8-B62F-68E3C0093797}"/>
                </a:ext>
              </a:extLst>
            </p:cNvPr>
            <p:cNvSpPr/>
            <p:nvPr/>
          </p:nvSpPr>
          <p:spPr>
            <a:xfrm>
              <a:off x="1988135" y="4724752"/>
              <a:ext cx="152591" cy="86063"/>
            </a:xfrm>
            <a:custGeom>
              <a:avLst/>
              <a:gdLst>
                <a:gd name="connsiteX0" fmla="*/ 13775 w 152591"/>
                <a:gd name="connsiteY0" fmla="*/ 28627 h 86063"/>
                <a:gd name="connsiteX1" fmla="*/ 19861 w 152591"/>
                <a:gd name="connsiteY1" fmla="*/ 13760 h 86063"/>
                <a:gd name="connsiteX2" fmla="*/ 49468 w 152591"/>
                <a:gd name="connsiteY2" fmla="*/ 10363 h 86063"/>
                <a:gd name="connsiteX3" fmla="*/ 79319 w 152591"/>
                <a:gd name="connsiteY3" fmla="*/ 6837 h 86063"/>
                <a:gd name="connsiteX4" fmla="*/ 90950 w 152591"/>
                <a:gd name="connsiteY4" fmla="*/ 398 h 86063"/>
                <a:gd name="connsiteX5" fmla="*/ 105376 w 152591"/>
                <a:gd name="connsiteY5" fmla="*/ 4942 h 86063"/>
                <a:gd name="connsiteX6" fmla="*/ 125262 w 152591"/>
                <a:gd name="connsiteY6" fmla="*/ 1374 h 86063"/>
                <a:gd name="connsiteX7" fmla="*/ 135346 w 152591"/>
                <a:gd name="connsiteY7" fmla="*/ 11108 h 86063"/>
                <a:gd name="connsiteX8" fmla="*/ 148288 w 152591"/>
                <a:gd name="connsiteY8" fmla="*/ 20555 h 86063"/>
                <a:gd name="connsiteX9" fmla="*/ 147709 w 152591"/>
                <a:gd name="connsiteY9" fmla="*/ 30799 h 86063"/>
                <a:gd name="connsiteX10" fmla="*/ 151941 w 152591"/>
                <a:gd name="connsiteY10" fmla="*/ 46462 h 86063"/>
                <a:gd name="connsiteX11" fmla="*/ 132118 w 152591"/>
                <a:gd name="connsiteY11" fmla="*/ 60172 h 86063"/>
                <a:gd name="connsiteX12" fmla="*/ 125022 w 152591"/>
                <a:gd name="connsiteY12" fmla="*/ 71920 h 86063"/>
                <a:gd name="connsiteX13" fmla="*/ 100861 w 152591"/>
                <a:gd name="connsiteY13" fmla="*/ 73342 h 86063"/>
                <a:gd name="connsiteX14" fmla="*/ 83596 w 152591"/>
                <a:gd name="connsiteY14" fmla="*/ 85875 h 86063"/>
                <a:gd name="connsiteX15" fmla="*/ 58210 w 152591"/>
                <a:gd name="connsiteY15" fmla="*/ 78225 h 86063"/>
                <a:gd name="connsiteX16" fmla="*/ 20500 w 152591"/>
                <a:gd name="connsiteY16" fmla="*/ 70667 h 86063"/>
                <a:gd name="connsiteX17" fmla="*/ 3920 w 152591"/>
                <a:gd name="connsiteY17" fmla="*/ 62256 h 86063"/>
                <a:gd name="connsiteX18" fmla="*/ 7463 w 152591"/>
                <a:gd name="connsiteY18" fmla="*/ 50902 h 86063"/>
                <a:gd name="connsiteX19" fmla="*/ -18 w 152591"/>
                <a:gd name="connsiteY19" fmla="*/ 39254 h 86063"/>
                <a:gd name="connsiteX20" fmla="*/ 13644 w 152591"/>
                <a:gd name="connsiteY20" fmla="*/ 28900 h 86063"/>
                <a:gd name="connsiteX21" fmla="*/ 13775 w 152591"/>
                <a:gd name="connsiteY21" fmla="*/ 28627 h 86063"/>
                <a:gd name="connsiteX0" fmla="*/ 16576 w 152591"/>
                <a:gd name="connsiteY0" fmla="*/ 52149 h 86063"/>
                <a:gd name="connsiteX1" fmla="*/ 7629 w 152591"/>
                <a:gd name="connsiteY1" fmla="*/ 50562 h 86063"/>
                <a:gd name="connsiteX2" fmla="*/ 24471 w 152591"/>
                <a:gd name="connsiteY2" fmla="*/ 69525 h 86063"/>
                <a:gd name="connsiteX3" fmla="*/ 20557 w 152591"/>
                <a:gd name="connsiteY3" fmla="*/ 70284 h 86063"/>
                <a:gd name="connsiteX4" fmla="*/ 58203 w 152591"/>
                <a:gd name="connsiteY4" fmla="*/ 77875 h 86063"/>
                <a:gd name="connsiteX5" fmla="*/ 55844 w 152591"/>
                <a:gd name="connsiteY5" fmla="*/ 74408 h 86063"/>
                <a:gd name="connsiteX6" fmla="*/ 101822 w 152591"/>
                <a:gd name="connsiteY6" fmla="*/ 69230 h 86063"/>
                <a:gd name="connsiteX7" fmla="*/ 100879 w 152591"/>
                <a:gd name="connsiteY7" fmla="*/ 73034 h 86063"/>
                <a:gd name="connsiteX8" fmla="*/ 120550 w 152591"/>
                <a:gd name="connsiteY8" fmla="*/ 45728 h 86063"/>
                <a:gd name="connsiteX9" fmla="*/ 132033 w 152591"/>
                <a:gd name="connsiteY9" fmla="*/ 59945 h 86063"/>
                <a:gd name="connsiteX10" fmla="*/ 147638 w 152591"/>
                <a:gd name="connsiteY10" fmla="*/ 30588 h 86063"/>
                <a:gd name="connsiteX11" fmla="*/ 142524 w 152591"/>
                <a:gd name="connsiteY11" fmla="*/ 35919 h 86063"/>
                <a:gd name="connsiteX12" fmla="*/ 135367 w 152591"/>
                <a:gd name="connsiteY12" fmla="*/ 10809 h 86063"/>
                <a:gd name="connsiteX13" fmla="*/ 135636 w 152591"/>
                <a:gd name="connsiteY13" fmla="*/ 13327 h 86063"/>
                <a:gd name="connsiteX14" fmla="*/ 102709 w 152591"/>
                <a:gd name="connsiteY14" fmla="*/ 7873 h 86063"/>
                <a:gd name="connsiteX15" fmla="*/ 105330 w 152591"/>
                <a:gd name="connsiteY15" fmla="*/ 4661 h 86063"/>
                <a:gd name="connsiteX16" fmla="*/ 78206 w 152591"/>
                <a:gd name="connsiteY16" fmla="*/ 9403 h 86063"/>
                <a:gd name="connsiteX17" fmla="*/ 79474 w 152591"/>
                <a:gd name="connsiteY17" fmla="*/ 6634 h 86063"/>
                <a:gd name="connsiteX18" fmla="*/ 49450 w 152591"/>
                <a:gd name="connsiteY18" fmla="*/ 10343 h 86063"/>
                <a:gd name="connsiteX19" fmla="*/ 54042 w 152591"/>
                <a:gd name="connsiteY19" fmla="*/ 13028 h 86063"/>
                <a:gd name="connsiteX20" fmla="*/ 14577 w 152591"/>
                <a:gd name="connsiteY20" fmla="*/ 31454 h 86063"/>
                <a:gd name="connsiteX21" fmla="*/ 13775 w 152591"/>
                <a:gd name="connsiteY21" fmla="*/ 28627 h 86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2591" h="86063" fill="none" extrusionOk="0">
                  <a:moveTo>
                    <a:pt x="13775" y="28627"/>
                  </a:moveTo>
                  <a:cubicBezTo>
                    <a:pt x="12582" y="23697"/>
                    <a:pt x="14639" y="17226"/>
                    <a:pt x="19861" y="13760"/>
                  </a:cubicBezTo>
                  <a:cubicBezTo>
                    <a:pt x="28059" y="7609"/>
                    <a:pt x="39704" y="4317"/>
                    <a:pt x="49468" y="10363"/>
                  </a:cubicBezTo>
                  <a:cubicBezTo>
                    <a:pt x="57227" y="2976"/>
                    <a:pt x="67742" y="613"/>
                    <a:pt x="79319" y="6837"/>
                  </a:cubicBezTo>
                  <a:cubicBezTo>
                    <a:pt x="81410" y="3891"/>
                    <a:pt x="85589" y="-134"/>
                    <a:pt x="90950" y="398"/>
                  </a:cubicBezTo>
                  <a:cubicBezTo>
                    <a:pt x="96905" y="-528"/>
                    <a:pt x="102481" y="684"/>
                    <a:pt x="105376" y="4942"/>
                  </a:cubicBezTo>
                  <a:cubicBezTo>
                    <a:pt x="109297" y="163"/>
                    <a:pt x="119283" y="-1852"/>
                    <a:pt x="125262" y="1374"/>
                  </a:cubicBezTo>
                  <a:cubicBezTo>
                    <a:pt x="129992" y="3428"/>
                    <a:pt x="134494" y="7219"/>
                    <a:pt x="135346" y="11108"/>
                  </a:cubicBezTo>
                  <a:cubicBezTo>
                    <a:pt x="142227" y="12233"/>
                    <a:pt x="146164" y="16481"/>
                    <a:pt x="148288" y="20555"/>
                  </a:cubicBezTo>
                  <a:cubicBezTo>
                    <a:pt x="150025" y="23996"/>
                    <a:pt x="149378" y="27087"/>
                    <a:pt x="147709" y="30799"/>
                  </a:cubicBezTo>
                  <a:cubicBezTo>
                    <a:pt x="153092" y="35279"/>
                    <a:pt x="154044" y="41354"/>
                    <a:pt x="151941" y="46462"/>
                  </a:cubicBezTo>
                  <a:cubicBezTo>
                    <a:pt x="150061" y="54163"/>
                    <a:pt x="142532" y="61053"/>
                    <a:pt x="132118" y="60172"/>
                  </a:cubicBezTo>
                  <a:cubicBezTo>
                    <a:pt x="132655" y="65265"/>
                    <a:pt x="128929" y="68230"/>
                    <a:pt x="125022" y="71920"/>
                  </a:cubicBezTo>
                  <a:cubicBezTo>
                    <a:pt x="116961" y="77672"/>
                    <a:pt x="108933" y="77084"/>
                    <a:pt x="100861" y="73342"/>
                  </a:cubicBezTo>
                  <a:cubicBezTo>
                    <a:pt x="99257" y="78676"/>
                    <a:pt x="91550" y="83849"/>
                    <a:pt x="83596" y="85875"/>
                  </a:cubicBezTo>
                  <a:cubicBezTo>
                    <a:pt x="72777" y="88183"/>
                    <a:pt x="63874" y="86345"/>
                    <a:pt x="58210" y="78225"/>
                  </a:cubicBezTo>
                  <a:cubicBezTo>
                    <a:pt x="44181" y="83223"/>
                    <a:pt x="29409" y="79467"/>
                    <a:pt x="20500" y="70667"/>
                  </a:cubicBezTo>
                  <a:cubicBezTo>
                    <a:pt x="13681" y="72134"/>
                    <a:pt x="6246" y="67820"/>
                    <a:pt x="3920" y="62256"/>
                  </a:cubicBezTo>
                  <a:cubicBezTo>
                    <a:pt x="1442" y="58607"/>
                    <a:pt x="3726" y="53335"/>
                    <a:pt x="7463" y="50902"/>
                  </a:cubicBezTo>
                  <a:cubicBezTo>
                    <a:pt x="2266" y="47711"/>
                    <a:pt x="-410" y="42927"/>
                    <a:pt x="-18" y="39254"/>
                  </a:cubicBezTo>
                  <a:cubicBezTo>
                    <a:pt x="-540" y="33873"/>
                    <a:pt x="7128" y="28513"/>
                    <a:pt x="13644" y="28900"/>
                  </a:cubicBezTo>
                  <a:cubicBezTo>
                    <a:pt x="13702" y="28797"/>
                    <a:pt x="13750" y="28718"/>
                    <a:pt x="13775" y="28627"/>
                  </a:cubicBezTo>
                  <a:close/>
                </a:path>
                <a:path w="152591" h="86063" fill="none" extrusionOk="0">
                  <a:moveTo>
                    <a:pt x="16576" y="52149"/>
                  </a:moveTo>
                  <a:cubicBezTo>
                    <a:pt x="13776" y="51721"/>
                    <a:pt x="10661" y="51439"/>
                    <a:pt x="7629" y="50562"/>
                  </a:cubicBezTo>
                  <a:moveTo>
                    <a:pt x="24471" y="69525"/>
                  </a:moveTo>
                  <a:cubicBezTo>
                    <a:pt x="23394" y="69788"/>
                    <a:pt x="22017" y="70065"/>
                    <a:pt x="20557" y="70284"/>
                  </a:cubicBezTo>
                  <a:moveTo>
                    <a:pt x="58203" y="77875"/>
                  </a:moveTo>
                  <a:cubicBezTo>
                    <a:pt x="57280" y="76897"/>
                    <a:pt x="56587" y="75515"/>
                    <a:pt x="55844" y="74408"/>
                  </a:cubicBezTo>
                  <a:moveTo>
                    <a:pt x="101822" y="69230"/>
                  </a:moveTo>
                  <a:cubicBezTo>
                    <a:pt x="101729" y="70522"/>
                    <a:pt x="101359" y="71691"/>
                    <a:pt x="100879" y="73034"/>
                  </a:cubicBezTo>
                  <a:moveTo>
                    <a:pt x="120550" y="45728"/>
                  </a:moveTo>
                  <a:cubicBezTo>
                    <a:pt x="127461" y="48392"/>
                    <a:pt x="132730" y="54676"/>
                    <a:pt x="132033" y="59945"/>
                  </a:cubicBezTo>
                  <a:moveTo>
                    <a:pt x="147638" y="30588"/>
                  </a:moveTo>
                  <a:cubicBezTo>
                    <a:pt x="146367" y="32944"/>
                    <a:pt x="145112" y="34339"/>
                    <a:pt x="142524" y="35919"/>
                  </a:cubicBezTo>
                  <a:moveTo>
                    <a:pt x="135367" y="10809"/>
                  </a:moveTo>
                  <a:cubicBezTo>
                    <a:pt x="135587" y="11580"/>
                    <a:pt x="135778" y="12538"/>
                    <a:pt x="135636" y="13327"/>
                  </a:cubicBezTo>
                  <a:moveTo>
                    <a:pt x="102709" y="7873"/>
                  </a:moveTo>
                  <a:cubicBezTo>
                    <a:pt x="103416" y="6649"/>
                    <a:pt x="104430" y="5571"/>
                    <a:pt x="105330" y="4661"/>
                  </a:cubicBezTo>
                  <a:moveTo>
                    <a:pt x="78206" y="9403"/>
                  </a:moveTo>
                  <a:cubicBezTo>
                    <a:pt x="78560" y="8457"/>
                    <a:pt x="78924" y="7752"/>
                    <a:pt x="79474" y="6634"/>
                  </a:cubicBezTo>
                  <a:moveTo>
                    <a:pt x="49450" y="10343"/>
                  </a:moveTo>
                  <a:cubicBezTo>
                    <a:pt x="50983" y="11042"/>
                    <a:pt x="52959" y="11975"/>
                    <a:pt x="54042" y="13028"/>
                  </a:cubicBezTo>
                  <a:moveTo>
                    <a:pt x="14577" y="31454"/>
                  </a:moveTo>
                  <a:cubicBezTo>
                    <a:pt x="14207" y="30293"/>
                    <a:pt x="14077" y="29491"/>
                    <a:pt x="13775" y="28627"/>
                  </a:cubicBezTo>
                </a:path>
                <a:path w="152591" h="86063" stroke="0" extrusionOk="0">
                  <a:moveTo>
                    <a:pt x="13775" y="28627"/>
                  </a:moveTo>
                  <a:cubicBezTo>
                    <a:pt x="12059" y="22755"/>
                    <a:pt x="14080" y="18136"/>
                    <a:pt x="19861" y="13760"/>
                  </a:cubicBezTo>
                  <a:cubicBezTo>
                    <a:pt x="28000" y="7535"/>
                    <a:pt x="38457" y="6052"/>
                    <a:pt x="49468" y="10363"/>
                  </a:cubicBezTo>
                  <a:cubicBezTo>
                    <a:pt x="54139" y="3019"/>
                    <a:pt x="69977" y="2050"/>
                    <a:pt x="79319" y="6837"/>
                  </a:cubicBezTo>
                  <a:cubicBezTo>
                    <a:pt x="80619" y="2825"/>
                    <a:pt x="86525" y="1228"/>
                    <a:pt x="90950" y="398"/>
                  </a:cubicBezTo>
                  <a:cubicBezTo>
                    <a:pt x="96999" y="-142"/>
                    <a:pt x="102159" y="1189"/>
                    <a:pt x="105376" y="4942"/>
                  </a:cubicBezTo>
                  <a:cubicBezTo>
                    <a:pt x="108700" y="293"/>
                    <a:pt x="117730" y="-351"/>
                    <a:pt x="125262" y="1374"/>
                  </a:cubicBezTo>
                  <a:cubicBezTo>
                    <a:pt x="130471" y="2435"/>
                    <a:pt x="133880" y="7398"/>
                    <a:pt x="135346" y="11108"/>
                  </a:cubicBezTo>
                  <a:cubicBezTo>
                    <a:pt x="141931" y="12656"/>
                    <a:pt x="146504" y="15980"/>
                    <a:pt x="148288" y="20555"/>
                  </a:cubicBezTo>
                  <a:cubicBezTo>
                    <a:pt x="148986" y="23790"/>
                    <a:pt x="150200" y="28109"/>
                    <a:pt x="147709" y="30799"/>
                  </a:cubicBezTo>
                  <a:cubicBezTo>
                    <a:pt x="152301" y="35455"/>
                    <a:pt x="153741" y="41229"/>
                    <a:pt x="151941" y="46462"/>
                  </a:cubicBezTo>
                  <a:cubicBezTo>
                    <a:pt x="150045" y="54423"/>
                    <a:pt x="142708" y="60302"/>
                    <a:pt x="132118" y="60172"/>
                  </a:cubicBezTo>
                  <a:cubicBezTo>
                    <a:pt x="132621" y="64207"/>
                    <a:pt x="129514" y="68824"/>
                    <a:pt x="125022" y="71920"/>
                  </a:cubicBezTo>
                  <a:cubicBezTo>
                    <a:pt x="116562" y="76676"/>
                    <a:pt x="106813" y="75845"/>
                    <a:pt x="100861" y="73342"/>
                  </a:cubicBezTo>
                  <a:cubicBezTo>
                    <a:pt x="97903" y="79548"/>
                    <a:pt x="91271" y="83208"/>
                    <a:pt x="83596" y="85875"/>
                  </a:cubicBezTo>
                  <a:cubicBezTo>
                    <a:pt x="74009" y="86059"/>
                    <a:pt x="63503" y="84764"/>
                    <a:pt x="58210" y="78225"/>
                  </a:cubicBezTo>
                  <a:cubicBezTo>
                    <a:pt x="44952" y="84578"/>
                    <a:pt x="30312" y="82523"/>
                    <a:pt x="20500" y="70667"/>
                  </a:cubicBezTo>
                  <a:cubicBezTo>
                    <a:pt x="13017" y="71712"/>
                    <a:pt x="7063" y="67164"/>
                    <a:pt x="3920" y="62256"/>
                  </a:cubicBezTo>
                  <a:cubicBezTo>
                    <a:pt x="1910" y="59032"/>
                    <a:pt x="2736" y="53996"/>
                    <a:pt x="7463" y="50902"/>
                  </a:cubicBezTo>
                  <a:cubicBezTo>
                    <a:pt x="2542" y="49222"/>
                    <a:pt x="-1202" y="44178"/>
                    <a:pt x="-18" y="39254"/>
                  </a:cubicBezTo>
                  <a:cubicBezTo>
                    <a:pt x="1068" y="32482"/>
                    <a:pt x="4997" y="29380"/>
                    <a:pt x="13644" y="28900"/>
                  </a:cubicBezTo>
                  <a:cubicBezTo>
                    <a:pt x="13706" y="28826"/>
                    <a:pt x="13732" y="28723"/>
                    <a:pt x="13775" y="28627"/>
                  </a:cubicBezTo>
                  <a:close/>
                </a:path>
                <a:path w="152591" h="86063" fill="none" stroke="0" extrusionOk="0">
                  <a:moveTo>
                    <a:pt x="16576" y="52149"/>
                  </a:moveTo>
                  <a:cubicBezTo>
                    <a:pt x="13600" y="51774"/>
                    <a:pt x="10511" y="51105"/>
                    <a:pt x="7629" y="50562"/>
                  </a:cubicBezTo>
                  <a:moveTo>
                    <a:pt x="24471" y="69525"/>
                  </a:moveTo>
                  <a:cubicBezTo>
                    <a:pt x="23207" y="69962"/>
                    <a:pt x="21719" y="69972"/>
                    <a:pt x="20557" y="70284"/>
                  </a:cubicBezTo>
                  <a:moveTo>
                    <a:pt x="58203" y="77875"/>
                  </a:moveTo>
                  <a:cubicBezTo>
                    <a:pt x="57423" y="76918"/>
                    <a:pt x="56350" y="75658"/>
                    <a:pt x="55844" y="74408"/>
                  </a:cubicBezTo>
                  <a:moveTo>
                    <a:pt x="101822" y="69230"/>
                  </a:moveTo>
                  <a:cubicBezTo>
                    <a:pt x="101473" y="70593"/>
                    <a:pt x="101364" y="71650"/>
                    <a:pt x="100879" y="73034"/>
                  </a:cubicBezTo>
                  <a:moveTo>
                    <a:pt x="120550" y="45728"/>
                  </a:moveTo>
                  <a:cubicBezTo>
                    <a:pt x="126761" y="48696"/>
                    <a:pt x="132077" y="54212"/>
                    <a:pt x="132033" y="59945"/>
                  </a:cubicBezTo>
                  <a:moveTo>
                    <a:pt x="147638" y="30588"/>
                  </a:moveTo>
                  <a:cubicBezTo>
                    <a:pt x="146101" y="32303"/>
                    <a:pt x="145070" y="34499"/>
                    <a:pt x="142524" y="35919"/>
                  </a:cubicBezTo>
                  <a:moveTo>
                    <a:pt x="135367" y="10809"/>
                  </a:moveTo>
                  <a:cubicBezTo>
                    <a:pt x="135383" y="11623"/>
                    <a:pt x="135529" y="12538"/>
                    <a:pt x="135636" y="13327"/>
                  </a:cubicBezTo>
                  <a:moveTo>
                    <a:pt x="102709" y="7873"/>
                  </a:moveTo>
                  <a:cubicBezTo>
                    <a:pt x="103285" y="6605"/>
                    <a:pt x="104282" y="5296"/>
                    <a:pt x="105330" y="4661"/>
                  </a:cubicBezTo>
                  <a:moveTo>
                    <a:pt x="78206" y="9403"/>
                  </a:moveTo>
                  <a:cubicBezTo>
                    <a:pt x="78395" y="8563"/>
                    <a:pt x="78875" y="7587"/>
                    <a:pt x="79474" y="6634"/>
                  </a:cubicBezTo>
                  <a:moveTo>
                    <a:pt x="49450" y="10343"/>
                  </a:moveTo>
                  <a:cubicBezTo>
                    <a:pt x="50895" y="11145"/>
                    <a:pt x="52673" y="12036"/>
                    <a:pt x="54042" y="13028"/>
                  </a:cubicBezTo>
                  <a:moveTo>
                    <a:pt x="14577" y="31454"/>
                  </a:moveTo>
                  <a:cubicBezTo>
                    <a:pt x="13994" y="30492"/>
                    <a:pt x="13940" y="29459"/>
                    <a:pt x="13775" y="28627"/>
                  </a:cubicBezTo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cloud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975ED3D2-F7AB-4D77-9325-E6E4D46653B6}"/>
                </a:ext>
              </a:extLst>
            </p:cNvPr>
            <p:cNvSpPr/>
            <p:nvPr/>
          </p:nvSpPr>
          <p:spPr>
            <a:xfrm>
              <a:off x="1723686" y="4835904"/>
              <a:ext cx="421050" cy="127656"/>
            </a:xfrm>
            <a:custGeom>
              <a:avLst/>
              <a:gdLst>
                <a:gd name="connsiteX0" fmla="*/ 0 w 421050"/>
                <a:gd name="connsiteY0" fmla="*/ 21276 h 127656"/>
                <a:gd name="connsiteX1" fmla="*/ 21276 w 421050"/>
                <a:gd name="connsiteY1" fmla="*/ 0 h 127656"/>
                <a:gd name="connsiteX2" fmla="*/ 399774 w 421050"/>
                <a:gd name="connsiteY2" fmla="*/ 0 h 127656"/>
                <a:gd name="connsiteX3" fmla="*/ 421050 w 421050"/>
                <a:gd name="connsiteY3" fmla="*/ 21276 h 127656"/>
                <a:gd name="connsiteX4" fmla="*/ 421050 w 421050"/>
                <a:gd name="connsiteY4" fmla="*/ 106380 h 127656"/>
                <a:gd name="connsiteX5" fmla="*/ 399774 w 421050"/>
                <a:gd name="connsiteY5" fmla="*/ 127656 h 127656"/>
                <a:gd name="connsiteX6" fmla="*/ 21276 w 421050"/>
                <a:gd name="connsiteY6" fmla="*/ 127656 h 127656"/>
                <a:gd name="connsiteX7" fmla="*/ 0 w 421050"/>
                <a:gd name="connsiteY7" fmla="*/ 106380 h 127656"/>
                <a:gd name="connsiteX8" fmla="*/ 0 w 421050"/>
                <a:gd name="connsiteY8" fmla="*/ 21276 h 127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1050" h="127656" fill="none" extrusionOk="0">
                  <a:moveTo>
                    <a:pt x="0" y="21276"/>
                  </a:moveTo>
                  <a:cubicBezTo>
                    <a:pt x="1454" y="11690"/>
                    <a:pt x="9802" y="2854"/>
                    <a:pt x="21276" y="0"/>
                  </a:cubicBezTo>
                  <a:cubicBezTo>
                    <a:pt x="186037" y="-15108"/>
                    <a:pt x="239664" y="5927"/>
                    <a:pt x="399774" y="0"/>
                  </a:cubicBezTo>
                  <a:cubicBezTo>
                    <a:pt x="412177" y="-810"/>
                    <a:pt x="418447" y="8520"/>
                    <a:pt x="421050" y="21276"/>
                  </a:cubicBezTo>
                  <a:cubicBezTo>
                    <a:pt x="420399" y="53148"/>
                    <a:pt x="418885" y="86446"/>
                    <a:pt x="421050" y="106380"/>
                  </a:cubicBezTo>
                  <a:cubicBezTo>
                    <a:pt x="420589" y="117190"/>
                    <a:pt x="411670" y="125681"/>
                    <a:pt x="399774" y="127656"/>
                  </a:cubicBezTo>
                  <a:cubicBezTo>
                    <a:pt x="282050" y="129933"/>
                    <a:pt x="120645" y="125351"/>
                    <a:pt x="21276" y="127656"/>
                  </a:cubicBezTo>
                  <a:cubicBezTo>
                    <a:pt x="6590" y="127777"/>
                    <a:pt x="430" y="117355"/>
                    <a:pt x="0" y="106380"/>
                  </a:cubicBezTo>
                  <a:cubicBezTo>
                    <a:pt x="-1867" y="65365"/>
                    <a:pt x="-1614" y="45033"/>
                    <a:pt x="0" y="21276"/>
                  </a:cubicBezTo>
                  <a:close/>
                </a:path>
                <a:path w="421050" h="127656" stroke="0" extrusionOk="0">
                  <a:moveTo>
                    <a:pt x="0" y="21276"/>
                  </a:moveTo>
                  <a:cubicBezTo>
                    <a:pt x="-237" y="9380"/>
                    <a:pt x="7263" y="849"/>
                    <a:pt x="21276" y="0"/>
                  </a:cubicBezTo>
                  <a:cubicBezTo>
                    <a:pt x="110211" y="581"/>
                    <a:pt x="293737" y="15158"/>
                    <a:pt x="399774" y="0"/>
                  </a:cubicBezTo>
                  <a:cubicBezTo>
                    <a:pt x="410119" y="-1069"/>
                    <a:pt x="420241" y="11186"/>
                    <a:pt x="421050" y="21276"/>
                  </a:cubicBezTo>
                  <a:cubicBezTo>
                    <a:pt x="423441" y="57088"/>
                    <a:pt x="420941" y="63993"/>
                    <a:pt x="421050" y="106380"/>
                  </a:cubicBezTo>
                  <a:cubicBezTo>
                    <a:pt x="422202" y="115760"/>
                    <a:pt x="409803" y="127392"/>
                    <a:pt x="399774" y="127656"/>
                  </a:cubicBezTo>
                  <a:cubicBezTo>
                    <a:pt x="287951" y="115435"/>
                    <a:pt x="176825" y="137442"/>
                    <a:pt x="21276" y="127656"/>
                  </a:cubicBezTo>
                  <a:cubicBezTo>
                    <a:pt x="9107" y="128350"/>
                    <a:pt x="-708" y="117309"/>
                    <a:pt x="0" y="106380"/>
                  </a:cubicBezTo>
                  <a:cubicBezTo>
                    <a:pt x="1421" y="87807"/>
                    <a:pt x="-3560" y="52620"/>
                    <a:pt x="0" y="21276"/>
                  </a:cubicBezTo>
                  <a:close/>
                </a:path>
              </a:pathLst>
            </a:custGeom>
            <a:solidFill>
              <a:srgbClr val="E1EEC9"/>
            </a:solidFill>
            <a:ln>
              <a:solidFill>
                <a:schemeClr val="accent1">
                  <a:shade val="50000"/>
                  <a:alpha val="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C7C22F4D-880D-4750-A4A4-F5250B1D21C7}"/>
              </a:ext>
            </a:extLst>
          </p:cNvPr>
          <p:cNvSpPr/>
          <p:nvPr/>
        </p:nvSpPr>
        <p:spPr>
          <a:xfrm>
            <a:off x="9260451" y="3627618"/>
            <a:ext cx="1692503" cy="1532212"/>
          </a:xfrm>
          <a:custGeom>
            <a:avLst/>
            <a:gdLst>
              <a:gd name="connsiteX0" fmla="*/ 0 w 1692503"/>
              <a:gd name="connsiteY0" fmla="*/ 255374 h 1532212"/>
              <a:gd name="connsiteX1" fmla="*/ 255374 w 1692503"/>
              <a:gd name="connsiteY1" fmla="*/ 0 h 1532212"/>
              <a:gd name="connsiteX2" fmla="*/ 834434 w 1692503"/>
              <a:gd name="connsiteY2" fmla="*/ 0 h 1532212"/>
              <a:gd name="connsiteX3" fmla="*/ 1437129 w 1692503"/>
              <a:gd name="connsiteY3" fmla="*/ 0 h 1532212"/>
              <a:gd name="connsiteX4" fmla="*/ 1692503 w 1692503"/>
              <a:gd name="connsiteY4" fmla="*/ 255374 h 1532212"/>
              <a:gd name="connsiteX5" fmla="*/ 1692503 w 1692503"/>
              <a:gd name="connsiteY5" fmla="*/ 776321 h 1532212"/>
              <a:gd name="connsiteX6" fmla="*/ 1692503 w 1692503"/>
              <a:gd name="connsiteY6" fmla="*/ 1276838 h 1532212"/>
              <a:gd name="connsiteX7" fmla="*/ 1437129 w 1692503"/>
              <a:gd name="connsiteY7" fmla="*/ 1532212 h 1532212"/>
              <a:gd name="connsiteX8" fmla="*/ 822616 w 1692503"/>
              <a:gd name="connsiteY8" fmla="*/ 1532212 h 1532212"/>
              <a:gd name="connsiteX9" fmla="*/ 255374 w 1692503"/>
              <a:gd name="connsiteY9" fmla="*/ 1532212 h 1532212"/>
              <a:gd name="connsiteX10" fmla="*/ 0 w 1692503"/>
              <a:gd name="connsiteY10" fmla="*/ 1276838 h 1532212"/>
              <a:gd name="connsiteX11" fmla="*/ 0 w 1692503"/>
              <a:gd name="connsiteY11" fmla="*/ 755891 h 1532212"/>
              <a:gd name="connsiteX12" fmla="*/ 0 w 1692503"/>
              <a:gd name="connsiteY12" fmla="*/ 255374 h 1532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92503" h="1532212" fill="none" extrusionOk="0">
                <a:moveTo>
                  <a:pt x="0" y="255374"/>
                </a:moveTo>
                <a:cubicBezTo>
                  <a:pt x="-10370" y="134795"/>
                  <a:pt x="107086" y="7261"/>
                  <a:pt x="255374" y="0"/>
                </a:cubicBezTo>
                <a:cubicBezTo>
                  <a:pt x="401672" y="14788"/>
                  <a:pt x="693521" y="7476"/>
                  <a:pt x="834434" y="0"/>
                </a:cubicBezTo>
                <a:cubicBezTo>
                  <a:pt x="975347" y="-7476"/>
                  <a:pt x="1165142" y="-19745"/>
                  <a:pt x="1437129" y="0"/>
                </a:cubicBezTo>
                <a:cubicBezTo>
                  <a:pt x="1562950" y="23889"/>
                  <a:pt x="1670017" y="127282"/>
                  <a:pt x="1692503" y="255374"/>
                </a:cubicBezTo>
                <a:cubicBezTo>
                  <a:pt x="1696604" y="512044"/>
                  <a:pt x="1674351" y="598370"/>
                  <a:pt x="1692503" y="776321"/>
                </a:cubicBezTo>
                <a:cubicBezTo>
                  <a:pt x="1710655" y="954272"/>
                  <a:pt x="1700585" y="1168739"/>
                  <a:pt x="1692503" y="1276838"/>
                </a:cubicBezTo>
                <a:cubicBezTo>
                  <a:pt x="1709152" y="1421291"/>
                  <a:pt x="1607597" y="1549262"/>
                  <a:pt x="1437129" y="1532212"/>
                </a:cubicBezTo>
                <a:cubicBezTo>
                  <a:pt x="1231348" y="1526413"/>
                  <a:pt x="970361" y="1557622"/>
                  <a:pt x="822616" y="1532212"/>
                </a:cubicBezTo>
                <a:cubicBezTo>
                  <a:pt x="674871" y="1506802"/>
                  <a:pt x="487119" y="1517193"/>
                  <a:pt x="255374" y="1532212"/>
                </a:cubicBezTo>
                <a:cubicBezTo>
                  <a:pt x="132451" y="1539152"/>
                  <a:pt x="2014" y="1443191"/>
                  <a:pt x="0" y="1276838"/>
                </a:cubicBezTo>
                <a:cubicBezTo>
                  <a:pt x="-11337" y="1034753"/>
                  <a:pt x="-15243" y="988729"/>
                  <a:pt x="0" y="755891"/>
                </a:cubicBezTo>
                <a:cubicBezTo>
                  <a:pt x="15243" y="523053"/>
                  <a:pt x="7926" y="473745"/>
                  <a:pt x="0" y="255374"/>
                </a:cubicBezTo>
                <a:close/>
              </a:path>
              <a:path w="1692503" h="1532212" stroke="0" extrusionOk="0">
                <a:moveTo>
                  <a:pt x="0" y="255374"/>
                </a:moveTo>
                <a:cubicBezTo>
                  <a:pt x="449" y="84059"/>
                  <a:pt x="107373" y="-10952"/>
                  <a:pt x="255374" y="0"/>
                </a:cubicBezTo>
                <a:cubicBezTo>
                  <a:pt x="553095" y="26848"/>
                  <a:pt x="674370" y="-30536"/>
                  <a:pt x="869887" y="0"/>
                </a:cubicBezTo>
                <a:cubicBezTo>
                  <a:pt x="1065404" y="30536"/>
                  <a:pt x="1308938" y="5718"/>
                  <a:pt x="1437129" y="0"/>
                </a:cubicBezTo>
                <a:cubicBezTo>
                  <a:pt x="1583900" y="-121"/>
                  <a:pt x="1696945" y="138734"/>
                  <a:pt x="1692503" y="255374"/>
                </a:cubicBezTo>
                <a:cubicBezTo>
                  <a:pt x="1705757" y="405960"/>
                  <a:pt x="1712098" y="618100"/>
                  <a:pt x="1692503" y="735462"/>
                </a:cubicBezTo>
                <a:cubicBezTo>
                  <a:pt x="1672908" y="852824"/>
                  <a:pt x="1685391" y="1126737"/>
                  <a:pt x="1692503" y="1276838"/>
                </a:cubicBezTo>
                <a:cubicBezTo>
                  <a:pt x="1669731" y="1437329"/>
                  <a:pt x="1582215" y="1539625"/>
                  <a:pt x="1437129" y="1532212"/>
                </a:cubicBezTo>
                <a:cubicBezTo>
                  <a:pt x="1239135" y="1553062"/>
                  <a:pt x="1047670" y="1541836"/>
                  <a:pt x="822616" y="1532212"/>
                </a:cubicBezTo>
                <a:cubicBezTo>
                  <a:pt x="597562" y="1522588"/>
                  <a:pt x="494727" y="1512290"/>
                  <a:pt x="255374" y="1532212"/>
                </a:cubicBezTo>
                <a:cubicBezTo>
                  <a:pt x="112948" y="1508127"/>
                  <a:pt x="-5739" y="1420504"/>
                  <a:pt x="0" y="1276838"/>
                </a:cubicBezTo>
                <a:cubicBezTo>
                  <a:pt x="12323" y="1039627"/>
                  <a:pt x="-5686" y="978983"/>
                  <a:pt x="0" y="755891"/>
                </a:cubicBezTo>
                <a:cubicBezTo>
                  <a:pt x="5686" y="532799"/>
                  <a:pt x="-12095" y="404156"/>
                  <a:pt x="0" y="255374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80462948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764D8367-3517-4CA8-8C38-220CC4ED91E4}"/>
              </a:ext>
            </a:extLst>
          </p:cNvPr>
          <p:cNvGrpSpPr/>
          <p:nvPr/>
        </p:nvGrpSpPr>
        <p:grpSpPr>
          <a:xfrm>
            <a:off x="9498239" y="3756589"/>
            <a:ext cx="1170709" cy="1088992"/>
            <a:chOff x="1708168" y="4566123"/>
            <a:chExt cx="456136" cy="432859"/>
          </a:xfrm>
        </p:grpSpPr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8B587C1C-F5AD-4F17-B1EB-D2525DC9CFC7}"/>
                </a:ext>
              </a:extLst>
            </p:cNvPr>
            <p:cNvSpPr/>
            <p:nvPr/>
          </p:nvSpPr>
          <p:spPr>
            <a:xfrm>
              <a:off x="1708168" y="4566123"/>
              <a:ext cx="456136" cy="432859"/>
            </a:xfrm>
            <a:custGeom>
              <a:avLst/>
              <a:gdLst>
                <a:gd name="connsiteX0" fmla="*/ 0 w 456136"/>
                <a:gd name="connsiteY0" fmla="*/ 72145 h 432859"/>
                <a:gd name="connsiteX1" fmla="*/ 72145 w 456136"/>
                <a:gd name="connsiteY1" fmla="*/ 0 h 432859"/>
                <a:gd name="connsiteX2" fmla="*/ 383991 w 456136"/>
                <a:gd name="connsiteY2" fmla="*/ 0 h 432859"/>
                <a:gd name="connsiteX3" fmla="*/ 456136 w 456136"/>
                <a:gd name="connsiteY3" fmla="*/ 72145 h 432859"/>
                <a:gd name="connsiteX4" fmla="*/ 456136 w 456136"/>
                <a:gd name="connsiteY4" fmla="*/ 360714 h 432859"/>
                <a:gd name="connsiteX5" fmla="*/ 383991 w 456136"/>
                <a:gd name="connsiteY5" fmla="*/ 432859 h 432859"/>
                <a:gd name="connsiteX6" fmla="*/ 72145 w 456136"/>
                <a:gd name="connsiteY6" fmla="*/ 432859 h 432859"/>
                <a:gd name="connsiteX7" fmla="*/ 0 w 456136"/>
                <a:gd name="connsiteY7" fmla="*/ 360714 h 432859"/>
                <a:gd name="connsiteX8" fmla="*/ 0 w 456136"/>
                <a:gd name="connsiteY8" fmla="*/ 72145 h 432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136" h="432859" fill="none" extrusionOk="0">
                  <a:moveTo>
                    <a:pt x="0" y="72145"/>
                  </a:moveTo>
                  <a:cubicBezTo>
                    <a:pt x="1237" y="34142"/>
                    <a:pt x="33040" y="7668"/>
                    <a:pt x="72145" y="0"/>
                  </a:cubicBezTo>
                  <a:cubicBezTo>
                    <a:pt x="147557" y="-1266"/>
                    <a:pt x="251885" y="-12520"/>
                    <a:pt x="383991" y="0"/>
                  </a:cubicBezTo>
                  <a:cubicBezTo>
                    <a:pt x="427958" y="-5117"/>
                    <a:pt x="447123" y="28816"/>
                    <a:pt x="456136" y="72145"/>
                  </a:cubicBezTo>
                  <a:cubicBezTo>
                    <a:pt x="460428" y="165319"/>
                    <a:pt x="462410" y="294116"/>
                    <a:pt x="456136" y="360714"/>
                  </a:cubicBezTo>
                  <a:cubicBezTo>
                    <a:pt x="452159" y="392451"/>
                    <a:pt x="424387" y="425401"/>
                    <a:pt x="383991" y="432859"/>
                  </a:cubicBezTo>
                  <a:cubicBezTo>
                    <a:pt x="297013" y="429227"/>
                    <a:pt x="212404" y="423605"/>
                    <a:pt x="72145" y="432859"/>
                  </a:cubicBezTo>
                  <a:cubicBezTo>
                    <a:pt x="28209" y="433027"/>
                    <a:pt x="1198" y="398399"/>
                    <a:pt x="0" y="360714"/>
                  </a:cubicBezTo>
                  <a:cubicBezTo>
                    <a:pt x="8056" y="248992"/>
                    <a:pt x="5613" y="199153"/>
                    <a:pt x="0" y="72145"/>
                  </a:cubicBezTo>
                  <a:close/>
                </a:path>
                <a:path w="456136" h="432859" stroke="0" extrusionOk="0">
                  <a:moveTo>
                    <a:pt x="0" y="72145"/>
                  </a:moveTo>
                  <a:cubicBezTo>
                    <a:pt x="-3354" y="30231"/>
                    <a:pt x="23745" y="3211"/>
                    <a:pt x="72145" y="0"/>
                  </a:cubicBezTo>
                  <a:cubicBezTo>
                    <a:pt x="191361" y="-1763"/>
                    <a:pt x="293919" y="-6384"/>
                    <a:pt x="383991" y="0"/>
                  </a:cubicBezTo>
                  <a:cubicBezTo>
                    <a:pt x="416742" y="-5396"/>
                    <a:pt x="454248" y="36175"/>
                    <a:pt x="456136" y="72145"/>
                  </a:cubicBezTo>
                  <a:cubicBezTo>
                    <a:pt x="454163" y="133534"/>
                    <a:pt x="470011" y="300542"/>
                    <a:pt x="456136" y="360714"/>
                  </a:cubicBezTo>
                  <a:cubicBezTo>
                    <a:pt x="457473" y="397808"/>
                    <a:pt x="418462" y="432036"/>
                    <a:pt x="383991" y="432859"/>
                  </a:cubicBezTo>
                  <a:cubicBezTo>
                    <a:pt x="304643" y="441176"/>
                    <a:pt x="184647" y="427088"/>
                    <a:pt x="72145" y="432859"/>
                  </a:cubicBezTo>
                  <a:cubicBezTo>
                    <a:pt x="30678" y="435543"/>
                    <a:pt x="-4101" y="395802"/>
                    <a:pt x="0" y="360714"/>
                  </a:cubicBezTo>
                  <a:cubicBezTo>
                    <a:pt x="2704" y="260371"/>
                    <a:pt x="1456" y="161030"/>
                    <a:pt x="0" y="72145"/>
                  </a:cubicBezTo>
                  <a:close/>
                </a:path>
              </a:pathLst>
            </a:custGeom>
            <a:solidFill>
              <a:schemeClr val="bg1"/>
            </a:solidFill>
            <a:ln w="31750">
              <a:solidFill>
                <a:schemeClr val="tx1">
                  <a:lumMod val="50000"/>
                  <a:lumOff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578577E6-1459-41DE-96E0-73DEEDBE9D91}"/>
                </a:ext>
              </a:extLst>
            </p:cNvPr>
            <p:cNvSpPr/>
            <p:nvPr/>
          </p:nvSpPr>
          <p:spPr>
            <a:xfrm>
              <a:off x="1725711" y="4585688"/>
              <a:ext cx="421050" cy="260660"/>
            </a:xfrm>
            <a:custGeom>
              <a:avLst/>
              <a:gdLst>
                <a:gd name="connsiteX0" fmla="*/ 0 w 421050"/>
                <a:gd name="connsiteY0" fmla="*/ 43444 h 260660"/>
                <a:gd name="connsiteX1" fmla="*/ 43444 w 421050"/>
                <a:gd name="connsiteY1" fmla="*/ 0 h 260660"/>
                <a:gd name="connsiteX2" fmla="*/ 377606 w 421050"/>
                <a:gd name="connsiteY2" fmla="*/ 0 h 260660"/>
                <a:gd name="connsiteX3" fmla="*/ 421050 w 421050"/>
                <a:gd name="connsiteY3" fmla="*/ 43444 h 260660"/>
                <a:gd name="connsiteX4" fmla="*/ 421050 w 421050"/>
                <a:gd name="connsiteY4" fmla="*/ 217216 h 260660"/>
                <a:gd name="connsiteX5" fmla="*/ 377606 w 421050"/>
                <a:gd name="connsiteY5" fmla="*/ 260660 h 260660"/>
                <a:gd name="connsiteX6" fmla="*/ 43444 w 421050"/>
                <a:gd name="connsiteY6" fmla="*/ 260660 h 260660"/>
                <a:gd name="connsiteX7" fmla="*/ 0 w 421050"/>
                <a:gd name="connsiteY7" fmla="*/ 217216 h 260660"/>
                <a:gd name="connsiteX8" fmla="*/ 0 w 421050"/>
                <a:gd name="connsiteY8" fmla="*/ 43444 h 260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1050" h="260660" fill="none" extrusionOk="0">
                  <a:moveTo>
                    <a:pt x="0" y="43444"/>
                  </a:moveTo>
                  <a:cubicBezTo>
                    <a:pt x="496" y="20189"/>
                    <a:pt x="19707" y="2654"/>
                    <a:pt x="43444" y="0"/>
                  </a:cubicBezTo>
                  <a:cubicBezTo>
                    <a:pt x="149176" y="15068"/>
                    <a:pt x="241064" y="9571"/>
                    <a:pt x="377606" y="0"/>
                  </a:cubicBezTo>
                  <a:cubicBezTo>
                    <a:pt x="403851" y="-2796"/>
                    <a:pt x="416253" y="17597"/>
                    <a:pt x="421050" y="43444"/>
                  </a:cubicBezTo>
                  <a:cubicBezTo>
                    <a:pt x="415069" y="96860"/>
                    <a:pt x="422184" y="170873"/>
                    <a:pt x="421050" y="217216"/>
                  </a:cubicBezTo>
                  <a:cubicBezTo>
                    <a:pt x="420414" y="239912"/>
                    <a:pt x="401861" y="257123"/>
                    <a:pt x="377606" y="260660"/>
                  </a:cubicBezTo>
                  <a:cubicBezTo>
                    <a:pt x="213098" y="244718"/>
                    <a:pt x="181559" y="274554"/>
                    <a:pt x="43444" y="260660"/>
                  </a:cubicBezTo>
                  <a:cubicBezTo>
                    <a:pt x="15641" y="260817"/>
                    <a:pt x="2601" y="236521"/>
                    <a:pt x="0" y="217216"/>
                  </a:cubicBezTo>
                  <a:cubicBezTo>
                    <a:pt x="6098" y="142685"/>
                    <a:pt x="1718" y="86545"/>
                    <a:pt x="0" y="43444"/>
                  </a:cubicBezTo>
                  <a:close/>
                </a:path>
                <a:path w="421050" h="260660" stroke="0" extrusionOk="0">
                  <a:moveTo>
                    <a:pt x="0" y="43444"/>
                  </a:moveTo>
                  <a:cubicBezTo>
                    <a:pt x="-4443" y="16710"/>
                    <a:pt x="18825" y="235"/>
                    <a:pt x="43444" y="0"/>
                  </a:cubicBezTo>
                  <a:cubicBezTo>
                    <a:pt x="143962" y="9285"/>
                    <a:pt x="240169" y="517"/>
                    <a:pt x="377606" y="0"/>
                  </a:cubicBezTo>
                  <a:cubicBezTo>
                    <a:pt x="397458" y="-3150"/>
                    <a:pt x="419632" y="22361"/>
                    <a:pt x="421050" y="43444"/>
                  </a:cubicBezTo>
                  <a:cubicBezTo>
                    <a:pt x="414526" y="123615"/>
                    <a:pt x="414855" y="134469"/>
                    <a:pt x="421050" y="217216"/>
                  </a:cubicBezTo>
                  <a:cubicBezTo>
                    <a:pt x="423137" y="236915"/>
                    <a:pt x="396446" y="259871"/>
                    <a:pt x="377606" y="260660"/>
                  </a:cubicBezTo>
                  <a:cubicBezTo>
                    <a:pt x="242309" y="263883"/>
                    <a:pt x="124896" y="253999"/>
                    <a:pt x="43444" y="260660"/>
                  </a:cubicBezTo>
                  <a:cubicBezTo>
                    <a:pt x="17677" y="263594"/>
                    <a:pt x="-2268" y="238579"/>
                    <a:pt x="0" y="217216"/>
                  </a:cubicBezTo>
                  <a:cubicBezTo>
                    <a:pt x="-8423" y="177878"/>
                    <a:pt x="-2107" y="112646"/>
                    <a:pt x="0" y="43444"/>
                  </a:cubicBezTo>
                  <a:close/>
                </a:path>
              </a:pathLst>
            </a:custGeom>
            <a:solidFill>
              <a:srgbClr val="CDE9E7"/>
            </a:solidFill>
            <a:ln>
              <a:solidFill>
                <a:schemeClr val="accent1">
                  <a:shade val="50000"/>
                  <a:alpha val="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구름 81">
              <a:extLst>
                <a:ext uri="{FF2B5EF4-FFF2-40B4-BE49-F238E27FC236}">
                  <a16:creationId xmlns:a16="http://schemas.microsoft.com/office/drawing/2014/main" id="{3C52C4C6-AF5E-4261-AE2F-76541D28D87C}"/>
                </a:ext>
              </a:extLst>
            </p:cNvPr>
            <p:cNvSpPr/>
            <p:nvPr/>
          </p:nvSpPr>
          <p:spPr>
            <a:xfrm>
              <a:off x="1743754" y="4628719"/>
              <a:ext cx="248953" cy="139065"/>
            </a:xfrm>
            <a:custGeom>
              <a:avLst/>
              <a:gdLst>
                <a:gd name="connsiteX0" fmla="*/ 22474 w 248953"/>
                <a:gd name="connsiteY0" fmla="*/ 46258 h 139065"/>
                <a:gd name="connsiteX1" fmla="*/ 32404 w 248953"/>
                <a:gd name="connsiteY1" fmla="*/ 22234 h 139065"/>
                <a:gd name="connsiteX2" fmla="*/ 80708 w 248953"/>
                <a:gd name="connsiteY2" fmla="*/ 16745 h 139065"/>
                <a:gd name="connsiteX3" fmla="*/ 129409 w 248953"/>
                <a:gd name="connsiteY3" fmla="*/ 11047 h 139065"/>
                <a:gd name="connsiteX4" fmla="*/ 148386 w 248953"/>
                <a:gd name="connsiteY4" fmla="*/ 643 h 139065"/>
                <a:gd name="connsiteX5" fmla="*/ 171921 w 248953"/>
                <a:gd name="connsiteY5" fmla="*/ 7986 h 139065"/>
                <a:gd name="connsiteX6" fmla="*/ 204366 w 248953"/>
                <a:gd name="connsiteY6" fmla="*/ 2221 h 139065"/>
                <a:gd name="connsiteX7" fmla="*/ 220819 w 248953"/>
                <a:gd name="connsiteY7" fmla="*/ 17949 h 139065"/>
                <a:gd name="connsiteX8" fmla="*/ 241933 w 248953"/>
                <a:gd name="connsiteY8" fmla="*/ 33214 h 139065"/>
                <a:gd name="connsiteX9" fmla="*/ 240988 w 248953"/>
                <a:gd name="connsiteY9" fmla="*/ 49767 h 139065"/>
                <a:gd name="connsiteX10" fmla="*/ 247892 w 248953"/>
                <a:gd name="connsiteY10" fmla="*/ 75075 h 139065"/>
                <a:gd name="connsiteX11" fmla="*/ 215551 w 248953"/>
                <a:gd name="connsiteY11" fmla="*/ 97229 h 139065"/>
                <a:gd name="connsiteX12" fmla="*/ 203974 w 248953"/>
                <a:gd name="connsiteY12" fmla="*/ 116212 h 139065"/>
                <a:gd name="connsiteX13" fmla="*/ 164556 w 248953"/>
                <a:gd name="connsiteY13" fmla="*/ 118511 h 139065"/>
                <a:gd name="connsiteX14" fmla="*/ 136388 w 248953"/>
                <a:gd name="connsiteY14" fmla="*/ 138762 h 139065"/>
                <a:gd name="connsiteX15" fmla="*/ 94970 w 248953"/>
                <a:gd name="connsiteY15" fmla="*/ 126401 h 139065"/>
                <a:gd name="connsiteX16" fmla="*/ 33447 w 248953"/>
                <a:gd name="connsiteY16" fmla="*/ 114187 h 139065"/>
                <a:gd name="connsiteX17" fmla="*/ 6396 w 248953"/>
                <a:gd name="connsiteY17" fmla="*/ 100596 h 139065"/>
                <a:gd name="connsiteX18" fmla="*/ 12176 w 248953"/>
                <a:gd name="connsiteY18" fmla="*/ 82251 h 139065"/>
                <a:gd name="connsiteX19" fmla="*/ -29 w 248953"/>
                <a:gd name="connsiteY19" fmla="*/ 63429 h 139065"/>
                <a:gd name="connsiteX20" fmla="*/ 22261 w 248953"/>
                <a:gd name="connsiteY20" fmla="*/ 46699 h 139065"/>
                <a:gd name="connsiteX21" fmla="*/ 22474 w 248953"/>
                <a:gd name="connsiteY21" fmla="*/ 46258 h 139065"/>
                <a:gd name="connsiteX0" fmla="*/ 27044 w 248953"/>
                <a:gd name="connsiteY0" fmla="*/ 84266 h 139065"/>
                <a:gd name="connsiteX1" fmla="*/ 12447 w 248953"/>
                <a:gd name="connsiteY1" fmla="*/ 81700 h 139065"/>
                <a:gd name="connsiteX2" fmla="*/ 39924 w 248953"/>
                <a:gd name="connsiteY2" fmla="*/ 112343 h 139065"/>
                <a:gd name="connsiteX3" fmla="*/ 33539 w 248953"/>
                <a:gd name="connsiteY3" fmla="*/ 113569 h 139065"/>
                <a:gd name="connsiteX4" fmla="*/ 94959 w 248953"/>
                <a:gd name="connsiteY4" fmla="*/ 125834 h 139065"/>
                <a:gd name="connsiteX5" fmla="*/ 91109 w 248953"/>
                <a:gd name="connsiteY5" fmla="*/ 120233 h 139065"/>
                <a:gd name="connsiteX6" fmla="*/ 166124 w 248953"/>
                <a:gd name="connsiteY6" fmla="*/ 111866 h 139065"/>
                <a:gd name="connsiteX7" fmla="*/ 164585 w 248953"/>
                <a:gd name="connsiteY7" fmla="*/ 118012 h 139065"/>
                <a:gd name="connsiteX8" fmla="*/ 196678 w 248953"/>
                <a:gd name="connsiteY8" fmla="*/ 73891 h 139065"/>
                <a:gd name="connsiteX9" fmla="*/ 215413 w 248953"/>
                <a:gd name="connsiteY9" fmla="*/ 96862 h 139065"/>
                <a:gd name="connsiteX10" fmla="*/ 240873 w 248953"/>
                <a:gd name="connsiteY10" fmla="*/ 49426 h 139065"/>
                <a:gd name="connsiteX11" fmla="*/ 232529 w 248953"/>
                <a:gd name="connsiteY11" fmla="*/ 58040 h 139065"/>
                <a:gd name="connsiteX12" fmla="*/ 220853 w 248953"/>
                <a:gd name="connsiteY12" fmla="*/ 17466 h 139065"/>
                <a:gd name="connsiteX13" fmla="*/ 221291 w 248953"/>
                <a:gd name="connsiteY13" fmla="*/ 21535 h 139065"/>
                <a:gd name="connsiteX14" fmla="*/ 167570 w 248953"/>
                <a:gd name="connsiteY14" fmla="*/ 12721 h 139065"/>
                <a:gd name="connsiteX15" fmla="*/ 171846 w 248953"/>
                <a:gd name="connsiteY15" fmla="*/ 7532 h 139065"/>
                <a:gd name="connsiteX16" fmla="*/ 127594 w 248953"/>
                <a:gd name="connsiteY16" fmla="*/ 15194 h 139065"/>
                <a:gd name="connsiteX17" fmla="*/ 129663 w 248953"/>
                <a:gd name="connsiteY17" fmla="*/ 10719 h 139065"/>
                <a:gd name="connsiteX18" fmla="*/ 80679 w 248953"/>
                <a:gd name="connsiteY18" fmla="*/ 16713 h 139065"/>
                <a:gd name="connsiteX19" fmla="*/ 88170 w 248953"/>
                <a:gd name="connsiteY19" fmla="*/ 21052 h 139065"/>
                <a:gd name="connsiteX20" fmla="*/ 23783 w 248953"/>
                <a:gd name="connsiteY20" fmla="*/ 50826 h 139065"/>
                <a:gd name="connsiteX21" fmla="*/ 22474 w 248953"/>
                <a:gd name="connsiteY21" fmla="*/ 46258 h 139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953" h="139065" fill="none" extrusionOk="0">
                  <a:moveTo>
                    <a:pt x="22474" y="46258"/>
                  </a:moveTo>
                  <a:cubicBezTo>
                    <a:pt x="20384" y="38586"/>
                    <a:pt x="23733" y="27626"/>
                    <a:pt x="32404" y="22234"/>
                  </a:cubicBezTo>
                  <a:cubicBezTo>
                    <a:pt x="47036" y="12693"/>
                    <a:pt x="64751" y="6365"/>
                    <a:pt x="80708" y="16745"/>
                  </a:cubicBezTo>
                  <a:cubicBezTo>
                    <a:pt x="92623" y="4358"/>
                    <a:pt x="113533" y="339"/>
                    <a:pt x="129409" y="11047"/>
                  </a:cubicBezTo>
                  <a:cubicBezTo>
                    <a:pt x="132968" y="5836"/>
                    <a:pt x="140093" y="1198"/>
                    <a:pt x="148386" y="643"/>
                  </a:cubicBezTo>
                  <a:cubicBezTo>
                    <a:pt x="158817" y="-1394"/>
                    <a:pt x="166814" y="1759"/>
                    <a:pt x="171921" y="7986"/>
                  </a:cubicBezTo>
                  <a:cubicBezTo>
                    <a:pt x="178791" y="439"/>
                    <a:pt x="194988" y="-3378"/>
                    <a:pt x="204366" y="2221"/>
                  </a:cubicBezTo>
                  <a:cubicBezTo>
                    <a:pt x="212286" y="5431"/>
                    <a:pt x="219513" y="11902"/>
                    <a:pt x="220819" y="17949"/>
                  </a:cubicBezTo>
                  <a:cubicBezTo>
                    <a:pt x="231606" y="19851"/>
                    <a:pt x="238505" y="26499"/>
                    <a:pt x="241933" y="33214"/>
                  </a:cubicBezTo>
                  <a:cubicBezTo>
                    <a:pt x="244840" y="38796"/>
                    <a:pt x="243787" y="44008"/>
                    <a:pt x="240988" y="49767"/>
                  </a:cubicBezTo>
                  <a:cubicBezTo>
                    <a:pt x="250550" y="57031"/>
                    <a:pt x="251364" y="66869"/>
                    <a:pt x="247892" y="75075"/>
                  </a:cubicBezTo>
                  <a:cubicBezTo>
                    <a:pt x="245949" y="88603"/>
                    <a:pt x="232385" y="98299"/>
                    <a:pt x="215551" y="97229"/>
                  </a:cubicBezTo>
                  <a:cubicBezTo>
                    <a:pt x="215784" y="104831"/>
                    <a:pt x="210996" y="111106"/>
                    <a:pt x="203974" y="116212"/>
                  </a:cubicBezTo>
                  <a:cubicBezTo>
                    <a:pt x="191946" y="124414"/>
                    <a:pt x="178831" y="124806"/>
                    <a:pt x="164556" y="118511"/>
                  </a:cubicBezTo>
                  <a:cubicBezTo>
                    <a:pt x="161422" y="127666"/>
                    <a:pt x="149653" y="135996"/>
                    <a:pt x="136388" y="138762"/>
                  </a:cubicBezTo>
                  <a:cubicBezTo>
                    <a:pt x="117759" y="142954"/>
                    <a:pt x="104130" y="138314"/>
                    <a:pt x="94970" y="126401"/>
                  </a:cubicBezTo>
                  <a:cubicBezTo>
                    <a:pt x="70444" y="132587"/>
                    <a:pt x="47316" y="129104"/>
                    <a:pt x="33447" y="114187"/>
                  </a:cubicBezTo>
                  <a:cubicBezTo>
                    <a:pt x="21935" y="116096"/>
                    <a:pt x="10236" y="109596"/>
                    <a:pt x="6396" y="100596"/>
                  </a:cubicBezTo>
                  <a:cubicBezTo>
                    <a:pt x="3688" y="94218"/>
                    <a:pt x="6082" y="86261"/>
                    <a:pt x="12176" y="82251"/>
                  </a:cubicBezTo>
                  <a:cubicBezTo>
                    <a:pt x="3612" y="77939"/>
                    <a:pt x="-670" y="69354"/>
                    <a:pt x="-29" y="63429"/>
                  </a:cubicBezTo>
                  <a:cubicBezTo>
                    <a:pt x="-494" y="54706"/>
                    <a:pt x="12181" y="45201"/>
                    <a:pt x="22261" y="46699"/>
                  </a:cubicBezTo>
                  <a:cubicBezTo>
                    <a:pt x="22360" y="46528"/>
                    <a:pt x="22414" y="46405"/>
                    <a:pt x="22474" y="46258"/>
                  </a:cubicBezTo>
                  <a:close/>
                </a:path>
                <a:path w="248953" h="139065" fill="none" extrusionOk="0">
                  <a:moveTo>
                    <a:pt x="27044" y="84266"/>
                  </a:moveTo>
                  <a:cubicBezTo>
                    <a:pt x="22189" y="84111"/>
                    <a:pt x="17272" y="83241"/>
                    <a:pt x="12447" y="81700"/>
                  </a:cubicBezTo>
                  <a:moveTo>
                    <a:pt x="39924" y="112343"/>
                  </a:moveTo>
                  <a:cubicBezTo>
                    <a:pt x="38020" y="112866"/>
                    <a:pt x="35824" y="113295"/>
                    <a:pt x="33539" y="113569"/>
                  </a:cubicBezTo>
                  <a:moveTo>
                    <a:pt x="94959" y="125834"/>
                  </a:moveTo>
                  <a:cubicBezTo>
                    <a:pt x="93452" y="124255"/>
                    <a:pt x="92319" y="122022"/>
                    <a:pt x="91109" y="120233"/>
                  </a:cubicBezTo>
                  <a:moveTo>
                    <a:pt x="166124" y="111866"/>
                  </a:moveTo>
                  <a:cubicBezTo>
                    <a:pt x="166074" y="113960"/>
                    <a:pt x="165370" y="115886"/>
                    <a:pt x="164585" y="118012"/>
                  </a:cubicBezTo>
                  <a:moveTo>
                    <a:pt x="196678" y="73891"/>
                  </a:moveTo>
                  <a:cubicBezTo>
                    <a:pt x="207399" y="78257"/>
                    <a:pt x="216376" y="88149"/>
                    <a:pt x="215413" y="96862"/>
                  </a:cubicBezTo>
                  <a:moveTo>
                    <a:pt x="240873" y="49426"/>
                  </a:moveTo>
                  <a:cubicBezTo>
                    <a:pt x="238949" y="52872"/>
                    <a:pt x="236263" y="55656"/>
                    <a:pt x="232529" y="58040"/>
                  </a:cubicBezTo>
                  <a:moveTo>
                    <a:pt x="220853" y="17466"/>
                  </a:moveTo>
                  <a:cubicBezTo>
                    <a:pt x="221188" y="18765"/>
                    <a:pt x="221476" y="20239"/>
                    <a:pt x="221291" y="21535"/>
                  </a:cubicBezTo>
                  <a:moveTo>
                    <a:pt x="167570" y="12721"/>
                  </a:moveTo>
                  <a:cubicBezTo>
                    <a:pt x="168816" y="10598"/>
                    <a:pt x="170330" y="9018"/>
                    <a:pt x="171846" y="7532"/>
                  </a:cubicBezTo>
                  <a:moveTo>
                    <a:pt x="127594" y="15194"/>
                  </a:moveTo>
                  <a:cubicBezTo>
                    <a:pt x="128389" y="13705"/>
                    <a:pt x="128742" y="12233"/>
                    <a:pt x="129663" y="10719"/>
                  </a:cubicBezTo>
                  <a:moveTo>
                    <a:pt x="80679" y="16713"/>
                  </a:moveTo>
                  <a:cubicBezTo>
                    <a:pt x="82766" y="17685"/>
                    <a:pt x="86162" y="19365"/>
                    <a:pt x="88170" y="21052"/>
                  </a:cubicBezTo>
                  <a:moveTo>
                    <a:pt x="23783" y="50826"/>
                  </a:moveTo>
                  <a:cubicBezTo>
                    <a:pt x="23184" y="49116"/>
                    <a:pt x="22859" y="47728"/>
                    <a:pt x="22474" y="46258"/>
                  </a:cubicBezTo>
                </a:path>
                <a:path w="248953" h="139065" stroke="0" extrusionOk="0">
                  <a:moveTo>
                    <a:pt x="22474" y="46258"/>
                  </a:moveTo>
                  <a:cubicBezTo>
                    <a:pt x="19223" y="36482"/>
                    <a:pt x="22438" y="29511"/>
                    <a:pt x="32404" y="22234"/>
                  </a:cubicBezTo>
                  <a:cubicBezTo>
                    <a:pt x="47109" y="12479"/>
                    <a:pt x="60629" y="9848"/>
                    <a:pt x="80708" y="16745"/>
                  </a:cubicBezTo>
                  <a:cubicBezTo>
                    <a:pt x="87989" y="5231"/>
                    <a:pt x="114354" y="2315"/>
                    <a:pt x="129409" y="11047"/>
                  </a:cubicBezTo>
                  <a:cubicBezTo>
                    <a:pt x="132296" y="4976"/>
                    <a:pt x="141768" y="2276"/>
                    <a:pt x="148386" y="643"/>
                  </a:cubicBezTo>
                  <a:cubicBezTo>
                    <a:pt x="158555" y="-192"/>
                    <a:pt x="166702" y="1857"/>
                    <a:pt x="171921" y="7986"/>
                  </a:cubicBezTo>
                  <a:cubicBezTo>
                    <a:pt x="177616" y="511"/>
                    <a:pt x="191181" y="287"/>
                    <a:pt x="204366" y="2221"/>
                  </a:cubicBezTo>
                  <a:cubicBezTo>
                    <a:pt x="212807" y="3380"/>
                    <a:pt x="218848" y="11377"/>
                    <a:pt x="220819" y="17949"/>
                  </a:cubicBezTo>
                  <a:cubicBezTo>
                    <a:pt x="232000" y="20700"/>
                    <a:pt x="240430" y="26160"/>
                    <a:pt x="241933" y="33214"/>
                  </a:cubicBezTo>
                  <a:cubicBezTo>
                    <a:pt x="243908" y="38575"/>
                    <a:pt x="244754" y="45185"/>
                    <a:pt x="240988" y="49767"/>
                  </a:cubicBezTo>
                  <a:cubicBezTo>
                    <a:pt x="248761" y="57711"/>
                    <a:pt x="250889" y="67231"/>
                    <a:pt x="247892" y="75075"/>
                  </a:cubicBezTo>
                  <a:cubicBezTo>
                    <a:pt x="246061" y="89894"/>
                    <a:pt x="232757" y="97370"/>
                    <a:pt x="215551" y="97229"/>
                  </a:cubicBezTo>
                  <a:cubicBezTo>
                    <a:pt x="216595" y="103547"/>
                    <a:pt x="211330" y="111083"/>
                    <a:pt x="203974" y="116212"/>
                  </a:cubicBezTo>
                  <a:cubicBezTo>
                    <a:pt x="192358" y="123543"/>
                    <a:pt x="174606" y="122771"/>
                    <a:pt x="164556" y="118511"/>
                  </a:cubicBezTo>
                  <a:cubicBezTo>
                    <a:pt x="159495" y="128521"/>
                    <a:pt x="148417" y="133432"/>
                    <a:pt x="136388" y="138762"/>
                  </a:cubicBezTo>
                  <a:cubicBezTo>
                    <a:pt x="120709" y="139533"/>
                    <a:pt x="103657" y="136938"/>
                    <a:pt x="94970" y="126401"/>
                  </a:cubicBezTo>
                  <a:cubicBezTo>
                    <a:pt x="72156" y="138786"/>
                    <a:pt x="48767" y="132861"/>
                    <a:pt x="33447" y="114187"/>
                  </a:cubicBezTo>
                  <a:cubicBezTo>
                    <a:pt x="21167" y="117573"/>
                    <a:pt x="10749" y="108978"/>
                    <a:pt x="6396" y="100596"/>
                  </a:cubicBezTo>
                  <a:cubicBezTo>
                    <a:pt x="3711" y="94456"/>
                    <a:pt x="5283" y="87207"/>
                    <a:pt x="12176" y="82251"/>
                  </a:cubicBezTo>
                  <a:cubicBezTo>
                    <a:pt x="4261" y="79771"/>
                    <a:pt x="-2871" y="71870"/>
                    <a:pt x="-29" y="63429"/>
                  </a:cubicBezTo>
                  <a:cubicBezTo>
                    <a:pt x="1666" y="52907"/>
                    <a:pt x="10227" y="47590"/>
                    <a:pt x="22261" y="46699"/>
                  </a:cubicBezTo>
                  <a:cubicBezTo>
                    <a:pt x="22334" y="46555"/>
                    <a:pt x="22393" y="46443"/>
                    <a:pt x="22474" y="46258"/>
                  </a:cubicBezTo>
                  <a:close/>
                </a:path>
                <a:path w="248953" h="139065" fill="none" stroke="0" extrusionOk="0">
                  <a:moveTo>
                    <a:pt x="27044" y="84266"/>
                  </a:moveTo>
                  <a:cubicBezTo>
                    <a:pt x="22067" y="84113"/>
                    <a:pt x="17093" y="82784"/>
                    <a:pt x="12447" y="81700"/>
                  </a:cubicBezTo>
                  <a:moveTo>
                    <a:pt x="39924" y="112343"/>
                  </a:moveTo>
                  <a:cubicBezTo>
                    <a:pt x="37821" y="113246"/>
                    <a:pt x="35554" y="113188"/>
                    <a:pt x="33539" y="113569"/>
                  </a:cubicBezTo>
                  <a:moveTo>
                    <a:pt x="94959" y="125834"/>
                  </a:moveTo>
                  <a:cubicBezTo>
                    <a:pt x="93671" y="124278"/>
                    <a:pt x="91722" y="122314"/>
                    <a:pt x="91109" y="120233"/>
                  </a:cubicBezTo>
                  <a:moveTo>
                    <a:pt x="166124" y="111866"/>
                  </a:moveTo>
                  <a:cubicBezTo>
                    <a:pt x="165407" y="114122"/>
                    <a:pt x="165374" y="115706"/>
                    <a:pt x="164585" y="118012"/>
                  </a:cubicBezTo>
                  <a:moveTo>
                    <a:pt x="196678" y="73891"/>
                  </a:moveTo>
                  <a:cubicBezTo>
                    <a:pt x="206098" y="78956"/>
                    <a:pt x="215443" y="88229"/>
                    <a:pt x="215413" y="96862"/>
                  </a:cubicBezTo>
                  <a:moveTo>
                    <a:pt x="240873" y="49426"/>
                  </a:moveTo>
                  <a:cubicBezTo>
                    <a:pt x="238480" y="52292"/>
                    <a:pt x="236660" y="55742"/>
                    <a:pt x="232529" y="58040"/>
                  </a:cubicBezTo>
                  <a:moveTo>
                    <a:pt x="220853" y="17466"/>
                  </a:moveTo>
                  <a:cubicBezTo>
                    <a:pt x="220979" y="18791"/>
                    <a:pt x="221092" y="20270"/>
                    <a:pt x="221291" y="21535"/>
                  </a:cubicBezTo>
                  <a:moveTo>
                    <a:pt x="167570" y="12721"/>
                  </a:moveTo>
                  <a:cubicBezTo>
                    <a:pt x="168295" y="10421"/>
                    <a:pt x="170105" y="8952"/>
                    <a:pt x="171846" y="7532"/>
                  </a:cubicBezTo>
                  <a:moveTo>
                    <a:pt x="127594" y="15194"/>
                  </a:moveTo>
                  <a:cubicBezTo>
                    <a:pt x="127849" y="13915"/>
                    <a:pt x="128690" y="12250"/>
                    <a:pt x="129663" y="10719"/>
                  </a:cubicBezTo>
                  <a:moveTo>
                    <a:pt x="80679" y="16713"/>
                  </a:moveTo>
                  <a:cubicBezTo>
                    <a:pt x="83004" y="18018"/>
                    <a:pt x="86138" y="20005"/>
                    <a:pt x="88170" y="21052"/>
                  </a:cubicBezTo>
                  <a:moveTo>
                    <a:pt x="23783" y="50826"/>
                  </a:moveTo>
                  <a:cubicBezTo>
                    <a:pt x="22817" y="49267"/>
                    <a:pt x="22748" y="47727"/>
                    <a:pt x="22474" y="46258"/>
                  </a:cubicBezTo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cloud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구름 82">
              <a:extLst>
                <a:ext uri="{FF2B5EF4-FFF2-40B4-BE49-F238E27FC236}">
                  <a16:creationId xmlns:a16="http://schemas.microsoft.com/office/drawing/2014/main" id="{77E3C1B5-8FFB-4624-80BF-3AD200D293D5}"/>
                </a:ext>
              </a:extLst>
            </p:cNvPr>
            <p:cNvSpPr/>
            <p:nvPr/>
          </p:nvSpPr>
          <p:spPr>
            <a:xfrm>
              <a:off x="1988135" y="4724752"/>
              <a:ext cx="152591" cy="86063"/>
            </a:xfrm>
            <a:custGeom>
              <a:avLst/>
              <a:gdLst>
                <a:gd name="connsiteX0" fmla="*/ 13775 w 152591"/>
                <a:gd name="connsiteY0" fmla="*/ 28627 h 86063"/>
                <a:gd name="connsiteX1" fmla="*/ 19861 w 152591"/>
                <a:gd name="connsiteY1" fmla="*/ 13760 h 86063"/>
                <a:gd name="connsiteX2" fmla="*/ 49468 w 152591"/>
                <a:gd name="connsiteY2" fmla="*/ 10363 h 86063"/>
                <a:gd name="connsiteX3" fmla="*/ 79319 w 152591"/>
                <a:gd name="connsiteY3" fmla="*/ 6837 h 86063"/>
                <a:gd name="connsiteX4" fmla="*/ 90950 w 152591"/>
                <a:gd name="connsiteY4" fmla="*/ 398 h 86063"/>
                <a:gd name="connsiteX5" fmla="*/ 105376 w 152591"/>
                <a:gd name="connsiteY5" fmla="*/ 4942 h 86063"/>
                <a:gd name="connsiteX6" fmla="*/ 125262 w 152591"/>
                <a:gd name="connsiteY6" fmla="*/ 1374 h 86063"/>
                <a:gd name="connsiteX7" fmla="*/ 135346 w 152591"/>
                <a:gd name="connsiteY7" fmla="*/ 11108 h 86063"/>
                <a:gd name="connsiteX8" fmla="*/ 148288 w 152591"/>
                <a:gd name="connsiteY8" fmla="*/ 20555 h 86063"/>
                <a:gd name="connsiteX9" fmla="*/ 147709 w 152591"/>
                <a:gd name="connsiteY9" fmla="*/ 30799 h 86063"/>
                <a:gd name="connsiteX10" fmla="*/ 151941 w 152591"/>
                <a:gd name="connsiteY10" fmla="*/ 46462 h 86063"/>
                <a:gd name="connsiteX11" fmla="*/ 132118 w 152591"/>
                <a:gd name="connsiteY11" fmla="*/ 60172 h 86063"/>
                <a:gd name="connsiteX12" fmla="*/ 125022 w 152591"/>
                <a:gd name="connsiteY12" fmla="*/ 71920 h 86063"/>
                <a:gd name="connsiteX13" fmla="*/ 100861 w 152591"/>
                <a:gd name="connsiteY13" fmla="*/ 73342 h 86063"/>
                <a:gd name="connsiteX14" fmla="*/ 83596 w 152591"/>
                <a:gd name="connsiteY14" fmla="*/ 85875 h 86063"/>
                <a:gd name="connsiteX15" fmla="*/ 58210 w 152591"/>
                <a:gd name="connsiteY15" fmla="*/ 78225 h 86063"/>
                <a:gd name="connsiteX16" fmla="*/ 20500 w 152591"/>
                <a:gd name="connsiteY16" fmla="*/ 70667 h 86063"/>
                <a:gd name="connsiteX17" fmla="*/ 3920 w 152591"/>
                <a:gd name="connsiteY17" fmla="*/ 62256 h 86063"/>
                <a:gd name="connsiteX18" fmla="*/ 7463 w 152591"/>
                <a:gd name="connsiteY18" fmla="*/ 50902 h 86063"/>
                <a:gd name="connsiteX19" fmla="*/ -18 w 152591"/>
                <a:gd name="connsiteY19" fmla="*/ 39254 h 86063"/>
                <a:gd name="connsiteX20" fmla="*/ 13644 w 152591"/>
                <a:gd name="connsiteY20" fmla="*/ 28900 h 86063"/>
                <a:gd name="connsiteX21" fmla="*/ 13775 w 152591"/>
                <a:gd name="connsiteY21" fmla="*/ 28627 h 86063"/>
                <a:gd name="connsiteX0" fmla="*/ 16576 w 152591"/>
                <a:gd name="connsiteY0" fmla="*/ 52149 h 86063"/>
                <a:gd name="connsiteX1" fmla="*/ 7629 w 152591"/>
                <a:gd name="connsiteY1" fmla="*/ 50562 h 86063"/>
                <a:gd name="connsiteX2" fmla="*/ 24471 w 152591"/>
                <a:gd name="connsiteY2" fmla="*/ 69525 h 86063"/>
                <a:gd name="connsiteX3" fmla="*/ 20557 w 152591"/>
                <a:gd name="connsiteY3" fmla="*/ 70284 h 86063"/>
                <a:gd name="connsiteX4" fmla="*/ 58203 w 152591"/>
                <a:gd name="connsiteY4" fmla="*/ 77875 h 86063"/>
                <a:gd name="connsiteX5" fmla="*/ 55844 w 152591"/>
                <a:gd name="connsiteY5" fmla="*/ 74408 h 86063"/>
                <a:gd name="connsiteX6" fmla="*/ 101822 w 152591"/>
                <a:gd name="connsiteY6" fmla="*/ 69230 h 86063"/>
                <a:gd name="connsiteX7" fmla="*/ 100879 w 152591"/>
                <a:gd name="connsiteY7" fmla="*/ 73034 h 86063"/>
                <a:gd name="connsiteX8" fmla="*/ 120550 w 152591"/>
                <a:gd name="connsiteY8" fmla="*/ 45728 h 86063"/>
                <a:gd name="connsiteX9" fmla="*/ 132033 w 152591"/>
                <a:gd name="connsiteY9" fmla="*/ 59945 h 86063"/>
                <a:gd name="connsiteX10" fmla="*/ 147638 w 152591"/>
                <a:gd name="connsiteY10" fmla="*/ 30588 h 86063"/>
                <a:gd name="connsiteX11" fmla="*/ 142524 w 152591"/>
                <a:gd name="connsiteY11" fmla="*/ 35919 h 86063"/>
                <a:gd name="connsiteX12" fmla="*/ 135367 w 152591"/>
                <a:gd name="connsiteY12" fmla="*/ 10809 h 86063"/>
                <a:gd name="connsiteX13" fmla="*/ 135636 w 152591"/>
                <a:gd name="connsiteY13" fmla="*/ 13327 h 86063"/>
                <a:gd name="connsiteX14" fmla="*/ 102709 w 152591"/>
                <a:gd name="connsiteY14" fmla="*/ 7873 h 86063"/>
                <a:gd name="connsiteX15" fmla="*/ 105330 w 152591"/>
                <a:gd name="connsiteY15" fmla="*/ 4661 h 86063"/>
                <a:gd name="connsiteX16" fmla="*/ 78206 w 152591"/>
                <a:gd name="connsiteY16" fmla="*/ 9403 h 86063"/>
                <a:gd name="connsiteX17" fmla="*/ 79474 w 152591"/>
                <a:gd name="connsiteY17" fmla="*/ 6634 h 86063"/>
                <a:gd name="connsiteX18" fmla="*/ 49450 w 152591"/>
                <a:gd name="connsiteY18" fmla="*/ 10343 h 86063"/>
                <a:gd name="connsiteX19" fmla="*/ 54042 w 152591"/>
                <a:gd name="connsiteY19" fmla="*/ 13028 h 86063"/>
                <a:gd name="connsiteX20" fmla="*/ 14577 w 152591"/>
                <a:gd name="connsiteY20" fmla="*/ 31454 h 86063"/>
                <a:gd name="connsiteX21" fmla="*/ 13775 w 152591"/>
                <a:gd name="connsiteY21" fmla="*/ 28627 h 86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2591" h="86063" fill="none" extrusionOk="0">
                  <a:moveTo>
                    <a:pt x="13775" y="28627"/>
                  </a:moveTo>
                  <a:cubicBezTo>
                    <a:pt x="12582" y="23697"/>
                    <a:pt x="14639" y="17226"/>
                    <a:pt x="19861" y="13760"/>
                  </a:cubicBezTo>
                  <a:cubicBezTo>
                    <a:pt x="28059" y="7609"/>
                    <a:pt x="39704" y="4317"/>
                    <a:pt x="49468" y="10363"/>
                  </a:cubicBezTo>
                  <a:cubicBezTo>
                    <a:pt x="57227" y="2976"/>
                    <a:pt x="67742" y="613"/>
                    <a:pt x="79319" y="6837"/>
                  </a:cubicBezTo>
                  <a:cubicBezTo>
                    <a:pt x="81410" y="3891"/>
                    <a:pt x="85589" y="-134"/>
                    <a:pt x="90950" y="398"/>
                  </a:cubicBezTo>
                  <a:cubicBezTo>
                    <a:pt x="96905" y="-528"/>
                    <a:pt x="102481" y="684"/>
                    <a:pt x="105376" y="4942"/>
                  </a:cubicBezTo>
                  <a:cubicBezTo>
                    <a:pt x="109297" y="163"/>
                    <a:pt x="119283" y="-1852"/>
                    <a:pt x="125262" y="1374"/>
                  </a:cubicBezTo>
                  <a:cubicBezTo>
                    <a:pt x="129992" y="3428"/>
                    <a:pt x="134494" y="7219"/>
                    <a:pt x="135346" y="11108"/>
                  </a:cubicBezTo>
                  <a:cubicBezTo>
                    <a:pt x="142227" y="12233"/>
                    <a:pt x="146164" y="16481"/>
                    <a:pt x="148288" y="20555"/>
                  </a:cubicBezTo>
                  <a:cubicBezTo>
                    <a:pt x="150025" y="23996"/>
                    <a:pt x="149378" y="27087"/>
                    <a:pt x="147709" y="30799"/>
                  </a:cubicBezTo>
                  <a:cubicBezTo>
                    <a:pt x="153092" y="35279"/>
                    <a:pt x="154044" y="41354"/>
                    <a:pt x="151941" y="46462"/>
                  </a:cubicBezTo>
                  <a:cubicBezTo>
                    <a:pt x="150061" y="54163"/>
                    <a:pt x="142532" y="61053"/>
                    <a:pt x="132118" y="60172"/>
                  </a:cubicBezTo>
                  <a:cubicBezTo>
                    <a:pt x="132655" y="65265"/>
                    <a:pt x="128929" y="68230"/>
                    <a:pt x="125022" y="71920"/>
                  </a:cubicBezTo>
                  <a:cubicBezTo>
                    <a:pt x="116961" y="77672"/>
                    <a:pt x="108933" y="77084"/>
                    <a:pt x="100861" y="73342"/>
                  </a:cubicBezTo>
                  <a:cubicBezTo>
                    <a:pt x="99257" y="78676"/>
                    <a:pt x="91550" y="83849"/>
                    <a:pt x="83596" y="85875"/>
                  </a:cubicBezTo>
                  <a:cubicBezTo>
                    <a:pt x="72777" y="88183"/>
                    <a:pt x="63874" y="86345"/>
                    <a:pt x="58210" y="78225"/>
                  </a:cubicBezTo>
                  <a:cubicBezTo>
                    <a:pt x="44181" y="83223"/>
                    <a:pt x="29409" y="79467"/>
                    <a:pt x="20500" y="70667"/>
                  </a:cubicBezTo>
                  <a:cubicBezTo>
                    <a:pt x="13681" y="72134"/>
                    <a:pt x="6246" y="67820"/>
                    <a:pt x="3920" y="62256"/>
                  </a:cubicBezTo>
                  <a:cubicBezTo>
                    <a:pt x="1442" y="58607"/>
                    <a:pt x="3726" y="53335"/>
                    <a:pt x="7463" y="50902"/>
                  </a:cubicBezTo>
                  <a:cubicBezTo>
                    <a:pt x="2266" y="47711"/>
                    <a:pt x="-410" y="42927"/>
                    <a:pt x="-18" y="39254"/>
                  </a:cubicBezTo>
                  <a:cubicBezTo>
                    <a:pt x="-540" y="33873"/>
                    <a:pt x="7128" y="28513"/>
                    <a:pt x="13644" y="28900"/>
                  </a:cubicBezTo>
                  <a:cubicBezTo>
                    <a:pt x="13702" y="28797"/>
                    <a:pt x="13750" y="28718"/>
                    <a:pt x="13775" y="28627"/>
                  </a:cubicBezTo>
                  <a:close/>
                </a:path>
                <a:path w="152591" h="86063" fill="none" extrusionOk="0">
                  <a:moveTo>
                    <a:pt x="16576" y="52149"/>
                  </a:moveTo>
                  <a:cubicBezTo>
                    <a:pt x="13776" y="51721"/>
                    <a:pt x="10661" y="51439"/>
                    <a:pt x="7629" y="50562"/>
                  </a:cubicBezTo>
                  <a:moveTo>
                    <a:pt x="24471" y="69525"/>
                  </a:moveTo>
                  <a:cubicBezTo>
                    <a:pt x="23394" y="69788"/>
                    <a:pt x="22017" y="70065"/>
                    <a:pt x="20557" y="70284"/>
                  </a:cubicBezTo>
                  <a:moveTo>
                    <a:pt x="58203" y="77875"/>
                  </a:moveTo>
                  <a:cubicBezTo>
                    <a:pt x="57280" y="76897"/>
                    <a:pt x="56587" y="75515"/>
                    <a:pt x="55844" y="74408"/>
                  </a:cubicBezTo>
                  <a:moveTo>
                    <a:pt x="101822" y="69230"/>
                  </a:moveTo>
                  <a:cubicBezTo>
                    <a:pt x="101729" y="70522"/>
                    <a:pt x="101359" y="71691"/>
                    <a:pt x="100879" y="73034"/>
                  </a:cubicBezTo>
                  <a:moveTo>
                    <a:pt x="120550" y="45728"/>
                  </a:moveTo>
                  <a:cubicBezTo>
                    <a:pt x="127461" y="48392"/>
                    <a:pt x="132730" y="54676"/>
                    <a:pt x="132033" y="59945"/>
                  </a:cubicBezTo>
                  <a:moveTo>
                    <a:pt x="147638" y="30588"/>
                  </a:moveTo>
                  <a:cubicBezTo>
                    <a:pt x="146367" y="32944"/>
                    <a:pt x="145112" y="34339"/>
                    <a:pt x="142524" y="35919"/>
                  </a:cubicBezTo>
                  <a:moveTo>
                    <a:pt x="135367" y="10809"/>
                  </a:moveTo>
                  <a:cubicBezTo>
                    <a:pt x="135587" y="11580"/>
                    <a:pt x="135778" y="12538"/>
                    <a:pt x="135636" y="13327"/>
                  </a:cubicBezTo>
                  <a:moveTo>
                    <a:pt x="102709" y="7873"/>
                  </a:moveTo>
                  <a:cubicBezTo>
                    <a:pt x="103416" y="6649"/>
                    <a:pt x="104430" y="5571"/>
                    <a:pt x="105330" y="4661"/>
                  </a:cubicBezTo>
                  <a:moveTo>
                    <a:pt x="78206" y="9403"/>
                  </a:moveTo>
                  <a:cubicBezTo>
                    <a:pt x="78560" y="8457"/>
                    <a:pt x="78924" y="7752"/>
                    <a:pt x="79474" y="6634"/>
                  </a:cubicBezTo>
                  <a:moveTo>
                    <a:pt x="49450" y="10343"/>
                  </a:moveTo>
                  <a:cubicBezTo>
                    <a:pt x="50983" y="11042"/>
                    <a:pt x="52959" y="11975"/>
                    <a:pt x="54042" y="13028"/>
                  </a:cubicBezTo>
                  <a:moveTo>
                    <a:pt x="14577" y="31454"/>
                  </a:moveTo>
                  <a:cubicBezTo>
                    <a:pt x="14207" y="30293"/>
                    <a:pt x="14077" y="29491"/>
                    <a:pt x="13775" y="28627"/>
                  </a:cubicBezTo>
                </a:path>
                <a:path w="152591" h="86063" stroke="0" extrusionOk="0">
                  <a:moveTo>
                    <a:pt x="13775" y="28627"/>
                  </a:moveTo>
                  <a:cubicBezTo>
                    <a:pt x="12059" y="22755"/>
                    <a:pt x="14080" y="18136"/>
                    <a:pt x="19861" y="13760"/>
                  </a:cubicBezTo>
                  <a:cubicBezTo>
                    <a:pt x="28000" y="7535"/>
                    <a:pt x="38457" y="6052"/>
                    <a:pt x="49468" y="10363"/>
                  </a:cubicBezTo>
                  <a:cubicBezTo>
                    <a:pt x="54139" y="3019"/>
                    <a:pt x="69977" y="2050"/>
                    <a:pt x="79319" y="6837"/>
                  </a:cubicBezTo>
                  <a:cubicBezTo>
                    <a:pt x="80619" y="2825"/>
                    <a:pt x="86525" y="1228"/>
                    <a:pt x="90950" y="398"/>
                  </a:cubicBezTo>
                  <a:cubicBezTo>
                    <a:pt x="96999" y="-142"/>
                    <a:pt x="102159" y="1189"/>
                    <a:pt x="105376" y="4942"/>
                  </a:cubicBezTo>
                  <a:cubicBezTo>
                    <a:pt x="108700" y="293"/>
                    <a:pt x="117730" y="-351"/>
                    <a:pt x="125262" y="1374"/>
                  </a:cubicBezTo>
                  <a:cubicBezTo>
                    <a:pt x="130471" y="2435"/>
                    <a:pt x="133880" y="7398"/>
                    <a:pt x="135346" y="11108"/>
                  </a:cubicBezTo>
                  <a:cubicBezTo>
                    <a:pt x="141931" y="12656"/>
                    <a:pt x="146504" y="15980"/>
                    <a:pt x="148288" y="20555"/>
                  </a:cubicBezTo>
                  <a:cubicBezTo>
                    <a:pt x="148986" y="23790"/>
                    <a:pt x="150200" y="28109"/>
                    <a:pt x="147709" y="30799"/>
                  </a:cubicBezTo>
                  <a:cubicBezTo>
                    <a:pt x="152301" y="35455"/>
                    <a:pt x="153741" y="41229"/>
                    <a:pt x="151941" y="46462"/>
                  </a:cubicBezTo>
                  <a:cubicBezTo>
                    <a:pt x="150045" y="54423"/>
                    <a:pt x="142708" y="60302"/>
                    <a:pt x="132118" y="60172"/>
                  </a:cubicBezTo>
                  <a:cubicBezTo>
                    <a:pt x="132621" y="64207"/>
                    <a:pt x="129514" y="68824"/>
                    <a:pt x="125022" y="71920"/>
                  </a:cubicBezTo>
                  <a:cubicBezTo>
                    <a:pt x="116562" y="76676"/>
                    <a:pt x="106813" y="75845"/>
                    <a:pt x="100861" y="73342"/>
                  </a:cubicBezTo>
                  <a:cubicBezTo>
                    <a:pt x="97903" y="79548"/>
                    <a:pt x="91271" y="83208"/>
                    <a:pt x="83596" y="85875"/>
                  </a:cubicBezTo>
                  <a:cubicBezTo>
                    <a:pt x="74009" y="86059"/>
                    <a:pt x="63503" y="84764"/>
                    <a:pt x="58210" y="78225"/>
                  </a:cubicBezTo>
                  <a:cubicBezTo>
                    <a:pt x="44952" y="84578"/>
                    <a:pt x="30312" y="82523"/>
                    <a:pt x="20500" y="70667"/>
                  </a:cubicBezTo>
                  <a:cubicBezTo>
                    <a:pt x="13017" y="71712"/>
                    <a:pt x="7063" y="67164"/>
                    <a:pt x="3920" y="62256"/>
                  </a:cubicBezTo>
                  <a:cubicBezTo>
                    <a:pt x="1910" y="59032"/>
                    <a:pt x="2736" y="53996"/>
                    <a:pt x="7463" y="50902"/>
                  </a:cubicBezTo>
                  <a:cubicBezTo>
                    <a:pt x="2542" y="49222"/>
                    <a:pt x="-1202" y="44178"/>
                    <a:pt x="-18" y="39254"/>
                  </a:cubicBezTo>
                  <a:cubicBezTo>
                    <a:pt x="1068" y="32482"/>
                    <a:pt x="4997" y="29380"/>
                    <a:pt x="13644" y="28900"/>
                  </a:cubicBezTo>
                  <a:cubicBezTo>
                    <a:pt x="13706" y="28826"/>
                    <a:pt x="13732" y="28723"/>
                    <a:pt x="13775" y="28627"/>
                  </a:cubicBezTo>
                  <a:close/>
                </a:path>
                <a:path w="152591" h="86063" fill="none" stroke="0" extrusionOk="0">
                  <a:moveTo>
                    <a:pt x="16576" y="52149"/>
                  </a:moveTo>
                  <a:cubicBezTo>
                    <a:pt x="13600" y="51774"/>
                    <a:pt x="10511" y="51105"/>
                    <a:pt x="7629" y="50562"/>
                  </a:cubicBezTo>
                  <a:moveTo>
                    <a:pt x="24471" y="69525"/>
                  </a:moveTo>
                  <a:cubicBezTo>
                    <a:pt x="23207" y="69962"/>
                    <a:pt x="21719" y="69972"/>
                    <a:pt x="20557" y="70284"/>
                  </a:cubicBezTo>
                  <a:moveTo>
                    <a:pt x="58203" y="77875"/>
                  </a:moveTo>
                  <a:cubicBezTo>
                    <a:pt x="57423" y="76918"/>
                    <a:pt x="56350" y="75658"/>
                    <a:pt x="55844" y="74408"/>
                  </a:cubicBezTo>
                  <a:moveTo>
                    <a:pt x="101822" y="69230"/>
                  </a:moveTo>
                  <a:cubicBezTo>
                    <a:pt x="101473" y="70593"/>
                    <a:pt x="101364" y="71650"/>
                    <a:pt x="100879" y="73034"/>
                  </a:cubicBezTo>
                  <a:moveTo>
                    <a:pt x="120550" y="45728"/>
                  </a:moveTo>
                  <a:cubicBezTo>
                    <a:pt x="126761" y="48696"/>
                    <a:pt x="132077" y="54212"/>
                    <a:pt x="132033" y="59945"/>
                  </a:cubicBezTo>
                  <a:moveTo>
                    <a:pt x="147638" y="30588"/>
                  </a:moveTo>
                  <a:cubicBezTo>
                    <a:pt x="146101" y="32303"/>
                    <a:pt x="145070" y="34499"/>
                    <a:pt x="142524" y="35919"/>
                  </a:cubicBezTo>
                  <a:moveTo>
                    <a:pt x="135367" y="10809"/>
                  </a:moveTo>
                  <a:cubicBezTo>
                    <a:pt x="135383" y="11623"/>
                    <a:pt x="135529" y="12538"/>
                    <a:pt x="135636" y="13327"/>
                  </a:cubicBezTo>
                  <a:moveTo>
                    <a:pt x="102709" y="7873"/>
                  </a:moveTo>
                  <a:cubicBezTo>
                    <a:pt x="103285" y="6605"/>
                    <a:pt x="104282" y="5296"/>
                    <a:pt x="105330" y="4661"/>
                  </a:cubicBezTo>
                  <a:moveTo>
                    <a:pt x="78206" y="9403"/>
                  </a:moveTo>
                  <a:cubicBezTo>
                    <a:pt x="78395" y="8563"/>
                    <a:pt x="78875" y="7587"/>
                    <a:pt x="79474" y="6634"/>
                  </a:cubicBezTo>
                  <a:moveTo>
                    <a:pt x="49450" y="10343"/>
                  </a:moveTo>
                  <a:cubicBezTo>
                    <a:pt x="50895" y="11145"/>
                    <a:pt x="52673" y="12036"/>
                    <a:pt x="54042" y="13028"/>
                  </a:cubicBezTo>
                  <a:moveTo>
                    <a:pt x="14577" y="31454"/>
                  </a:moveTo>
                  <a:cubicBezTo>
                    <a:pt x="13994" y="30492"/>
                    <a:pt x="13940" y="29459"/>
                    <a:pt x="13775" y="28627"/>
                  </a:cubicBezTo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cloud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796EE95E-1BC3-4633-9009-42DA8E31AFDC}"/>
                </a:ext>
              </a:extLst>
            </p:cNvPr>
            <p:cNvSpPr/>
            <p:nvPr/>
          </p:nvSpPr>
          <p:spPr>
            <a:xfrm>
              <a:off x="1723686" y="4835904"/>
              <a:ext cx="421050" cy="127656"/>
            </a:xfrm>
            <a:custGeom>
              <a:avLst/>
              <a:gdLst>
                <a:gd name="connsiteX0" fmla="*/ 0 w 421050"/>
                <a:gd name="connsiteY0" fmla="*/ 21276 h 127656"/>
                <a:gd name="connsiteX1" fmla="*/ 21276 w 421050"/>
                <a:gd name="connsiteY1" fmla="*/ 0 h 127656"/>
                <a:gd name="connsiteX2" fmla="*/ 399774 w 421050"/>
                <a:gd name="connsiteY2" fmla="*/ 0 h 127656"/>
                <a:gd name="connsiteX3" fmla="*/ 421050 w 421050"/>
                <a:gd name="connsiteY3" fmla="*/ 21276 h 127656"/>
                <a:gd name="connsiteX4" fmla="*/ 421050 w 421050"/>
                <a:gd name="connsiteY4" fmla="*/ 106380 h 127656"/>
                <a:gd name="connsiteX5" fmla="*/ 399774 w 421050"/>
                <a:gd name="connsiteY5" fmla="*/ 127656 h 127656"/>
                <a:gd name="connsiteX6" fmla="*/ 21276 w 421050"/>
                <a:gd name="connsiteY6" fmla="*/ 127656 h 127656"/>
                <a:gd name="connsiteX7" fmla="*/ 0 w 421050"/>
                <a:gd name="connsiteY7" fmla="*/ 106380 h 127656"/>
                <a:gd name="connsiteX8" fmla="*/ 0 w 421050"/>
                <a:gd name="connsiteY8" fmla="*/ 21276 h 127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1050" h="127656" fill="none" extrusionOk="0">
                  <a:moveTo>
                    <a:pt x="0" y="21276"/>
                  </a:moveTo>
                  <a:cubicBezTo>
                    <a:pt x="1454" y="11690"/>
                    <a:pt x="9802" y="2854"/>
                    <a:pt x="21276" y="0"/>
                  </a:cubicBezTo>
                  <a:cubicBezTo>
                    <a:pt x="186037" y="-15108"/>
                    <a:pt x="239664" y="5927"/>
                    <a:pt x="399774" y="0"/>
                  </a:cubicBezTo>
                  <a:cubicBezTo>
                    <a:pt x="412177" y="-810"/>
                    <a:pt x="418447" y="8520"/>
                    <a:pt x="421050" y="21276"/>
                  </a:cubicBezTo>
                  <a:cubicBezTo>
                    <a:pt x="420399" y="53148"/>
                    <a:pt x="418885" y="86446"/>
                    <a:pt x="421050" y="106380"/>
                  </a:cubicBezTo>
                  <a:cubicBezTo>
                    <a:pt x="420589" y="117190"/>
                    <a:pt x="411670" y="125681"/>
                    <a:pt x="399774" y="127656"/>
                  </a:cubicBezTo>
                  <a:cubicBezTo>
                    <a:pt x="282050" y="129933"/>
                    <a:pt x="120645" y="125351"/>
                    <a:pt x="21276" y="127656"/>
                  </a:cubicBezTo>
                  <a:cubicBezTo>
                    <a:pt x="6590" y="127777"/>
                    <a:pt x="430" y="117355"/>
                    <a:pt x="0" y="106380"/>
                  </a:cubicBezTo>
                  <a:cubicBezTo>
                    <a:pt x="-1867" y="65365"/>
                    <a:pt x="-1614" y="45033"/>
                    <a:pt x="0" y="21276"/>
                  </a:cubicBezTo>
                  <a:close/>
                </a:path>
                <a:path w="421050" h="127656" stroke="0" extrusionOk="0">
                  <a:moveTo>
                    <a:pt x="0" y="21276"/>
                  </a:moveTo>
                  <a:cubicBezTo>
                    <a:pt x="-237" y="9380"/>
                    <a:pt x="7263" y="849"/>
                    <a:pt x="21276" y="0"/>
                  </a:cubicBezTo>
                  <a:cubicBezTo>
                    <a:pt x="110211" y="581"/>
                    <a:pt x="293737" y="15158"/>
                    <a:pt x="399774" y="0"/>
                  </a:cubicBezTo>
                  <a:cubicBezTo>
                    <a:pt x="410119" y="-1069"/>
                    <a:pt x="420241" y="11186"/>
                    <a:pt x="421050" y="21276"/>
                  </a:cubicBezTo>
                  <a:cubicBezTo>
                    <a:pt x="423441" y="57088"/>
                    <a:pt x="420941" y="63993"/>
                    <a:pt x="421050" y="106380"/>
                  </a:cubicBezTo>
                  <a:cubicBezTo>
                    <a:pt x="422202" y="115760"/>
                    <a:pt x="409803" y="127392"/>
                    <a:pt x="399774" y="127656"/>
                  </a:cubicBezTo>
                  <a:cubicBezTo>
                    <a:pt x="287951" y="115435"/>
                    <a:pt x="176825" y="137442"/>
                    <a:pt x="21276" y="127656"/>
                  </a:cubicBezTo>
                  <a:cubicBezTo>
                    <a:pt x="9107" y="128350"/>
                    <a:pt x="-708" y="117309"/>
                    <a:pt x="0" y="106380"/>
                  </a:cubicBezTo>
                  <a:cubicBezTo>
                    <a:pt x="1421" y="87807"/>
                    <a:pt x="-3560" y="52620"/>
                    <a:pt x="0" y="21276"/>
                  </a:cubicBezTo>
                  <a:close/>
                </a:path>
              </a:pathLst>
            </a:custGeom>
            <a:solidFill>
              <a:srgbClr val="E1EEC9"/>
            </a:solidFill>
            <a:ln>
              <a:solidFill>
                <a:schemeClr val="accent1">
                  <a:shade val="50000"/>
                  <a:alpha val="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5" name="순서도: 수동 연산 84">
            <a:extLst>
              <a:ext uri="{FF2B5EF4-FFF2-40B4-BE49-F238E27FC236}">
                <a16:creationId xmlns:a16="http://schemas.microsoft.com/office/drawing/2014/main" id="{5DED4DF1-3408-47BB-8292-B49A216A5506}"/>
              </a:ext>
            </a:extLst>
          </p:cNvPr>
          <p:cNvSpPr/>
          <p:nvPr/>
        </p:nvSpPr>
        <p:spPr>
          <a:xfrm>
            <a:off x="9685176" y="1269693"/>
            <a:ext cx="899378" cy="93423"/>
          </a:xfrm>
          <a:prstGeom prst="flowChartManualOperation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991524173">
                  <a:custGeom>
                    <a:avLst/>
                    <a:gdLst>
                      <a:gd name="connsiteX0" fmla="*/ 0 w 899378"/>
                      <a:gd name="connsiteY0" fmla="*/ 0 h 93423"/>
                      <a:gd name="connsiteX1" fmla="*/ 440695 w 899378"/>
                      <a:gd name="connsiteY1" fmla="*/ 0 h 93423"/>
                      <a:gd name="connsiteX2" fmla="*/ 899378 w 899378"/>
                      <a:gd name="connsiteY2" fmla="*/ 0 h 93423"/>
                      <a:gd name="connsiteX3" fmla="*/ 719502 w 899378"/>
                      <a:gd name="connsiteY3" fmla="*/ 93423 h 93423"/>
                      <a:gd name="connsiteX4" fmla="*/ 179875 w 899378"/>
                      <a:gd name="connsiteY4" fmla="*/ 93423 h 93423"/>
                      <a:gd name="connsiteX5" fmla="*/ 0 w 899378"/>
                      <a:gd name="connsiteY5" fmla="*/ 0 h 93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99378" h="93423" fill="none" extrusionOk="0">
                        <a:moveTo>
                          <a:pt x="0" y="0"/>
                        </a:moveTo>
                        <a:cubicBezTo>
                          <a:pt x="119682" y="2699"/>
                          <a:pt x="322623" y="7068"/>
                          <a:pt x="440695" y="0"/>
                        </a:cubicBezTo>
                        <a:cubicBezTo>
                          <a:pt x="558767" y="-7068"/>
                          <a:pt x="725987" y="-19270"/>
                          <a:pt x="899378" y="0"/>
                        </a:cubicBezTo>
                        <a:cubicBezTo>
                          <a:pt x="824085" y="28789"/>
                          <a:pt x="807603" y="45362"/>
                          <a:pt x="719502" y="93423"/>
                        </a:cubicBezTo>
                        <a:cubicBezTo>
                          <a:pt x="452144" y="111988"/>
                          <a:pt x="431659" y="111862"/>
                          <a:pt x="179875" y="93423"/>
                        </a:cubicBezTo>
                        <a:cubicBezTo>
                          <a:pt x="98159" y="56338"/>
                          <a:pt x="74930" y="27788"/>
                          <a:pt x="0" y="0"/>
                        </a:cubicBezTo>
                        <a:close/>
                      </a:path>
                      <a:path w="899378" h="93423" stroke="0" extrusionOk="0">
                        <a:moveTo>
                          <a:pt x="0" y="0"/>
                        </a:moveTo>
                        <a:cubicBezTo>
                          <a:pt x="102969" y="-1285"/>
                          <a:pt x="252189" y="2549"/>
                          <a:pt x="458683" y="0"/>
                        </a:cubicBezTo>
                        <a:cubicBezTo>
                          <a:pt x="665177" y="-2549"/>
                          <a:pt x="757963" y="1608"/>
                          <a:pt x="899378" y="0"/>
                        </a:cubicBezTo>
                        <a:cubicBezTo>
                          <a:pt x="832474" y="29743"/>
                          <a:pt x="758250" y="68745"/>
                          <a:pt x="719502" y="93423"/>
                        </a:cubicBezTo>
                        <a:cubicBezTo>
                          <a:pt x="514697" y="68437"/>
                          <a:pt x="349942" y="92209"/>
                          <a:pt x="179875" y="93423"/>
                        </a:cubicBezTo>
                        <a:cubicBezTo>
                          <a:pt x="116560" y="57653"/>
                          <a:pt x="89278" y="3660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B9CF792-4CDA-4DAD-A693-559A3955DD87}"/>
              </a:ext>
            </a:extLst>
          </p:cNvPr>
          <p:cNvSpPr txBox="1"/>
          <p:nvPr/>
        </p:nvSpPr>
        <p:spPr>
          <a:xfrm>
            <a:off x="9133402" y="3116860"/>
            <a:ext cx="1972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ea typeface="문체부 쓰기 정체" panose="02030609000101010101" pitchFamily="17" charset="-127"/>
              </a:rPr>
              <a:t>공원에 놀러감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856CAA9-AC70-494F-AA2D-E17A04771D93}"/>
              </a:ext>
            </a:extLst>
          </p:cNvPr>
          <p:cNvSpPr txBox="1"/>
          <p:nvPr/>
        </p:nvSpPr>
        <p:spPr>
          <a:xfrm>
            <a:off x="9148747" y="4855078"/>
            <a:ext cx="1972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ea typeface="문체부 쓰기 정체" panose="02030609000101010101" pitchFamily="17" charset="-127"/>
              </a:rPr>
              <a:t>치킨 먹음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7FDCEFA8-3A5F-4F92-A4DC-D8427A588A54}"/>
              </a:ext>
            </a:extLst>
          </p:cNvPr>
          <p:cNvSpPr/>
          <p:nvPr/>
        </p:nvSpPr>
        <p:spPr>
          <a:xfrm>
            <a:off x="8640716" y="404046"/>
            <a:ext cx="2873746" cy="745979"/>
          </a:xfrm>
          <a:custGeom>
            <a:avLst/>
            <a:gdLst>
              <a:gd name="connsiteX0" fmla="*/ 0 w 2873746"/>
              <a:gd name="connsiteY0" fmla="*/ 124332 h 745979"/>
              <a:gd name="connsiteX1" fmla="*/ 124332 w 2873746"/>
              <a:gd name="connsiteY1" fmla="*/ 0 h 745979"/>
              <a:gd name="connsiteX2" fmla="*/ 806853 w 2873746"/>
              <a:gd name="connsiteY2" fmla="*/ 0 h 745979"/>
              <a:gd name="connsiteX3" fmla="*/ 1489375 w 2873746"/>
              <a:gd name="connsiteY3" fmla="*/ 0 h 745979"/>
              <a:gd name="connsiteX4" fmla="*/ 2119394 w 2873746"/>
              <a:gd name="connsiteY4" fmla="*/ 0 h 745979"/>
              <a:gd name="connsiteX5" fmla="*/ 2749414 w 2873746"/>
              <a:gd name="connsiteY5" fmla="*/ 0 h 745979"/>
              <a:gd name="connsiteX6" fmla="*/ 2873746 w 2873746"/>
              <a:gd name="connsiteY6" fmla="*/ 124332 h 745979"/>
              <a:gd name="connsiteX7" fmla="*/ 2873746 w 2873746"/>
              <a:gd name="connsiteY7" fmla="*/ 621647 h 745979"/>
              <a:gd name="connsiteX8" fmla="*/ 2749414 w 2873746"/>
              <a:gd name="connsiteY8" fmla="*/ 745979 h 745979"/>
              <a:gd name="connsiteX9" fmla="*/ 2066893 w 2873746"/>
              <a:gd name="connsiteY9" fmla="*/ 745979 h 745979"/>
              <a:gd name="connsiteX10" fmla="*/ 1489375 w 2873746"/>
              <a:gd name="connsiteY10" fmla="*/ 745979 h 745979"/>
              <a:gd name="connsiteX11" fmla="*/ 833104 w 2873746"/>
              <a:gd name="connsiteY11" fmla="*/ 745979 h 745979"/>
              <a:gd name="connsiteX12" fmla="*/ 124332 w 2873746"/>
              <a:gd name="connsiteY12" fmla="*/ 745979 h 745979"/>
              <a:gd name="connsiteX13" fmla="*/ 0 w 2873746"/>
              <a:gd name="connsiteY13" fmla="*/ 621647 h 745979"/>
              <a:gd name="connsiteX14" fmla="*/ 0 w 2873746"/>
              <a:gd name="connsiteY14" fmla="*/ 124332 h 74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73746" h="745979" fill="none" extrusionOk="0">
                <a:moveTo>
                  <a:pt x="0" y="124332"/>
                </a:moveTo>
                <a:cubicBezTo>
                  <a:pt x="-9052" y="45228"/>
                  <a:pt x="53216" y="-6873"/>
                  <a:pt x="124332" y="0"/>
                </a:cubicBezTo>
                <a:cubicBezTo>
                  <a:pt x="402129" y="17390"/>
                  <a:pt x="606407" y="12702"/>
                  <a:pt x="806853" y="0"/>
                </a:cubicBezTo>
                <a:cubicBezTo>
                  <a:pt x="1007299" y="-12702"/>
                  <a:pt x="1324323" y="31900"/>
                  <a:pt x="1489375" y="0"/>
                </a:cubicBezTo>
                <a:cubicBezTo>
                  <a:pt x="1654427" y="-31900"/>
                  <a:pt x="1873439" y="-28351"/>
                  <a:pt x="2119394" y="0"/>
                </a:cubicBezTo>
                <a:cubicBezTo>
                  <a:pt x="2365349" y="28351"/>
                  <a:pt x="2528432" y="-22261"/>
                  <a:pt x="2749414" y="0"/>
                </a:cubicBezTo>
                <a:cubicBezTo>
                  <a:pt x="2815669" y="1381"/>
                  <a:pt x="2886770" y="52456"/>
                  <a:pt x="2873746" y="124332"/>
                </a:cubicBezTo>
                <a:cubicBezTo>
                  <a:pt x="2884685" y="357013"/>
                  <a:pt x="2876987" y="501963"/>
                  <a:pt x="2873746" y="621647"/>
                </a:cubicBezTo>
                <a:cubicBezTo>
                  <a:pt x="2866761" y="692401"/>
                  <a:pt x="2819584" y="746686"/>
                  <a:pt x="2749414" y="745979"/>
                </a:cubicBezTo>
                <a:cubicBezTo>
                  <a:pt x="2445387" y="718555"/>
                  <a:pt x="2406863" y="718519"/>
                  <a:pt x="2066893" y="745979"/>
                </a:cubicBezTo>
                <a:cubicBezTo>
                  <a:pt x="1726923" y="773439"/>
                  <a:pt x="1635745" y="757878"/>
                  <a:pt x="1489375" y="745979"/>
                </a:cubicBezTo>
                <a:cubicBezTo>
                  <a:pt x="1343005" y="734080"/>
                  <a:pt x="1000480" y="718634"/>
                  <a:pt x="833104" y="745979"/>
                </a:cubicBezTo>
                <a:cubicBezTo>
                  <a:pt x="665728" y="773324"/>
                  <a:pt x="418197" y="765206"/>
                  <a:pt x="124332" y="745979"/>
                </a:cubicBezTo>
                <a:cubicBezTo>
                  <a:pt x="54819" y="743711"/>
                  <a:pt x="-5242" y="690913"/>
                  <a:pt x="0" y="621647"/>
                </a:cubicBezTo>
                <a:cubicBezTo>
                  <a:pt x="8394" y="469203"/>
                  <a:pt x="10925" y="292492"/>
                  <a:pt x="0" y="124332"/>
                </a:cubicBezTo>
                <a:close/>
              </a:path>
              <a:path w="2873746" h="745979" stroke="0" extrusionOk="0">
                <a:moveTo>
                  <a:pt x="0" y="124332"/>
                </a:moveTo>
                <a:cubicBezTo>
                  <a:pt x="186" y="43157"/>
                  <a:pt x="48185" y="-11767"/>
                  <a:pt x="124332" y="0"/>
                </a:cubicBezTo>
                <a:cubicBezTo>
                  <a:pt x="355291" y="24107"/>
                  <a:pt x="537516" y="-35097"/>
                  <a:pt x="833104" y="0"/>
                </a:cubicBezTo>
                <a:cubicBezTo>
                  <a:pt x="1128692" y="35097"/>
                  <a:pt x="1258652" y="13674"/>
                  <a:pt x="1410622" y="0"/>
                </a:cubicBezTo>
                <a:cubicBezTo>
                  <a:pt x="1562592" y="-13674"/>
                  <a:pt x="1796159" y="1560"/>
                  <a:pt x="2119394" y="0"/>
                </a:cubicBezTo>
                <a:cubicBezTo>
                  <a:pt x="2442629" y="-1560"/>
                  <a:pt x="2611090" y="-19858"/>
                  <a:pt x="2749414" y="0"/>
                </a:cubicBezTo>
                <a:cubicBezTo>
                  <a:pt x="2828705" y="5818"/>
                  <a:pt x="2882583" y="47821"/>
                  <a:pt x="2873746" y="124332"/>
                </a:cubicBezTo>
                <a:cubicBezTo>
                  <a:pt x="2887535" y="347771"/>
                  <a:pt x="2875229" y="520696"/>
                  <a:pt x="2873746" y="621647"/>
                </a:cubicBezTo>
                <a:cubicBezTo>
                  <a:pt x="2881554" y="694537"/>
                  <a:pt x="2804834" y="742146"/>
                  <a:pt x="2749414" y="745979"/>
                </a:cubicBezTo>
                <a:cubicBezTo>
                  <a:pt x="2551538" y="744154"/>
                  <a:pt x="2277640" y="735050"/>
                  <a:pt x="2040642" y="745979"/>
                </a:cubicBezTo>
                <a:cubicBezTo>
                  <a:pt x="1803644" y="756908"/>
                  <a:pt x="1572764" y="762738"/>
                  <a:pt x="1358121" y="745979"/>
                </a:cubicBezTo>
                <a:cubicBezTo>
                  <a:pt x="1143478" y="729220"/>
                  <a:pt x="595528" y="759713"/>
                  <a:pt x="124332" y="745979"/>
                </a:cubicBezTo>
                <a:cubicBezTo>
                  <a:pt x="50686" y="745177"/>
                  <a:pt x="8879" y="693048"/>
                  <a:pt x="0" y="621647"/>
                </a:cubicBezTo>
                <a:cubicBezTo>
                  <a:pt x="19481" y="378672"/>
                  <a:pt x="21019" y="265745"/>
                  <a:pt x="0" y="124332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rgbClr val="CDE9E7"/>
            </a:solidFill>
            <a:extLst>
              <a:ext uri="{C807C97D-BFC1-408E-A445-0C87EB9F89A2}">
                <ask:lineSketchStyleProps xmlns:ask="http://schemas.microsoft.com/office/drawing/2018/sketchyshapes" sd="80462948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79B8DF1-A507-45D9-A373-DCA2879C5A24}"/>
              </a:ext>
            </a:extLst>
          </p:cNvPr>
          <p:cNvSpPr txBox="1"/>
          <p:nvPr/>
        </p:nvSpPr>
        <p:spPr>
          <a:xfrm>
            <a:off x="8688201" y="448123"/>
            <a:ext cx="277918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k FreeKor" panose="03080402000500000000" pitchFamily="66" charset="0"/>
                <a:ea typeface="문체부 쓰기 정체" panose="02030609000101010101" pitchFamily="17" charset="-127"/>
              </a:rPr>
              <a:t>RecyclerView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k FreeKor" panose="03080402000500000000" pitchFamily="66" charset="0"/>
                <a:ea typeface="문체부 쓰기 정체" panose="02030609000101010101" pitchFamily="17" charset="-127"/>
              </a:rPr>
              <a:t>로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Ink FreeKor" panose="03080402000500000000" pitchFamily="66" charset="0"/>
              <a:ea typeface="문체부 쓰기 정체" panose="02030609000101010101" pitchFamily="17" charset="-127"/>
            </a:endParaRPr>
          </a:p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k FreeKor" panose="03080402000500000000" pitchFamily="66" charset="0"/>
                <a:ea typeface="문체부 쓰기 정체" panose="02030609000101010101" pitchFamily="17" charset="-127"/>
              </a:rPr>
              <a:t> 일기 보기 가능</a:t>
            </a: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D6D045A3-A916-43AE-9C21-3F3E9C663EE3}"/>
              </a:ext>
            </a:extLst>
          </p:cNvPr>
          <p:cNvSpPr/>
          <p:nvPr/>
        </p:nvSpPr>
        <p:spPr>
          <a:xfrm>
            <a:off x="8658005" y="5708816"/>
            <a:ext cx="2873746" cy="745979"/>
          </a:xfrm>
          <a:custGeom>
            <a:avLst/>
            <a:gdLst>
              <a:gd name="connsiteX0" fmla="*/ 0 w 2873746"/>
              <a:gd name="connsiteY0" fmla="*/ 124332 h 745979"/>
              <a:gd name="connsiteX1" fmla="*/ 124332 w 2873746"/>
              <a:gd name="connsiteY1" fmla="*/ 0 h 745979"/>
              <a:gd name="connsiteX2" fmla="*/ 806853 w 2873746"/>
              <a:gd name="connsiteY2" fmla="*/ 0 h 745979"/>
              <a:gd name="connsiteX3" fmla="*/ 1489375 w 2873746"/>
              <a:gd name="connsiteY3" fmla="*/ 0 h 745979"/>
              <a:gd name="connsiteX4" fmla="*/ 2119394 w 2873746"/>
              <a:gd name="connsiteY4" fmla="*/ 0 h 745979"/>
              <a:gd name="connsiteX5" fmla="*/ 2749414 w 2873746"/>
              <a:gd name="connsiteY5" fmla="*/ 0 h 745979"/>
              <a:gd name="connsiteX6" fmla="*/ 2873746 w 2873746"/>
              <a:gd name="connsiteY6" fmla="*/ 124332 h 745979"/>
              <a:gd name="connsiteX7" fmla="*/ 2873746 w 2873746"/>
              <a:gd name="connsiteY7" fmla="*/ 621647 h 745979"/>
              <a:gd name="connsiteX8" fmla="*/ 2749414 w 2873746"/>
              <a:gd name="connsiteY8" fmla="*/ 745979 h 745979"/>
              <a:gd name="connsiteX9" fmla="*/ 2066893 w 2873746"/>
              <a:gd name="connsiteY9" fmla="*/ 745979 h 745979"/>
              <a:gd name="connsiteX10" fmla="*/ 1489375 w 2873746"/>
              <a:gd name="connsiteY10" fmla="*/ 745979 h 745979"/>
              <a:gd name="connsiteX11" fmla="*/ 833104 w 2873746"/>
              <a:gd name="connsiteY11" fmla="*/ 745979 h 745979"/>
              <a:gd name="connsiteX12" fmla="*/ 124332 w 2873746"/>
              <a:gd name="connsiteY12" fmla="*/ 745979 h 745979"/>
              <a:gd name="connsiteX13" fmla="*/ 0 w 2873746"/>
              <a:gd name="connsiteY13" fmla="*/ 621647 h 745979"/>
              <a:gd name="connsiteX14" fmla="*/ 0 w 2873746"/>
              <a:gd name="connsiteY14" fmla="*/ 124332 h 74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73746" h="745979" fill="none" extrusionOk="0">
                <a:moveTo>
                  <a:pt x="0" y="124332"/>
                </a:moveTo>
                <a:cubicBezTo>
                  <a:pt x="-9052" y="45228"/>
                  <a:pt x="53216" y="-6873"/>
                  <a:pt x="124332" y="0"/>
                </a:cubicBezTo>
                <a:cubicBezTo>
                  <a:pt x="402129" y="17390"/>
                  <a:pt x="606407" y="12702"/>
                  <a:pt x="806853" y="0"/>
                </a:cubicBezTo>
                <a:cubicBezTo>
                  <a:pt x="1007299" y="-12702"/>
                  <a:pt x="1324323" y="31900"/>
                  <a:pt x="1489375" y="0"/>
                </a:cubicBezTo>
                <a:cubicBezTo>
                  <a:pt x="1654427" y="-31900"/>
                  <a:pt x="1873439" y="-28351"/>
                  <a:pt x="2119394" y="0"/>
                </a:cubicBezTo>
                <a:cubicBezTo>
                  <a:pt x="2365349" y="28351"/>
                  <a:pt x="2528432" y="-22261"/>
                  <a:pt x="2749414" y="0"/>
                </a:cubicBezTo>
                <a:cubicBezTo>
                  <a:pt x="2815669" y="1381"/>
                  <a:pt x="2886770" y="52456"/>
                  <a:pt x="2873746" y="124332"/>
                </a:cubicBezTo>
                <a:cubicBezTo>
                  <a:pt x="2884685" y="357013"/>
                  <a:pt x="2876987" y="501963"/>
                  <a:pt x="2873746" y="621647"/>
                </a:cubicBezTo>
                <a:cubicBezTo>
                  <a:pt x="2866761" y="692401"/>
                  <a:pt x="2819584" y="746686"/>
                  <a:pt x="2749414" y="745979"/>
                </a:cubicBezTo>
                <a:cubicBezTo>
                  <a:pt x="2445387" y="718555"/>
                  <a:pt x="2406863" y="718519"/>
                  <a:pt x="2066893" y="745979"/>
                </a:cubicBezTo>
                <a:cubicBezTo>
                  <a:pt x="1726923" y="773439"/>
                  <a:pt x="1635745" y="757878"/>
                  <a:pt x="1489375" y="745979"/>
                </a:cubicBezTo>
                <a:cubicBezTo>
                  <a:pt x="1343005" y="734080"/>
                  <a:pt x="1000480" y="718634"/>
                  <a:pt x="833104" y="745979"/>
                </a:cubicBezTo>
                <a:cubicBezTo>
                  <a:pt x="665728" y="773324"/>
                  <a:pt x="418197" y="765206"/>
                  <a:pt x="124332" y="745979"/>
                </a:cubicBezTo>
                <a:cubicBezTo>
                  <a:pt x="54819" y="743711"/>
                  <a:pt x="-5242" y="690913"/>
                  <a:pt x="0" y="621647"/>
                </a:cubicBezTo>
                <a:cubicBezTo>
                  <a:pt x="8394" y="469203"/>
                  <a:pt x="10925" y="292492"/>
                  <a:pt x="0" y="124332"/>
                </a:cubicBezTo>
                <a:close/>
              </a:path>
              <a:path w="2873746" h="745979" stroke="0" extrusionOk="0">
                <a:moveTo>
                  <a:pt x="0" y="124332"/>
                </a:moveTo>
                <a:cubicBezTo>
                  <a:pt x="186" y="43157"/>
                  <a:pt x="48185" y="-11767"/>
                  <a:pt x="124332" y="0"/>
                </a:cubicBezTo>
                <a:cubicBezTo>
                  <a:pt x="355291" y="24107"/>
                  <a:pt x="537516" y="-35097"/>
                  <a:pt x="833104" y="0"/>
                </a:cubicBezTo>
                <a:cubicBezTo>
                  <a:pt x="1128692" y="35097"/>
                  <a:pt x="1258652" y="13674"/>
                  <a:pt x="1410622" y="0"/>
                </a:cubicBezTo>
                <a:cubicBezTo>
                  <a:pt x="1562592" y="-13674"/>
                  <a:pt x="1796159" y="1560"/>
                  <a:pt x="2119394" y="0"/>
                </a:cubicBezTo>
                <a:cubicBezTo>
                  <a:pt x="2442629" y="-1560"/>
                  <a:pt x="2611090" y="-19858"/>
                  <a:pt x="2749414" y="0"/>
                </a:cubicBezTo>
                <a:cubicBezTo>
                  <a:pt x="2828705" y="5818"/>
                  <a:pt x="2882583" y="47821"/>
                  <a:pt x="2873746" y="124332"/>
                </a:cubicBezTo>
                <a:cubicBezTo>
                  <a:pt x="2887535" y="347771"/>
                  <a:pt x="2875229" y="520696"/>
                  <a:pt x="2873746" y="621647"/>
                </a:cubicBezTo>
                <a:cubicBezTo>
                  <a:pt x="2881554" y="694537"/>
                  <a:pt x="2804834" y="742146"/>
                  <a:pt x="2749414" y="745979"/>
                </a:cubicBezTo>
                <a:cubicBezTo>
                  <a:pt x="2551538" y="744154"/>
                  <a:pt x="2277640" y="735050"/>
                  <a:pt x="2040642" y="745979"/>
                </a:cubicBezTo>
                <a:cubicBezTo>
                  <a:pt x="1803644" y="756908"/>
                  <a:pt x="1572764" y="762738"/>
                  <a:pt x="1358121" y="745979"/>
                </a:cubicBezTo>
                <a:cubicBezTo>
                  <a:pt x="1143478" y="729220"/>
                  <a:pt x="595528" y="759713"/>
                  <a:pt x="124332" y="745979"/>
                </a:cubicBezTo>
                <a:cubicBezTo>
                  <a:pt x="50686" y="745177"/>
                  <a:pt x="8879" y="693048"/>
                  <a:pt x="0" y="621647"/>
                </a:cubicBezTo>
                <a:cubicBezTo>
                  <a:pt x="19481" y="378672"/>
                  <a:pt x="21019" y="265745"/>
                  <a:pt x="0" y="124332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rgbClr val="CDE9E7"/>
            </a:solidFill>
            <a:extLst>
              <a:ext uri="{C807C97D-BFC1-408E-A445-0C87EB9F89A2}">
                <ask:lineSketchStyleProps xmlns:ask="http://schemas.microsoft.com/office/drawing/2018/sketchyshapes" sd="80462948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7633943-1049-4610-B003-CD75A77CBB88}"/>
              </a:ext>
            </a:extLst>
          </p:cNvPr>
          <p:cNvSpPr txBox="1"/>
          <p:nvPr/>
        </p:nvSpPr>
        <p:spPr>
          <a:xfrm>
            <a:off x="8705490" y="5752893"/>
            <a:ext cx="277918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k FreeKor" panose="03080402000500000000" pitchFamily="66" charset="0"/>
                <a:ea typeface="문체부 쓰기 정체" panose="02030609000101010101" pitchFamily="17" charset="-127"/>
              </a:rPr>
              <a:t>각 </a:t>
            </a:r>
            <a:r>
              <a:rPr lang="en-US" altLang="ko-K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k FreeKor" panose="03080402000500000000" pitchFamily="66" charset="0"/>
                <a:ea typeface="문체부 쓰기 정체" panose="02030609000101010101" pitchFamily="17" charset="-127"/>
              </a:rPr>
              <a:t>ItemViewHolder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k FreeKor" panose="03080402000500000000" pitchFamily="66" charset="0"/>
                <a:ea typeface="문체부 쓰기 정체" panose="02030609000101010101" pitchFamily="17" charset="-127"/>
              </a:rPr>
              <a:t>터치로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Ink FreeKor" panose="03080402000500000000" pitchFamily="66" charset="0"/>
              <a:ea typeface="문체부 쓰기 정체" panose="02030609000101010101" pitchFamily="17" charset="-127"/>
            </a:endParaRPr>
          </a:p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k FreeKor" panose="03080402000500000000" pitchFamily="66" charset="0"/>
                <a:ea typeface="문체부 쓰기 정체" panose="02030609000101010101" pitchFamily="17" charset="-127"/>
              </a:rPr>
              <a:t> 일기 내용 확인 가능</a:t>
            </a:r>
          </a:p>
        </p:txBody>
      </p:sp>
      <p:pic>
        <p:nvPicPr>
          <p:cNvPr id="99" name="그래픽 98">
            <a:extLst>
              <a:ext uri="{FF2B5EF4-FFF2-40B4-BE49-F238E27FC236}">
                <a16:creationId xmlns:a16="http://schemas.microsoft.com/office/drawing/2014/main" id="{2DCD25D0-0577-4701-A525-6392F33F1F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71860" y="1469463"/>
            <a:ext cx="1463461" cy="329913"/>
          </a:xfrm>
          <a:prstGeom prst="rect">
            <a:avLst/>
          </a:prstGeom>
        </p:spPr>
      </p:pic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E7ADE9B5-E8FA-4A08-95BE-0E38D2B8FEEE}"/>
              </a:ext>
            </a:extLst>
          </p:cNvPr>
          <p:cNvSpPr/>
          <p:nvPr/>
        </p:nvSpPr>
        <p:spPr>
          <a:xfrm>
            <a:off x="782780" y="5154596"/>
            <a:ext cx="2873746" cy="1119997"/>
          </a:xfrm>
          <a:custGeom>
            <a:avLst/>
            <a:gdLst>
              <a:gd name="connsiteX0" fmla="*/ 0 w 2873746"/>
              <a:gd name="connsiteY0" fmla="*/ 186670 h 1119997"/>
              <a:gd name="connsiteX1" fmla="*/ 186670 w 2873746"/>
              <a:gd name="connsiteY1" fmla="*/ 0 h 1119997"/>
              <a:gd name="connsiteX2" fmla="*/ 836776 w 2873746"/>
              <a:gd name="connsiteY2" fmla="*/ 0 h 1119997"/>
              <a:gd name="connsiteX3" fmla="*/ 1386865 w 2873746"/>
              <a:gd name="connsiteY3" fmla="*/ 0 h 1119997"/>
              <a:gd name="connsiteX4" fmla="*/ 1961958 w 2873746"/>
              <a:gd name="connsiteY4" fmla="*/ 0 h 1119997"/>
              <a:gd name="connsiteX5" fmla="*/ 2687076 w 2873746"/>
              <a:gd name="connsiteY5" fmla="*/ 0 h 1119997"/>
              <a:gd name="connsiteX6" fmla="*/ 2873746 w 2873746"/>
              <a:gd name="connsiteY6" fmla="*/ 186670 h 1119997"/>
              <a:gd name="connsiteX7" fmla="*/ 2873746 w 2873746"/>
              <a:gd name="connsiteY7" fmla="*/ 567465 h 1119997"/>
              <a:gd name="connsiteX8" fmla="*/ 2873746 w 2873746"/>
              <a:gd name="connsiteY8" fmla="*/ 933327 h 1119997"/>
              <a:gd name="connsiteX9" fmla="*/ 2687076 w 2873746"/>
              <a:gd name="connsiteY9" fmla="*/ 1119997 h 1119997"/>
              <a:gd name="connsiteX10" fmla="*/ 2086979 w 2873746"/>
              <a:gd name="connsiteY10" fmla="*/ 1119997 h 1119997"/>
              <a:gd name="connsiteX11" fmla="*/ 1486881 w 2873746"/>
              <a:gd name="connsiteY11" fmla="*/ 1119997 h 1119997"/>
              <a:gd name="connsiteX12" fmla="*/ 861780 w 2873746"/>
              <a:gd name="connsiteY12" fmla="*/ 1119997 h 1119997"/>
              <a:gd name="connsiteX13" fmla="*/ 186670 w 2873746"/>
              <a:gd name="connsiteY13" fmla="*/ 1119997 h 1119997"/>
              <a:gd name="connsiteX14" fmla="*/ 0 w 2873746"/>
              <a:gd name="connsiteY14" fmla="*/ 933327 h 1119997"/>
              <a:gd name="connsiteX15" fmla="*/ 0 w 2873746"/>
              <a:gd name="connsiteY15" fmla="*/ 567465 h 1119997"/>
              <a:gd name="connsiteX16" fmla="*/ 0 w 2873746"/>
              <a:gd name="connsiteY16" fmla="*/ 186670 h 1119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73746" h="1119997" fill="none" extrusionOk="0">
                <a:moveTo>
                  <a:pt x="0" y="186670"/>
                </a:moveTo>
                <a:cubicBezTo>
                  <a:pt x="-6867" y="94354"/>
                  <a:pt x="62059" y="12389"/>
                  <a:pt x="186670" y="0"/>
                </a:cubicBezTo>
                <a:cubicBezTo>
                  <a:pt x="506008" y="25872"/>
                  <a:pt x="651682" y="-213"/>
                  <a:pt x="836776" y="0"/>
                </a:cubicBezTo>
                <a:cubicBezTo>
                  <a:pt x="1021870" y="213"/>
                  <a:pt x="1114623" y="-2456"/>
                  <a:pt x="1386865" y="0"/>
                </a:cubicBezTo>
                <a:cubicBezTo>
                  <a:pt x="1659107" y="2456"/>
                  <a:pt x="1700215" y="-25589"/>
                  <a:pt x="1961958" y="0"/>
                </a:cubicBezTo>
                <a:cubicBezTo>
                  <a:pt x="2223701" y="25589"/>
                  <a:pt x="2516991" y="-30577"/>
                  <a:pt x="2687076" y="0"/>
                </a:cubicBezTo>
                <a:cubicBezTo>
                  <a:pt x="2774199" y="4773"/>
                  <a:pt x="2894146" y="93177"/>
                  <a:pt x="2873746" y="186670"/>
                </a:cubicBezTo>
                <a:cubicBezTo>
                  <a:pt x="2891908" y="272268"/>
                  <a:pt x="2892450" y="483705"/>
                  <a:pt x="2873746" y="567465"/>
                </a:cubicBezTo>
                <a:cubicBezTo>
                  <a:pt x="2855042" y="651225"/>
                  <a:pt x="2879634" y="754736"/>
                  <a:pt x="2873746" y="933327"/>
                </a:cubicBezTo>
                <a:cubicBezTo>
                  <a:pt x="2877381" y="1026218"/>
                  <a:pt x="2771116" y="1110563"/>
                  <a:pt x="2687076" y="1119997"/>
                </a:cubicBezTo>
                <a:cubicBezTo>
                  <a:pt x="2392253" y="1128104"/>
                  <a:pt x="2373317" y="1139765"/>
                  <a:pt x="2086979" y="1119997"/>
                </a:cubicBezTo>
                <a:cubicBezTo>
                  <a:pt x="1800641" y="1100229"/>
                  <a:pt x="1762079" y="1148875"/>
                  <a:pt x="1486881" y="1119997"/>
                </a:cubicBezTo>
                <a:cubicBezTo>
                  <a:pt x="1211683" y="1091119"/>
                  <a:pt x="1154966" y="1129949"/>
                  <a:pt x="861780" y="1119997"/>
                </a:cubicBezTo>
                <a:cubicBezTo>
                  <a:pt x="568594" y="1110045"/>
                  <a:pt x="337644" y="1125582"/>
                  <a:pt x="186670" y="1119997"/>
                </a:cubicBezTo>
                <a:cubicBezTo>
                  <a:pt x="81807" y="1115108"/>
                  <a:pt x="-388" y="1042403"/>
                  <a:pt x="0" y="933327"/>
                </a:cubicBezTo>
                <a:cubicBezTo>
                  <a:pt x="3096" y="757379"/>
                  <a:pt x="-16145" y="697911"/>
                  <a:pt x="0" y="567465"/>
                </a:cubicBezTo>
                <a:cubicBezTo>
                  <a:pt x="16145" y="437019"/>
                  <a:pt x="-5551" y="267310"/>
                  <a:pt x="0" y="186670"/>
                </a:cubicBezTo>
                <a:close/>
              </a:path>
              <a:path w="2873746" h="1119997" stroke="0" extrusionOk="0">
                <a:moveTo>
                  <a:pt x="0" y="186670"/>
                </a:moveTo>
                <a:cubicBezTo>
                  <a:pt x="83" y="78013"/>
                  <a:pt x="73446" y="-15934"/>
                  <a:pt x="186670" y="0"/>
                </a:cubicBezTo>
                <a:cubicBezTo>
                  <a:pt x="502664" y="-15716"/>
                  <a:pt x="572345" y="25135"/>
                  <a:pt x="861780" y="0"/>
                </a:cubicBezTo>
                <a:cubicBezTo>
                  <a:pt x="1151215" y="-25135"/>
                  <a:pt x="1221243" y="14272"/>
                  <a:pt x="1411869" y="0"/>
                </a:cubicBezTo>
                <a:cubicBezTo>
                  <a:pt x="1602495" y="-14272"/>
                  <a:pt x="1762979" y="22515"/>
                  <a:pt x="2086979" y="0"/>
                </a:cubicBezTo>
                <a:cubicBezTo>
                  <a:pt x="2410979" y="-22515"/>
                  <a:pt x="2399399" y="-22077"/>
                  <a:pt x="2687076" y="0"/>
                </a:cubicBezTo>
                <a:cubicBezTo>
                  <a:pt x="2805845" y="8584"/>
                  <a:pt x="2888650" y="70347"/>
                  <a:pt x="2873746" y="186670"/>
                </a:cubicBezTo>
                <a:cubicBezTo>
                  <a:pt x="2858544" y="265909"/>
                  <a:pt x="2877731" y="449425"/>
                  <a:pt x="2873746" y="552532"/>
                </a:cubicBezTo>
                <a:cubicBezTo>
                  <a:pt x="2869761" y="655639"/>
                  <a:pt x="2886315" y="856036"/>
                  <a:pt x="2873746" y="933327"/>
                </a:cubicBezTo>
                <a:cubicBezTo>
                  <a:pt x="2894928" y="1023379"/>
                  <a:pt x="2781994" y="1113822"/>
                  <a:pt x="2687076" y="1119997"/>
                </a:cubicBezTo>
                <a:cubicBezTo>
                  <a:pt x="2524428" y="1104975"/>
                  <a:pt x="2192395" y="1150450"/>
                  <a:pt x="2036970" y="1119997"/>
                </a:cubicBezTo>
                <a:cubicBezTo>
                  <a:pt x="1881545" y="1089544"/>
                  <a:pt x="1610021" y="1105049"/>
                  <a:pt x="1386865" y="1119997"/>
                </a:cubicBezTo>
                <a:cubicBezTo>
                  <a:pt x="1163709" y="1134945"/>
                  <a:pt x="1066338" y="1097120"/>
                  <a:pt x="811772" y="1119997"/>
                </a:cubicBezTo>
                <a:cubicBezTo>
                  <a:pt x="557206" y="1142874"/>
                  <a:pt x="350454" y="1141689"/>
                  <a:pt x="186670" y="1119997"/>
                </a:cubicBezTo>
                <a:cubicBezTo>
                  <a:pt x="75388" y="1136150"/>
                  <a:pt x="-7107" y="1043541"/>
                  <a:pt x="0" y="933327"/>
                </a:cubicBezTo>
                <a:cubicBezTo>
                  <a:pt x="9559" y="850272"/>
                  <a:pt x="12936" y="673008"/>
                  <a:pt x="0" y="567465"/>
                </a:cubicBezTo>
                <a:cubicBezTo>
                  <a:pt x="-12936" y="461922"/>
                  <a:pt x="15034" y="264354"/>
                  <a:pt x="0" y="18667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rgbClr val="CDE9E7"/>
            </a:solidFill>
            <a:extLst>
              <a:ext uri="{C807C97D-BFC1-408E-A445-0C87EB9F89A2}">
                <ask:lineSketchStyleProps xmlns:ask="http://schemas.microsoft.com/office/drawing/2018/sketchyshapes" sd="80462948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B91FB5E-9B5C-4BA4-BB18-CB0241C88647}"/>
              </a:ext>
            </a:extLst>
          </p:cNvPr>
          <p:cNvSpPr txBox="1"/>
          <p:nvPr/>
        </p:nvSpPr>
        <p:spPr>
          <a:xfrm>
            <a:off x="1017835" y="5282215"/>
            <a:ext cx="241170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ea typeface="문체부 쓰기 정체" panose="02030609000101010101" pitchFamily="17" charset="-127"/>
              </a:rPr>
              <a:t>사용자에게 이미지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ea typeface="문체부 쓰기 정체" panose="02030609000101010101" pitchFamily="17" charset="-127"/>
              </a:rPr>
              <a:t>,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ea typeface="문체부 쓰기 정체" panose="02030609000101010101" pitchFamily="17" charset="-127"/>
              </a:rPr>
              <a:t>제목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ea typeface="문체부 쓰기 정체" panose="02030609000101010101" pitchFamily="17" charset="-127"/>
              </a:rPr>
              <a:t>,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ea typeface="문체부 쓰기 정체" panose="02030609000101010101" pitchFamily="17" charset="-127"/>
              </a:rPr>
              <a:t>내용을 입력 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ea typeface="문체부 쓰기 정체" panose="02030609000101010101" pitchFamily="17" charset="-127"/>
            </a:endParaRPr>
          </a:p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ea typeface="문체부 쓰기 정체" panose="02030609000101010101" pitchFamily="17" charset="-127"/>
              </a:rPr>
              <a:t>받는다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ea typeface="문체부 쓰기 정체" panose="02030609000101010101" pitchFamily="17" charset="-127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ea typeface="문체부 쓰기 정체" panose="02030609000101010101" pitchFamily="17" charset="-127"/>
            </a:endParaRPr>
          </a:p>
        </p:txBody>
      </p:sp>
      <p:sp>
        <p:nvSpPr>
          <p:cNvPr id="102" name="자유형 7">
            <a:extLst>
              <a:ext uri="{FF2B5EF4-FFF2-40B4-BE49-F238E27FC236}">
                <a16:creationId xmlns:a16="http://schemas.microsoft.com/office/drawing/2014/main" id="{F7670CAA-B269-4DDF-96DB-A2ECA7FE370E}"/>
              </a:ext>
            </a:extLst>
          </p:cNvPr>
          <p:cNvSpPr>
            <a:spLocks/>
          </p:cNvSpPr>
          <p:nvPr/>
        </p:nvSpPr>
        <p:spPr bwMode="auto">
          <a:xfrm rot="978529">
            <a:off x="8385338" y="94384"/>
            <a:ext cx="657577" cy="577187"/>
          </a:xfrm>
          <a:custGeom>
            <a:avLst/>
            <a:gdLst>
              <a:gd name="connsiteX0" fmla="*/ 166196 w 930696"/>
              <a:gd name="connsiteY0" fmla="*/ 8949 h 816916"/>
              <a:gd name="connsiteX1" fmla="*/ 209662 w 930696"/>
              <a:gd name="connsiteY1" fmla="*/ 0 h 816916"/>
              <a:gd name="connsiteX2" fmla="*/ 255686 w 930696"/>
              <a:gd name="connsiteY2" fmla="*/ 0 h 816916"/>
              <a:gd name="connsiteX3" fmla="*/ 297874 w 930696"/>
              <a:gd name="connsiteY3" fmla="*/ 8949 h 816916"/>
              <a:gd name="connsiteX4" fmla="*/ 341341 w 930696"/>
              <a:gd name="connsiteY4" fmla="*/ 24290 h 816916"/>
              <a:gd name="connsiteX5" fmla="*/ 379693 w 930696"/>
              <a:gd name="connsiteY5" fmla="*/ 49859 h 816916"/>
              <a:gd name="connsiteX6" fmla="*/ 397592 w 930696"/>
              <a:gd name="connsiteY6" fmla="*/ 65200 h 816916"/>
              <a:gd name="connsiteX7" fmla="*/ 887230 w 930696"/>
              <a:gd name="connsiteY7" fmla="*/ 554838 h 816916"/>
              <a:gd name="connsiteX8" fmla="*/ 906406 w 930696"/>
              <a:gd name="connsiteY8" fmla="*/ 579128 h 816916"/>
              <a:gd name="connsiteX9" fmla="*/ 930696 w 930696"/>
              <a:gd name="connsiteY9" fmla="*/ 635379 h 816916"/>
              <a:gd name="connsiteX10" fmla="*/ 930696 w 930696"/>
              <a:gd name="connsiteY10" fmla="*/ 694187 h 816916"/>
              <a:gd name="connsiteX11" fmla="*/ 906406 w 930696"/>
              <a:gd name="connsiteY11" fmla="*/ 751716 h 816916"/>
              <a:gd name="connsiteX12" fmla="*/ 887230 w 930696"/>
              <a:gd name="connsiteY12" fmla="*/ 773449 h 816916"/>
              <a:gd name="connsiteX13" fmla="*/ 862940 w 930696"/>
              <a:gd name="connsiteY13" fmla="*/ 795183 h 816916"/>
              <a:gd name="connsiteX14" fmla="*/ 806689 w 930696"/>
              <a:gd name="connsiteY14" fmla="*/ 816916 h 816916"/>
              <a:gd name="connsiteX15" fmla="*/ 746603 w 930696"/>
              <a:gd name="connsiteY15" fmla="*/ 816916 h 816916"/>
              <a:gd name="connsiteX16" fmla="*/ 690352 w 930696"/>
              <a:gd name="connsiteY16" fmla="*/ 795183 h 816916"/>
              <a:gd name="connsiteX17" fmla="*/ 666062 w 930696"/>
              <a:gd name="connsiteY17" fmla="*/ 773449 h 816916"/>
              <a:gd name="connsiteX18" fmla="*/ 239066 w 930696"/>
              <a:gd name="connsiteY18" fmla="*/ 346454 h 816916"/>
              <a:gd name="connsiteX19" fmla="*/ 231396 w 930696"/>
              <a:gd name="connsiteY19" fmla="*/ 334948 h 816916"/>
              <a:gd name="connsiteX20" fmla="*/ 231396 w 930696"/>
              <a:gd name="connsiteY20" fmla="*/ 305544 h 816916"/>
              <a:gd name="connsiteX21" fmla="*/ 239066 w 930696"/>
              <a:gd name="connsiteY21" fmla="*/ 291482 h 816916"/>
              <a:gd name="connsiteX22" fmla="*/ 251851 w 930696"/>
              <a:gd name="connsiteY22" fmla="*/ 282533 h 816916"/>
              <a:gd name="connsiteX23" fmla="*/ 281254 w 930696"/>
              <a:gd name="connsiteY23" fmla="*/ 282533 h 816916"/>
              <a:gd name="connsiteX24" fmla="*/ 292760 w 930696"/>
              <a:gd name="connsiteY24" fmla="*/ 291482 h 816916"/>
              <a:gd name="connsiteX25" fmla="*/ 722313 w 930696"/>
              <a:gd name="connsiteY25" fmla="*/ 719755 h 816916"/>
              <a:gd name="connsiteX26" fmla="*/ 733818 w 930696"/>
              <a:gd name="connsiteY26" fmla="*/ 729983 h 816916"/>
              <a:gd name="connsiteX27" fmla="*/ 761944 w 930696"/>
              <a:gd name="connsiteY27" fmla="*/ 741489 h 816916"/>
              <a:gd name="connsiteX28" fmla="*/ 791348 w 930696"/>
              <a:gd name="connsiteY28" fmla="*/ 741489 h 816916"/>
              <a:gd name="connsiteX29" fmla="*/ 819473 w 930696"/>
              <a:gd name="connsiteY29" fmla="*/ 729983 h 816916"/>
              <a:gd name="connsiteX30" fmla="*/ 830979 w 930696"/>
              <a:gd name="connsiteY30" fmla="*/ 719755 h 816916"/>
              <a:gd name="connsiteX31" fmla="*/ 841206 w 930696"/>
              <a:gd name="connsiteY31" fmla="*/ 708250 h 816916"/>
              <a:gd name="connsiteX32" fmla="*/ 853991 w 930696"/>
              <a:gd name="connsiteY32" fmla="*/ 680124 h 816916"/>
              <a:gd name="connsiteX33" fmla="*/ 853991 w 930696"/>
              <a:gd name="connsiteY33" fmla="*/ 650720 h 816916"/>
              <a:gd name="connsiteX34" fmla="*/ 841206 w 930696"/>
              <a:gd name="connsiteY34" fmla="*/ 621316 h 816916"/>
              <a:gd name="connsiteX35" fmla="*/ 830979 w 930696"/>
              <a:gd name="connsiteY35" fmla="*/ 608532 h 816916"/>
              <a:gd name="connsiteX36" fmla="*/ 343897 w 930696"/>
              <a:gd name="connsiteY36" fmla="*/ 121451 h 816916"/>
              <a:gd name="connsiteX37" fmla="*/ 319607 w 930696"/>
              <a:gd name="connsiteY37" fmla="*/ 100996 h 816916"/>
              <a:gd name="connsiteX38" fmla="*/ 262078 w 930696"/>
              <a:gd name="connsiteY38" fmla="*/ 77984 h 816916"/>
              <a:gd name="connsiteX39" fmla="*/ 203270 w 930696"/>
              <a:gd name="connsiteY39" fmla="*/ 77984 h 816916"/>
              <a:gd name="connsiteX40" fmla="*/ 145741 w 930696"/>
              <a:gd name="connsiteY40" fmla="*/ 100996 h 816916"/>
              <a:gd name="connsiteX41" fmla="*/ 122729 w 930696"/>
              <a:gd name="connsiteY41" fmla="*/ 121451 h 816916"/>
              <a:gd name="connsiteX42" fmla="*/ 102274 w 930696"/>
              <a:gd name="connsiteY42" fmla="*/ 145741 h 816916"/>
              <a:gd name="connsiteX43" fmla="*/ 77984 w 930696"/>
              <a:gd name="connsiteY43" fmla="*/ 200713 h 816916"/>
              <a:gd name="connsiteX44" fmla="*/ 77984 w 930696"/>
              <a:gd name="connsiteY44" fmla="*/ 262078 h 816916"/>
              <a:gd name="connsiteX45" fmla="*/ 102274 w 930696"/>
              <a:gd name="connsiteY45" fmla="*/ 317050 h 816916"/>
              <a:gd name="connsiteX46" fmla="*/ 115104 w 930696"/>
              <a:gd name="connsiteY46" fmla="*/ 332285 h 816916"/>
              <a:gd name="connsiteX47" fmla="*/ 35392 w 930696"/>
              <a:gd name="connsiteY47" fmla="*/ 354095 h 816916"/>
              <a:gd name="connsiteX48" fmla="*/ 25569 w 930696"/>
              <a:gd name="connsiteY48" fmla="*/ 340062 h 816916"/>
              <a:gd name="connsiteX49" fmla="*/ 8949 w 930696"/>
              <a:gd name="connsiteY49" fmla="*/ 297874 h 816916"/>
              <a:gd name="connsiteX50" fmla="*/ 0 w 930696"/>
              <a:gd name="connsiteY50" fmla="*/ 253129 h 816916"/>
              <a:gd name="connsiteX51" fmla="*/ 0 w 930696"/>
              <a:gd name="connsiteY51" fmla="*/ 208384 h 816916"/>
              <a:gd name="connsiteX52" fmla="*/ 8949 w 930696"/>
              <a:gd name="connsiteY52" fmla="*/ 164917 h 816916"/>
              <a:gd name="connsiteX53" fmla="*/ 25569 w 930696"/>
              <a:gd name="connsiteY53" fmla="*/ 122729 h 816916"/>
              <a:gd name="connsiteX54" fmla="*/ 52416 w 930696"/>
              <a:gd name="connsiteY54" fmla="*/ 84376 h 816916"/>
              <a:gd name="connsiteX55" fmla="*/ 67757 w 930696"/>
              <a:gd name="connsiteY55" fmla="*/ 65200 h 816916"/>
              <a:gd name="connsiteX56" fmla="*/ 85655 w 930696"/>
              <a:gd name="connsiteY56" fmla="*/ 49859 h 816916"/>
              <a:gd name="connsiteX57" fmla="*/ 125286 w 930696"/>
              <a:gd name="connsiteY57" fmla="*/ 24290 h 81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930696" h="816916">
                <a:moveTo>
                  <a:pt x="166196" y="8949"/>
                </a:moveTo>
                <a:lnTo>
                  <a:pt x="209662" y="0"/>
                </a:lnTo>
                <a:lnTo>
                  <a:pt x="255686" y="0"/>
                </a:lnTo>
                <a:lnTo>
                  <a:pt x="297874" y="8949"/>
                </a:lnTo>
                <a:lnTo>
                  <a:pt x="341341" y="24290"/>
                </a:lnTo>
                <a:lnTo>
                  <a:pt x="379693" y="49859"/>
                </a:lnTo>
                <a:lnTo>
                  <a:pt x="397592" y="65200"/>
                </a:lnTo>
                <a:lnTo>
                  <a:pt x="887230" y="554838"/>
                </a:lnTo>
                <a:lnTo>
                  <a:pt x="906406" y="579128"/>
                </a:lnTo>
                <a:lnTo>
                  <a:pt x="930696" y="635379"/>
                </a:lnTo>
                <a:lnTo>
                  <a:pt x="930696" y="694187"/>
                </a:lnTo>
                <a:lnTo>
                  <a:pt x="906406" y="751716"/>
                </a:lnTo>
                <a:lnTo>
                  <a:pt x="887230" y="773449"/>
                </a:lnTo>
                <a:lnTo>
                  <a:pt x="862940" y="795183"/>
                </a:lnTo>
                <a:lnTo>
                  <a:pt x="806689" y="816916"/>
                </a:lnTo>
                <a:lnTo>
                  <a:pt x="746603" y="816916"/>
                </a:lnTo>
                <a:lnTo>
                  <a:pt x="690352" y="795183"/>
                </a:lnTo>
                <a:lnTo>
                  <a:pt x="666062" y="773449"/>
                </a:lnTo>
                <a:lnTo>
                  <a:pt x="239066" y="346454"/>
                </a:lnTo>
                <a:lnTo>
                  <a:pt x="231396" y="334948"/>
                </a:lnTo>
                <a:lnTo>
                  <a:pt x="231396" y="305544"/>
                </a:lnTo>
                <a:lnTo>
                  <a:pt x="239066" y="291482"/>
                </a:lnTo>
                <a:lnTo>
                  <a:pt x="251851" y="282533"/>
                </a:lnTo>
                <a:lnTo>
                  <a:pt x="281254" y="282533"/>
                </a:lnTo>
                <a:lnTo>
                  <a:pt x="292760" y="291482"/>
                </a:lnTo>
                <a:lnTo>
                  <a:pt x="722313" y="719755"/>
                </a:lnTo>
                <a:lnTo>
                  <a:pt x="733818" y="729983"/>
                </a:lnTo>
                <a:lnTo>
                  <a:pt x="761944" y="741489"/>
                </a:lnTo>
                <a:lnTo>
                  <a:pt x="791348" y="741489"/>
                </a:lnTo>
                <a:lnTo>
                  <a:pt x="819473" y="729983"/>
                </a:lnTo>
                <a:lnTo>
                  <a:pt x="830979" y="719755"/>
                </a:lnTo>
                <a:lnTo>
                  <a:pt x="841206" y="708250"/>
                </a:lnTo>
                <a:lnTo>
                  <a:pt x="853991" y="680124"/>
                </a:lnTo>
                <a:lnTo>
                  <a:pt x="853991" y="650720"/>
                </a:lnTo>
                <a:lnTo>
                  <a:pt x="841206" y="621316"/>
                </a:lnTo>
                <a:lnTo>
                  <a:pt x="830979" y="608532"/>
                </a:lnTo>
                <a:lnTo>
                  <a:pt x="343897" y="121451"/>
                </a:lnTo>
                <a:lnTo>
                  <a:pt x="319607" y="100996"/>
                </a:lnTo>
                <a:lnTo>
                  <a:pt x="262078" y="77984"/>
                </a:lnTo>
                <a:lnTo>
                  <a:pt x="203270" y="77984"/>
                </a:lnTo>
                <a:lnTo>
                  <a:pt x="145741" y="100996"/>
                </a:lnTo>
                <a:lnTo>
                  <a:pt x="122729" y="121451"/>
                </a:lnTo>
                <a:lnTo>
                  <a:pt x="102274" y="145741"/>
                </a:lnTo>
                <a:lnTo>
                  <a:pt x="77984" y="200713"/>
                </a:lnTo>
                <a:lnTo>
                  <a:pt x="77984" y="262078"/>
                </a:lnTo>
                <a:lnTo>
                  <a:pt x="102274" y="317050"/>
                </a:lnTo>
                <a:lnTo>
                  <a:pt x="115104" y="332285"/>
                </a:lnTo>
                <a:lnTo>
                  <a:pt x="35392" y="354095"/>
                </a:lnTo>
                <a:lnTo>
                  <a:pt x="25569" y="340062"/>
                </a:lnTo>
                <a:lnTo>
                  <a:pt x="8949" y="297874"/>
                </a:lnTo>
                <a:lnTo>
                  <a:pt x="0" y="253129"/>
                </a:lnTo>
                <a:lnTo>
                  <a:pt x="0" y="208384"/>
                </a:lnTo>
                <a:lnTo>
                  <a:pt x="8949" y="164917"/>
                </a:lnTo>
                <a:lnTo>
                  <a:pt x="25569" y="122729"/>
                </a:lnTo>
                <a:lnTo>
                  <a:pt x="52416" y="84376"/>
                </a:lnTo>
                <a:lnTo>
                  <a:pt x="67757" y="65200"/>
                </a:lnTo>
                <a:lnTo>
                  <a:pt x="85655" y="49859"/>
                </a:lnTo>
                <a:lnTo>
                  <a:pt x="125286" y="24290"/>
                </a:lnTo>
                <a:close/>
              </a:path>
            </a:pathLst>
          </a:custGeom>
          <a:solidFill>
            <a:srgbClr val="CCC3E0"/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78BB4BFF-4B0C-435C-BA72-3FD55BC46497}"/>
              </a:ext>
            </a:extLst>
          </p:cNvPr>
          <p:cNvCxnSpPr/>
          <p:nvPr/>
        </p:nvCxnSpPr>
        <p:spPr>
          <a:xfrm>
            <a:off x="4124019" y="276068"/>
            <a:ext cx="0" cy="6533423"/>
          </a:xfrm>
          <a:prstGeom prst="line">
            <a:avLst/>
          </a:prstGeom>
          <a:ln w="38100">
            <a:solidFill>
              <a:srgbClr val="F8CC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3CD7B6DD-1C52-4186-9003-803663667C19}"/>
              </a:ext>
            </a:extLst>
          </p:cNvPr>
          <p:cNvSpPr/>
          <p:nvPr/>
        </p:nvSpPr>
        <p:spPr>
          <a:xfrm>
            <a:off x="3637280" y="3182062"/>
            <a:ext cx="730883" cy="292844"/>
          </a:xfrm>
          <a:custGeom>
            <a:avLst/>
            <a:gdLst>
              <a:gd name="connsiteX0" fmla="*/ 0 w 730883"/>
              <a:gd name="connsiteY0" fmla="*/ 73211 h 292844"/>
              <a:gd name="connsiteX1" fmla="*/ 584461 w 730883"/>
              <a:gd name="connsiteY1" fmla="*/ 73211 h 292844"/>
              <a:gd name="connsiteX2" fmla="*/ 584461 w 730883"/>
              <a:gd name="connsiteY2" fmla="*/ 0 h 292844"/>
              <a:gd name="connsiteX3" fmla="*/ 730883 w 730883"/>
              <a:gd name="connsiteY3" fmla="*/ 146422 h 292844"/>
              <a:gd name="connsiteX4" fmla="*/ 584461 w 730883"/>
              <a:gd name="connsiteY4" fmla="*/ 292844 h 292844"/>
              <a:gd name="connsiteX5" fmla="*/ 584461 w 730883"/>
              <a:gd name="connsiteY5" fmla="*/ 219633 h 292844"/>
              <a:gd name="connsiteX6" fmla="*/ 0 w 730883"/>
              <a:gd name="connsiteY6" fmla="*/ 219633 h 292844"/>
              <a:gd name="connsiteX7" fmla="*/ 0 w 730883"/>
              <a:gd name="connsiteY7" fmla="*/ 73211 h 292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0883" h="292844" fill="none" extrusionOk="0">
                <a:moveTo>
                  <a:pt x="0" y="73211"/>
                </a:moveTo>
                <a:cubicBezTo>
                  <a:pt x="273818" y="76450"/>
                  <a:pt x="310430" y="52599"/>
                  <a:pt x="584461" y="73211"/>
                </a:cubicBezTo>
                <a:cubicBezTo>
                  <a:pt x="587970" y="40268"/>
                  <a:pt x="584010" y="19774"/>
                  <a:pt x="584461" y="0"/>
                </a:cubicBezTo>
                <a:cubicBezTo>
                  <a:pt x="637509" y="66923"/>
                  <a:pt x="673547" y="97264"/>
                  <a:pt x="730883" y="146422"/>
                </a:cubicBezTo>
                <a:cubicBezTo>
                  <a:pt x="705378" y="181473"/>
                  <a:pt x="628926" y="242396"/>
                  <a:pt x="584461" y="292844"/>
                </a:cubicBezTo>
                <a:cubicBezTo>
                  <a:pt x="581810" y="267457"/>
                  <a:pt x="585081" y="246497"/>
                  <a:pt x="584461" y="219633"/>
                </a:cubicBezTo>
                <a:cubicBezTo>
                  <a:pt x="394340" y="191436"/>
                  <a:pt x="139149" y="243784"/>
                  <a:pt x="0" y="219633"/>
                </a:cubicBezTo>
                <a:cubicBezTo>
                  <a:pt x="3696" y="175914"/>
                  <a:pt x="1475" y="105018"/>
                  <a:pt x="0" y="73211"/>
                </a:cubicBezTo>
                <a:close/>
              </a:path>
              <a:path w="730883" h="292844" stroke="0" extrusionOk="0">
                <a:moveTo>
                  <a:pt x="0" y="73211"/>
                </a:moveTo>
                <a:cubicBezTo>
                  <a:pt x="134546" y="80495"/>
                  <a:pt x="390756" y="45059"/>
                  <a:pt x="584461" y="73211"/>
                </a:cubicBezTo>
                <a:cubicBezTo>
                  <a:pt x="588062" y="54325"/>
                  <a:pt x="581327" y="36354"/>
                  <a:pt x="584461" y="0"/>
                </a:cubicBezTo>
                <a:cubicBezTo>
                  <a:pt x="634504" y="46781"/>
                  <a:pt x="658283" y="82992"/>
                  <a:pt x="730883" y="146422"/>
                </a:cubicBezTo>
                <a:cubicBezTo>
                  <a:pt x="679432" y="211013"/>
                  <a:pt x="634079" y="246928"/>
                  <a:pt x="584461" y="292844"/>
                </a:cubicBezTo>
                <a:cubicBezTo>
                  <a:pt x="581847" y="275123"/>
                  <a:pt x="586281" y="255663"/>
                  <a:pt x="584461" y="219633"/>
                </a:cubicBezTo>
                <a:cubicBezTo>
                  <a:pt x="384983" y="201278"/>
                  <a:pt x="160884" y="209162"/>
                  <a:pt x="0" y="219633"/>
                </a:cubicBezTo>
                <a:cubicBezTo>
                  <a:pt x="5389" y="175650"/>
                  <a:pt x="-3971" y="143836"/>
                  <a:pt x="0" y="73211"/>
                </a:cubicBezTo>
                <a:close/>
              </a:path>
            </a:pathLst>
          </a:custGeom>
          <a:solidFill>
            <a:srgbClr val="CDE9E7"/>
          </a:solidFill>
          <a:ln w="38100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247092638">
                  <a:prstGeom prst="rightArrow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0F5B4163-8671-4CB8-9C50-927C6FC2EB32}"/>
              </a:ext>
            </a:extLst>
          </p:cNvPr>
          <p:cNvCxnSpPr/>
          <p:nvPr/>
        </p:nvCxnSpPr>
        <p:spPr>
          <a:xfrm>
            <a:off x="8101969" y="299199"/>
            <a:ext cx="0" cy="6533423"/>
          </a:xfrm>
          <a:prstGeom prst="line">
            <a:avLst/>
          </a:prstGeom>
          <a:ln w="38100">
            <a:solidFill>
              <a:srgbClr val="F8CC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195D1D1C-210B-46CE-A28A-B27DB32697EA}"/>
              </a:ext>
            </a:extLst>
          </p:cNvPr>
          <p:cNvSpPr/>
          <p:nvPr/>
        </p:nvSpPr>
        <p:spPr>
          <a:xfrm>
            <a:off x="7873374" y="3146067"/>
            <a:ext cx="730883" cy="292844"/>
          </a:xfrm>
          <a:custGeom>
            <a:avLst/>
            <a:gdLst>
              <a:gd name="connsiteX0" fmla="*/ 0 w 730883"/>
              <a:gd name="connsiteY0" fmla="*/ 73211 h 292844"/>
              <a:gd name="connsiteX1" fmla="*/ 584461 w 730883"/>
              <a:gd name="connsiteY1" fmla="*/ 73211 h 292844"/>
              <a:gd name="connsiteX2" fmla="*/ 584461 w 730883"/>
              <a:gd name="connsiteY2" fmla="*/ 0 h 292844"/>
              <a:gd name="connsiteX3" fmla="*/ 730883 w 730883"/>
              <a:gd name="connsiteY3" fmla="*/ 146422 h 292844"/>
              <a:gd name="connsiteX4" fmla="*/ 584461 w 730883"/>
              <a:gd name="connsiteY4" fmla="*/ 292844 h 292844"/>
              <a:gd name="connsiteX5" fmla="*/ 584461 w 730883"/>
              <a:gd name="connsiteY5" fmla="*/ 219633 h 292844"/>
              <a:gd name="connsiteX6" fmla="*/ 0 w 730883"/>
              <a:gd name="connsiteY6" fmla="*/ 219633 h 292844"/>
              <a:gd name="connsiteX7" fmla="*/ 0 w 730883"/>
              <a:gd name="connsiteY7" fmla="*/ 73211 h 292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0883" h="292844" fill="none" extrusionOk="0">
                <a:moveTo>
                  <a:pt x="0" y="73211"/>
                </a:moveTo>
                <a:cubicBezTo>
                  <a:pt x="273818" y="76450"/>
                  <a:pt x="310430" y="52599"/>
                  <a:pt x="584461" y="73211"/>
                </a:cubicBezTo>
                <a:cubicBezTo>
                  <a:pt x="587970" y="40268"/>
                  <a:pt x="584010" y="19774"/>
                  <a:pt x="584461" y="0"/>
                </a:cubicBezTo>
                <a:cubicBezTo>
                  <a:pt x="637509" y="66923"/>
                  <a:pt x="673547" y="97264"/>
                  <a:pt x="730883" y="146422"/>
                </a:cubicBezTo>
                <a:cubicBezTo>
                  <a:pt x="705378" y="181473"/>
                  <a:pt x="628926" y="242396"/>
                  <a:pt x="584461" y="292844"/>
                </a:cubicBezTo>
                <a:cubicBezTo>
                  <a:pt x="581810" y="267457"/>
                  <a:pt x="585081" y="246497"/>
                  <a:pt x="584461" y="219633"/>
                </a:cubicBezTo>
                <a:cubicBezTo>
                  <a:pt x="394340" y="191436"/>
                  <a:pt x="139149" y="243784"/>
                  <a:pt x="0" y="219633"/>
                </a:cubicBezTo>
                <a:cubicBezTo>
                  <a:pt x="3696" y="175914"/>
                  <a:pt x="1475" y="105018"/>
                  <a:pt x="0" y="73211"/>
                </a:cubicBezTo>
                <a:close/>
              </a:path>
              <a:path w="730883" h="292844" stroke="0" extrusionOk="0">
                <a:moveTo>
                  <a:pt x="0" y="73211"/>
                </a:moveTo>
                <a:cubicBezTo>
                  <a:pt x="134546" y="80495"/>
                  <a:pt x="390756" y="45059"/>
                  <a:pt x="584461" y="73211"/>
                </a:cubicBezTo>
                <a:cubicBezTo>
                  <a:pt x="588062" y="54325"/>
                  <a:pt x="581327" y="36354"/>
                  <a:pt x="584461" y="0"/>
                </a:cubicBezTo>
                <a:cubicBezTo>
                  <a:pt x="634504" y="46781"/>
                  <a:pt x="658283" y="82992"/>
                  <a:pt x="730883" y="146422"/>
                </a:cubicBezTo>
                <a:cubicBezTo>
                  <a:pt x="679432" y="211013"/>
                  <a:pt x="634079" y="246928"/>
                  <a:pt x="584461" y="292844"/>
                </a:cubicBezTo>
                <a:cubicBezTo>
                  <a:pt x="581847" y="275123"/>
                  <a:pt x="586281" y="255663"/>
                  <a:pt x="584461" y="219633"/>
                </a:cubicBezTo>
                <a:cubicBezTo>
                  <a:pt x="384983" y="201278"/>
                  <a:pt x="160884" y="209162"/>
                  <a:pt x="0" y="219633"/>
                </a:cubicBezTo>
                <a:cubicBezTo>
                  <a:pt x="5389" y="175650"/>
                  <a:pt x="-3971" y="143836"/>
                  <a:pt x="0" y="73211"/>
                </a:cubicBezTo>
                <a:close/>
              </a:path>
            </a:pathLst>
          </a:custGeom>
          <a:solidFill>
            <a:srgbClr val="CDE9E7"/>
          </a:solidFill>
          <a:ln w="38100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247092638">
                  <a:prstGeom prst="rightArrow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76B3D859-5079-4B61-8D99-542CFF8BC56B}"/>
              </a:ext>
            </a:extLst>
          </p:cNvPr>
          <p:cNvSpPr/>
          <p:nvPr/>
        </p:nvSpPr>
        <p:spPr>
          <a:xfrm>
            <a:off x="633649" y="473941"/>
            <a:ext cx="3344814" cy="771300"/>
          </a:xfrm>
          <a:custGeom>
            <a:avLst/>
            <a:gdLst>
              <a:gd name="connsiteX0" fmla="*/ 0 w 3344814"/>
              <a:gd name="connsiteY0" fmla="*/ 128553 h 771300"/>
              <a:gd name="connsiteX1" fmla="*/ 128553 w 3344814"/>
              <a:gd name="connsiteY1" fmla="*/ 0 h 771300"/>
              <a:gd name="connsiteX2" fmla="*/ 776972 w 3344814"/>
              <a:gd name="connsiteY2" fmla="*/ 0 h 771300"/>
              <a:gd name="connsiteX3" fmla="*/ 1301882 w 3344814"/>
              <a:gd name="connsiteY3" fmla="*/ 0 h 771300"/>
              <a:gd name="connsiteX4" fmla="*/ 1857669 w 3344814"/>
              <a:gd name="connsiteY4" fmla="*/ 0 h 771300"/>
              <a:gd name="connsiteX5" fmla="*/ 2382580 w 3344814"/>
              <a:gd name="connsiteY5" fmla="*/ 0 h 771300"/>
              <a:gd name="connsiteX6" fmla="*/ 3216261 w 3344814"/>
              <a:gd name="connsiteY6" fmla="*/ 0 h 771300"/>
              <a:gd name="connsiteX7" fmla="*/ 3344814 w 3344814"/>
              <a:gd name="connsiteY7" fmla="*/ 128553 h 771300"/>
              <a:gd name="connsiteX8" fmla="*/ 3344814 w 3344814"/>
              <a:gd name="connsiteY8" fmla="*/ 642747 h 771300"/>
              <a:gd name="connsiteX9" fmla="*/ 3216261 w 3344814"/>
              <a:gd name="connsiteY9" fmla="*/ 771300 h 771300"/>
              <a:gd name="connsiteX10" fmla="*/ 2629596 w 3344814"/>
              <a:gd name="connsiteY10" fmla="*/ 771300 h 771300"/>
              <a:gd name="connsiteX11" fmla="*/ 2042932 w 3344814"/>
              <a:gd name="connsiteY11" fmla="*/ 771300 h 771300"/>
              <a:gd name="connsiteX12" fmla="*/ 1425390 w 3344814"/>
              <a:gd name="connsiteY12" fmla="*/ 771300 h 771300"/>
              <a:gd name="connsiteX13" fmla="*/ 900480 w 3344814"/>
              <a:gd name="connsiteY13" fmla="*/ 771300 h 771300"/>
              <a:gd name="connsiteX14" fmla="*/ 128553 w 3344814"/>
              <a:gd name="connsiteY14" fmla="*/ 771300 h 771300"/>
              <a:gd name="connsiteX15" fmla="*/ 0 w 3344814"/>
              <a:gd name="connsiteY15" fmla="*/ 642747 h 771300"/>
              <a:gd name="connsiteX16" fmla="*/ 0 w 3344814"/>
              <a:gd name="connsiteY16" fmla="*/ 128553 h 77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44814" h="771300" fill="none" extrusionOk="0">
                <a:moveTo>
                  <a:pt x="0" y="128553"/>
                </a:moveTo>
                <a:cubicBezTo>
                  <a:pt x="-4481" y="64588"/>
                  <a:pt x="47432" y="5829"/>
                  <a:pt x="128553" y="0"/>
                </a:cubicBezTo>
                <a:cubicBezTo>
                  <a:pt x="369930" y="14702"/>
                  <a:pt x="465644" y="-27607"/>
                  <a:pt x="776972" y="0"/>
                </a:cubicBezTo>
                <a:cubicBezTo>
                  <a:pt x="1088300" y="27607"/>
                  <a:pt x="1166440" y="-23015"/>
                  <a:pt x="1301882" y="0"/>
                </a:cubicBezTo>
                <a:cubicBezTo>
                  <a:pt x="1437324" y="23015"/>
                  <a:pt x="1663012" y="2136"/>
                  <a:pt x="1857669" y="0"/>
                </a:cubicBezTo>
                <a:cubicBezTo>
                  <a:pt x="2052326" y="-2136"/>
                  <a:pt x="2122536" y="-19362"/>
                  <a:pt x="2382580" y="0"/>
                </a:cubicBezTo>
                <a:cubicBezTo>
                  <a:pt x="2642624" y="19362"/>
                  <a:pt x="2936525" y="-18723"/>
                  <a:pt x="3216261" y="0"/>
                </a:cubicBezTo>
                <a:cubicBezTo>
                  <a:pt x="3294204" y="-14662"/>
                  <a:pt x="3341076" y="63479"/>
                  <a:pt x="3344814" y="128553"/>
                </a:cubicBezTo>
                <a:cubicBezTo>
                  <a:pt x="3323339" y="337478"/>
                  <a:pt x="3325288" y="486922"/>
                  <a:pt x="3344814" y="642747"/>
                </a:cubicBezTo>
                <a:cubicBezTo>
                  <a:pt x="3349198" y="701439"/>
                  <a:pt x="3284718" y="770042"/>
                  <a:pt x="3216261" y="771300"/>
                </a:cubicBezTo>
                <a:cubicBezTo>
                  <a:pt x="3073960" y="788184"/>
                  <a:pt x="2754597" y="796756"/>
                  <a:pt x="2629596" y="771300"/>
                </a:cubicBezTo>
                <a:cubicBezTo>
                  <a:pt x="2504596" y="745844"/>
                  <a:pt x="2297120" y="769636"/>
                  <a:pt x="2042932" y="771300"/>
                </a:cubicBezTo>
                <a:cubicBezTo>
                  <a:pt x="1788744" y="772964"/>
                  <a:pt x="1695981" y="796989"/>
                  <a:pt x="1425390" y="771300"/>
                </a:cubicBezTo>
                <a:cubicBezTo>
                  <a:pt x="1154799" y="745611"/>
                  <a:pt x="1010494" y="768048"/>
                  <a:pt x="900480" y="771300"/>
                </a:cubicBezTo>
                <a:cubicBezTo>
                  <a:pt x="790466" y="774553"/>
                  <a:pt x="377983" y="737132"/>
                  <a:pt x="128553" y="771300"/>
                </a:cubicBezTo>
                <a:cubicBezTo>
                  <a:pt x="51556" y="772198"/>
                  <a:pt x="1497" y="697419"/>
                  <a:pt x="0" y="642747"/>
                </a:cubicBezTo>
                <a:cubicBezTo>
                  <a:pt x="25464" y="464746"/>
                  <a:pt x="15712" y="257166"/>
                  <a:pt x="0" y="128553"/>
                </a:cubicBezTo>
                <a:close/>
              </a:path>
              <a:path w="3344814" h="771300" stroke="0" extrusionOk="0">
                <a:moveTo>
                  <a:pt x="0" y="128553"/>
                </a:moveTo>
                <a:cubicBezTo>
                  <a:pt x="64" y="53241"/>
                  <a:pt x="56652" y="-1420"/>
                  <a:pt x="128553" y="0"/>
                </a:cubicBezTo>
                <a:cubicBezTo>
                  <a:pt x="344824" y="-26003"/>
                  <a:pt x="626626" y="830"/>
                  <a:pt x="807849" y="0"/>
                </a:cubicBezTo>
                <a:cubicBezTo>
                  <a:pt x="989072" y="-830"/>
                  <a:pt x="1080108" y="-18890"/>
                  <a:pt x="1332759" y="0"/>
                </a:cubicBezTo>
                <a:cubicBezTo>
                  <a:pt x="1585410" y="18890"/>
                  <a:pt x="1815069" y="-30774"/>
                  <a:pt x="2012055" y="0"/>
                </a:cubicBezTo>
                <a:cubicBezTo>
                  <a:pt x="2209041" y="30774"/>
                  <a:pt x="2321597" y="-1061"/>
                  <a:pt x="2598719" y="0"/>
                </a:cubicBezTo>
                <a:cubicBezTo>
                  <a:pt x="2875841" y="1061"/>
                  <a:pt x="3033571" y="5625"/>
                  <a:pt x="3216261" y="0"/>
                </a:cubicBezTo>
                <a:cubicBezTo>
                  <a:pt x="3299753" y="-20"/>
                  <a:pt x="3354293" y="46307"/>
                  <a:pt x="3344814" y="128553"/>
                </a:cubicBezTo>
                <a:cubicBezTo>
                  <a:pt x="3322785" y="376521"/>
                  <a:pt x="3354914" y="433935"/>
                  <a:pt x="3344814" y="642747"/>
                </a:cubicBezTo>
                <a:cubicBezTo>
                  <a:pt x="3357097" y="706181"/>
                  <a:pt x="3276640" y="763281"/>
                  <a:pt x="3216261" y="771300"/>
                </a:cubicBezTo>
                <a:cubicBezTo>
                  <a:pt x="2910783" y="779033"/>
                  <a:pt x="2818998" y="798653"/>
                  <a:pt x="2567842" y="771300"/>
                </a:cubicBezTo>
                <a:cubicBezTo>
                  <a:pt x="2316686" y="743947"/>
                  <a:pt x="2176473" y="792368"/>
                  <a:pt x="1919424" y="771300"/>
                </a:cubicBezTo>
                <a:cubicBezTo>
                  <a:pt x="1662375" y="750232"/>
                  <a:pt x="1531079" y="779393"/>
                  <a:pt x="1363636" y="771300"/>
                </a:cubicBezTo>
                <a:cubicBezTo>
                  <a:pt x="1196193" y="763207"/>
                  <a:pt x="920135" y="798198"/>
                  <a:pt x="807849" y="771300"/>
                </a:cubicBezTo>
                <a:cubicBezTo>
                  <a:pt x="695563" y="744402"/>
                  <a:pt x="403053" y="804133"/>
                  <a:pt x="128553" y="771300"/>
                </a:cubicBezTo>
                <a:cubicBezTo>
                  <a:pt x="53589" y="766727"/>
                  <a:pt x="-2116" y="707805"/>
                  <a:pt x="0" y="642747"/>
                </a:cubicBezTo>
                <a:cubicBezTo>
                  <a:pt x="-10421" y="488850"/>
                  <a:pt x="-16832" y="289614"/>
                  <a:pt x="0" y="128553"/>
                </a:cubicBezTo>
                <a:close/>
              </a:path>
            </a:pathLst>
          </a:custGeom>
          <a:solidFill>
            <a:srgbClr val="F8CCCC"/>
          </a:solidFill>
          <a:ln w="381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80462948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05BD24-7A6B-407A-8BDD-13266A0409B2}"/>
              </a:ext>
            </a:extLst>
          </p:cNvPr>
          <p:cNvSpPr txBox="1"/>
          <p:nvPr/>
        </p:nvSpPr>
        <p:spPr>
          <a:xfrm>
            <a:off x="1778949" y="501762"/>
            <a:ext cx="1107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k Free" panose="03080402000500000000" pitchFamily="66" charset="0"/>
                <a:ea typeface="문체부 쓰기 정체" panose="02030609000101010101" pitchFamily="17" charset="-127"/>
              </a:rPr>
              <a:t>4</a:t>
            </a:r>
            <a:r>
              <a: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ea typeface="문체부 쓰기 정체" panose="02030609000101010101" pitchFamily="17" charset="-127"/>
              </a:rPr>
              <a:t>월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5C824CA-6ED8-4415-AD40-A3FF4C86AA99}"/>
              </a:ext>
            </a:extLst>
          </p:cNvPr>
          <p:cNvSpPr txBox="1"/>
          <p:nvPr/>
        </p:nvSpPr>
        <p:spPr>
          <a:xfrm>
            <a:off x="1545907" y="1352077"/>
            <a:ext cx="250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k Free" panose="03080402000500000000" pitchFamily="66" charset="0"/>
                <a:ea typeface="문체부 쓰기 정체" panose="02030609000101010101" pitchFamily="17" charset="-127"/>
              </a:rPr>
              <a:t>일기장 개발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ea typeface="문체부 쓰기 정체" panose="02030609000101010101" pitchFamily="17" charset="-127"/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30E9E182-E9B8-483E-8191-A5C9027AD543}"/>
              </a:ext>
            </a:extLst>
          </p:cNvPr>
          <p:cNvCxnSpPr/>
          <p:nvPr/>
        </p:nvCxnSpPr>
        <p:spPr>
          <a:xfrm>
            <a:off x="463854" y="1853461"/>
            <a:ext cx="3660165" cy="0"/>
          </a:xfrm>
          <a:prstGeom prst="line">
            <a:avLst/>
          </a:prstGeom>
          <a:ln w="38100">
            <a:solidFill>
              <a:srgbClr val="F8CC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2C3ED22-600B-4E0B-A932-C5925512BD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4757" y="4432927"/>
            <a:ext cx="2332972" cy="162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980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3854" y="261874"/>
            <a:ext cx="11270946" cy="6462712"/>
          </a:xfrm>
          <a:custGeom>
            <a:avLst/>
            <a:gdLst>
              <a:gd name="connsiteX0" fmla="*/ 0 w 11270946"/>
              <a:gd name="connsiteY0" fmla="*/ 0 h 6462712"/>
              <a:gd name="connsiteX1" fmla="*/ 775706 w 11270946"/>
              <a:gd name="connsiteY1" fmla="*/ 0 h 6462712"/>
              <a:gd name="connsiteX2" fmla="*/ 1438703 w 11270946"/>
              <a:gd name="connsiteY2" fmla="*/ 0 h 6462712"/>
              <a:gd name="connsiteX3" fmla="*/ 2101700 w 11270946"/>
              <a:gd name="connsiteY3" fmla="*/ 0 h 6462712"/>
              <a:gd name="connsiteX4" fmla="*/ 2764697 w 11270946"/>
              <a:gd name="connsiteY4" fmla="*/ 0 h 6462712"/>
              <a:gd name="connsiteX5" fmla="*/ 3089565 w 11270946"/>
              <a:gd name="connsiteY5" fmla="*/ 0 h 6462712"/>
              <a:gd name="connsiteX6" fmla="*/ 3865271 w 11270946"/>
              <a:gd name="connsiteY6" fmla="*/ 0 h 6462712"/>
              <a:gd name="connsiteX7" fmla="*/ 4190140 w 11270946"/>
              <a:gd name="connsiteY7" fmla="*/ 0 h 6462712"/>
              <a:gd name="connsiteX8" fmla="*/ 4853137 w 11270946"/>
              <a:gd name="connsiteY8" fmla="*/ 0 h 6462712"/>
              <a:gd name="connsiteX9" fmla="*/ 5741552 w 11270946"/>
              <a:gd name="connsiteY9" fmla="*/ 0 h 6462712"/>
              <a:gd name="connsiteX10" fmla="*/ 6629968 w 11270946"/>
              <a:gd name="connsiteY10" fmla="*/ 0 h 6462712"/>
              <a:gd name="connsiteX11" fmla="*/ 7405675 w 11270946"/>
              <a:gd name="connsiteY11" fmla="*/ 0 h 6462712"/>
              <a:gd name="connsiteX12" fmla="*/ 7955962 w 11270946"/>
              <a:gd name="connsiteY12" fmla="*/ 0 h 6462712"/>
              <a:gd name="connsiteX13" fmla="*/ 8280830 w 11270946"/>
              <a:gd name="connsiteY13" fmla="*/ 0 h 6462712"/>
              <a:gd name="connsiteX14" fmla="*/ 8831118 w 11270946"/>
              <a:gd name="connsiteY14" fmla="*/ 0 h 6462712"/>
              <a:gd name="connsiteX15" fmla="*/ 9606824 w 11270946"/>
              <a:gd name="connsiteY15" fmla="*/ 0 h 6462712"/>
              <a:gd name="connsiteX16" fmla="*/ 10495240 w 11270946"/>
              <a:gd name="connsiteY16" fmla="*/ 0 h 6462712"/>
              <a:gd name="connsiteX17" fmla="*/ 11270946 w 11270946"/>
              <a:gd name="connsiteY17" fmla="*/ 0 h 6462712"/>
              <a:gd name="connsiteX18" fmla="*/ 11270946 w 11270946"/>
              <a:gd name="connsiteY18" fmla="*/ 452390 h 6462712"/>
              <a:gd name="connsiteX19" fmla="*/ 11270946 w 11270946"/>
              <a:gd name="connsiteY19" fmla="*/ 1227915 h 6462712"/>
              <a:gd name="connsiteX20" fmla="*/ 11270946 w 11270946"/>
              <a:gd name="connsiteY20" fmla="*/ 1744932 h 6462712"/>
              <a:gd name="connsiteX21" fmla="*/ 11270946 w 11270946"/>
              <a:gd name="connsiteY21" fmla="*/ 2455831 h 6462712"/>
              <a:gd name="connsiteX22" fmla="*/ 11270946 w 11270946"/>
              <a:gd name="connsiteY22" fmla="*/ 3231356 h 6462712"/>
              <a:gd name="connsiteX23" fmla="*/ 11270946 w 11270946"/>
              <a:gd name="connsiteY23" fmla="*/ 3683746 h 6462712"/>
              <a:gd name="connsiteX24" fmla="*/ 11270946 w 11270946"/>
              <a:gd name="connsiteY24" fmla="*/ 4459271 h 6462712"/>
              <a:gd name="connsiteX25" fmla="*/ 11270946 w 11270946"/>
              <a:gd name="connsiteY25" fmla="*/ 5234797 h 6462712"/>
              <a:gd name="connsiteX26" fmla="*/ 11270946 w 11270946"/>
              <a:gd name="connsiteY26" fmla="*/ 5687187 h 6462712"/>
              <a:gd name="connsiteX27" fmla="*/ 11270946 w 11270946"/>
              <a:gd name="connsiteY27" fmla="*/ 6462712 h 6462712"/>
              <a:gd name="connsiteX28" fmla="*/ 10720659 w 11270946"/>
              <a:gd name="connsiteY28" fmla="*/ 6462712 h 6462712"/>
              <a:gd name="connsiteX29" fmla="*/ 10283081 w 11270946"/>
              <a:gd name="connsiteY29" fmla="*/ 6462712 h 6462712"/>
              <a:gd name="connsiteX30" fmla="*/ 9507374 w 11270946"/>
              <a:gd name="connsiteY30" fmla="*/ 6462712 h 6462712"/>
              <a:gd name="connsiteX31" fmla="*/ 8618959 w 11270946"/>
              <a:gd name="connsiteY31" fmla="*/ 6462712 h 6462712"/>
              <a:gd name="connsiteX32" fmla="*/ 8068671 w 11270946"/>
              <a:gd name="connsiteY32" fmla="*/ 6462712 h 6462712"/>
              <a:gd name="connsiteX33" fmla="*/ 7180256 w 11270946"/>
              <a:gd name="connsiteY33" fmla="*/ 6462712 h 6462712"/>
              <a:gd name="connsiteX34" fmla="*/ 6517259 w 11270946"/>
              <a:gd name="connsiteY34" fmla="*/ 6462712 h 6462712"/>
              <a:gd name="connsiteX35" fmla="*/ 5628843 w 11270946"/>
              <a:gd name="connsiteY35" fmla="*/ 6462712 h 6462712"/>
              <a:gd name="connsiteX36" fmla="*/ 4740427 w 11270946"/>
              <a:gd name="connsiteY36" fmla="*/ 6462712 h 6462712"/>
              <a:gd name="connsiteX37" fmla="*/ 4302849 w 11270946"/>
              <a:gd name="connsiteY37" fmla="*/ 6462712 h 6462712"/>
              <a:gd name="connsiteX38" fmla="*/ 3752562 w 11270946"/>
              <a:gd name="connsiteY38" fmla="*/ 6462712 h 6462712"/>
              <a:gd name="connsiteX39" fmla="*/ 3089565 w 11270946"/>
              <a:gd name="connsiteY39" fmla="*/ 6462712 h 6462712"/>
              <a:gd name="connsiteX40" fmla="*/ 2426568 w 11270946"/>
              <a:gd name="connsiteY40" fmla="*/ 6462712 h 6462712"/>
              <a:gd name="connsiteX41" fmla="*/ 1650862 w 11270946"/>
              <a:gd name="connsiteY41" fmla="*/ 6462712 h 6462712"/>
              <a:gd name="connsiteX42" fmla="*/ 1213284 w 11270946"/>
              <a:gd name="connsiteY42" fmla="*/ 6462712 h 6462712"/>
              <a:gd name="connsiteX43" fmla="*/ 775706 w 11270946"/>
              <a:gd name="connsiteY43" fmla="*/ 6462712 h 6462712"/>
              <a:gd name="connsiteX44" fmla="*/ 0 w 11270946"/>
              <a:gd name="connsiteY44" fmla="*/ 6462712 h 6462712"/>
              <a:gd name="connsiteX45" fmla="*/ 0 w 11270946"/>
              <a:gd name="connsiteY45" fmla="*/ 5687187 h 6462712"/>
              <a:gd name="connsiteX46" fmla="*/ 0 w 11270946"/>
              <a:gd name="connsiteY46" fmla="*/ 5105542 h 6462712"/>
              <a:gd name="connsiteX47" fmla="*/ 0 w 11270946"/>
              <a:gd name="connsiteY47" fmla="*/ 4394644 h 6462712"/>
              <a:gd name="connsiteX48" fmla="*/ 0 w 11270946"/>
              <a:gd name="connsiteY48" fmla="*/ 3877627 h 6462712"/>
              <a:gd name="connsiteX49" fmla="*/ 0 w 11270946"/>
              <a:gd name="connsiteY49" fmla="*/ 3231356 h 6462712"/>
              <a:gd name="connsiteX50" fmla="*/ 0 w 11270946"/>
              <a:gd name="connsiteY50" fmla="*/ 2585085 h 6462712"/>
              <a:gd name="connsiteX51" fmla="*/ 0 w 11270946"/>
              <a:gd name="connsiteY51" fmla="*/ 2003441 h 6462712"/>
              <a:gd name="connsiteX52" fmla="*/ 0 w 11270946"/>
              <a:gd name="connsiteY52" fmla="*/ 1421797 h 6462712"/>
              <a:gd name="connsiteX53" fmla="*/ 0 w 11270946"/>
              <a:gd name="connsiteY53" fmla="*/ 969407 h 6462712"/>
              <a:gd name="connsiteX54" fmla="*/ 0 w 11270946"/>
              <a:gd name="connsiteY54" fmla="*/ 0 h 6462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1270946" h="6462712" fill="none" extrusionOk="0">
                <a:moveTo>
                  <a:pt x="0" y="0"/>
                </a:moveTo>
                <a:cubicBezTo>
                  <a:pt x="315806" y="-7949"/>
                  <a:pt x="397908" y="-9030"/>
                  <a:pt x="775706" y="0"/>
                </a:cubicBezTo>
                <a:cubicBezTo>
                  <a:pt x="1153504" y="9030"/>
                  <a:pt x="1162155" y="20476"/>
                  <a:pt x="1438703" y="0"/>
                </a:cubicBezTo>
                <a:cubicBezTo>
                  <a:pt x="1715251" y="-20476"/>
                  <a:pt x="1835421" y="3989"/>
                  <a:pt x="2101700" y="0"/>
                </a:cubicBezTo>
                <a:cubicBezTo>
                  <a:pt x="2367979" y="-3989"/>
                  <a:pt x="2575290" y="-23996"/>
                  <a:pt x="2764697" y="0"/>
                </a:cubicBezTo>
                <a:cubicBezTo>
                  <a:pt x="2954104" y="23996"/>
                  <a:pt x="3016294" y="10248"/>
                  <a:pt x="3089565" y="0"/>
                </a:cubicBezTo>
                <a:cubicBezTo>
                  <a:pt x="3162836" y="-10248"/>
                  <a:pt x="3498182" y="7827"/>
                  <a:pt x="3865271" y="0"/>
                </a:cubicBezTo>
                <a:cubicBezTo>
                  <a:pt x="4232360" y="-7827"/>
                  <a:pt x="4079101" y="-9379"/>
                  <a:pt x="4190140" y="0"/>
                </a:cubicBezTo>
                <a:cubicBezTo>
                  <a:pt x="4301179" y="9379"/>
                  <a:pt x="4634212" y="-16358"/>
                  <a:pt x="4853137" y="0"/>
                </a:cubicBezTo>
                <a:cubicBezTo>
                  <a:pt x="5072062" y="16358"/>
                  <a:pt x="5531122" y="7286"/>
                  <a:pt x="5741552" y="0"/>
                </a:cubicBezTo>
                <a:cubicBezTo>
                  <a:pt x="5951982" y="-7286"/>
                  <a:pt x="6273334" y="15687"/>
                  <a:pt x="6629968" y="0"/>
                </a:cubicBezTo>
                <a:cubicBezTo>
                  <a:pt x="6986602" y="-15687"/>
                  <a:pt x="7207570" y="32328"/>
                  <a:pt x="7405675" y="0"/>
                </a:cubicBezTo>
                <a:cubicBezTo>
                  <a:pt x="7603780" y="-32328"/>
                  <a:pt x="7795349" y="17850"/>
                  <a:pt x="7955962" y="0"/>
                </a:cubicBezTo>
                <a:cubicBezTo>
                  <a:pt x="8116575" y="-17850"/>
                  <a:pt x="8167373" y="14270"/>
                  <a:pt x="8280830" y="0"/>
                </a:cubicBezTo>
                <a:cubicBezTo>
                  <a:pt x="8394287" y="-14270"/>
                  <a:pt x="8642636" y="-26642"/>
                  <a:pt x="8831118" y="0"/>
                </a:cubicBezTo>
                <a:cubicBezTo>
                  <a:pt x="9019600" y="26642"/>
                  <a:pt x="9387372" y="-13434"/>
                  <a:pt x="9606824" y="0"/>
                </a:cubicBezTo>
                <a:cubicBezTo>
                  <a:pt x="9826276" y="13434"/>
                  <a:pt x="10148616" y="41853"/>
                  <a:pt x="10495240" y="0"/>
                </a:cubicBezTo>
                <a:cubicBezTo>
                  <a:pt x="10841864" y="-41853"/>
                  <a:pt x="11114119" y="-18842"/>
                  <a:pt x="11270946" y="0"/>
                </a:cubicBezTo>
                <a:cubicBezTo>
                  <a:pt x="11283987" y="193913"/>
                  <a:pt x="11284293" y="294414"/>
                  <a:pt x="11270946" y="452390"/>
                </a:cubicBezTo>
                <a:cubicBezTo>
                  <a:pt x="11257600" y="610366"/>
                  <a:pt x="11254286" y="885672"/>
                  <a:pt x="11270946" y="1227915"/>
                </a:cubicBezTo>
                <a:cubicBezTo>
                  <a:pt x="11287606" y="1570159"/>
                  <a:pt x="11289113" y="1502540"/>
                  <a:pt x="11270946" y="1744932"/>
                </a:cubicBezTo>
                <a:cubicBezTo>
                  <a:pt x="11252779" y="1987324"/>
                  <a:pt x="11268481" y="2284183"/>
                  <a:pt x="11270946" y="2455831"/>
                </a:cubicBezTo>
                <a:cubicBezTo>
                  <a:pt x="11273411" y="2627479"/>
                  <a:pt x="11279074" y="3051266"/>
                  <a:pt x="11270946" y="3231356"/>
                </a:cubicBezTo>
                <a:cubicBezTo>
                  <a:pt x="11262818" y="3411446"/>
                  <a:pt x="11278212" y="3470002"/>
                  <a:pt x="11270946" y="3683746"/>
                </a:cubicBezTo>
                <a:cubicBezTo>
                  <a:pt x="11263681" y="3897490"/>
                  <a:pt x="11233267" y="4258885"/>
                  <a:pt x="11270946" y="4459271"/>
                </a:cubicBezTo>
                <a:cubicBezTo>
                  <a:pt x="11308625" y="4659658"/>
                  <a:pt x="11307283" y="4910929"/>
                  <a:pt x="11270946" y="5234797"/>
                </a:cubicBezTo>
                <a:cubicBezTo>
                  <a:pt x="11234609" y="5558665"/>
                  <a:pt x="11257491" y="5559993"/>
                  <a:pt x="11270946" y="5687187"/>
                </a:cubicBezTo>
                <a:cubicBezTo>
                  <a:pt x="11284402" y="5814381"/>
                  <a:pt x="11240982" y="6206163"/>
                  <a:pt x="11270946" y="6462712"/>
                </a:cubicBezTo>
                <a:cubicBezTo>
                  <a:pt x="11076476" y="6467827"/>
                  <a:pt x="10987732" y="6435308"/>
                  <a:pt x="10720659" y="6462712"/>
                </a:cubicBezTo>
                <a:cubicBezTo>
                  <a:pt x="10453586" y="6490116"/>
                  <a:pt x="10427928" y="6450955"/>
                  <a:pt x="10283081" y="6462712"/>
                </a:cubicBezTo>
                <a:cubicBezTo>
                  <a:pt x="10138234" y="6474469"/>
                  <a:pt x="9739681" y="6465789"/>
                  <a:pt x="9507374" y="6462712"/>
                </a:cubicBezTo>
                <a:cubicBezTo>
                  <a:pt x="9275067" y="6459635"/>
                  <a:pt x="9045039" y="6464504"/>
                  <a:pt x="8618959" y="6462712"/>
                </a:cubicBezTo>
                <a:cubicBezTo>
                  <a:pt x="8192880" y="6460920"/>
                  <a:pt x="8335652" y="6472628"/>
                  <a:pt x="8068671" y="6462712"/>
                </a:cubicBezTo>
                <a:cubicBezTo>
                  <a:pt x="7801690" y="6452796"/>
                  <a:pt x="7592543" y="6428709"/>
                  <a:pt x="7180256" y="6462712"/>
                </a:cubicBezTo>
                <a:cubicBezTo>
                  <a:pt x="6767969" y="6496715"/>
                  <a:pt x="6801161" y="6476431"/>
                  <a:pt x="6517259" y="6462712"/>
                </a:cubicBezTo>
                <a:cubicBezTo>
                  <a:pt x="6233357" y="6448993"/>
                  <a:pt x="5983205" y="6423821"/>
                  <a:pt x="5628843" y="6462712"/>
                </a:cubicBezTo>
                <a:cubicBezTo>
                  <a:pt x="5274481" y="6501603"/>
                  <a:pt x="5066375" y="6506134"/>
                  <a:pt x="4740427" y="6462712"/>
                </a:cubicBezTo>
                <a:cubicBezTo>
                  <a:pt x="4414479" y="6419290"/>
                  <a:pt x="4474728" y="6454634"/>
                  <a:pt x="4302849" y="6462712"/>
                </a:cubicBezTo>
                <a:cubicBezTo>
                  <a:pt x="4130970" y="6470790"/>
                  <a:pt x="3867630" y="6452403"/>
                  <a:pt x="3752562" y="6462712"/>
                </a:cubicBezTo>
                <a:cubicBezTo>
                  <a:pt x="3637494" y="6473021"/>
                  <a:pt x="3375321" y="6492172"/>
                  <a:pt x="3089565" y="6462712"/>
                </a:cubicBezTo>
                <a:cubicBezTo>
                  <a:pt x="2803809" y="6433252"/>
                  <a:pt x="2669807" y="6444890"/>
                  <a:pt x="2426568" y="6462712"/>
                </a:cubicBezTo>
                <a:cubicBezTo>
                  <a:pt x="2183329" y="6480534"/>
                  <a:pt x="1847430" y="6476769"/>
                  <a:pt x="1650862" y="6462712"/>
                </a:cubicBezTo>
                <a:cubicBezTo>
                  <a:pt x="1454294" y="6448655"/>
                  <a:pt x="1306258" y="6446287"/>
                  <a:pt x="1213284" y="6462712"/>
                </a:cubicBezTo>
                <a:cubicBezTo>
                  <a:pt x="1120310" y="6479137"/>
                  <a:pt x="895899" y="6461871"/>
                  <a:pt x="775706" y="6462712"/>
                </a:cubicBezTo>
                <a:cubicBezTo>
                  <a:pt x="655513" y="6463553"/>
                  <a:pt x="157792" y="6468128"/>
                  <a:pt x="0" y="6462712"/>
                </a:cubicBezTo>
                <a:cubicBezTo>
                  <a:pt x="-15564" y="6150456"/>
                  <a:pt x="27342" y="6056141"/>
                  <a:pt x="0" y="5687187"/>
                </a:cubicBezTo>
                <a:cubicBezTo>
                  <a:pt x="-27342" y="5318233"/>
                  <a:pt x="-18799" y="5347496"/>
                  <a:pt x="0" y="5105542"/>
                </a:cubicBezTo>
                <a:cubicBezTo>
                  <a:pt x="18799" y="4863589"/>
                  <a:pt x="-34586" y="4637974"/>
                  <a:pt x="0" y="4394644"/>
                </a:cubicBezTo>
                <a:cubicBezTo>
                  <a:pt x="34586" y="4151314"/>
                  <a:pt x="21973" y="4071101"/>
                  <a:pt x="0" y="3877627"/>
                </a:cubicBezTo>
                <a:cubicBezTo>
                  <a:pt x="-21973" y="3684153"/>
                  <a:pt x="16799" y="3472851"/>
                  <a:pt x="0" y="3231356"/>
                </a:cubicBezTo>
                <a:cubicBezTo>
                  <a:pt x="-16799" y="2989861"/>
                  <a:pt x="-19756" y="2894009"/>
                  <a:pt x="0" y="2585085"/>
                </a:cubicBezTo>
                <a:cubicBezTo>
                  <a:pt x="19756" y="2276161"/>
                  <a:pt x="-7273" y="2228165"/>
                  <a:pt x="0" y="2003441"/>
                </a:cubicBezTo>
                <a:cubicBezTo>
                  <a:pt x="7273" y="1778717"/>
                  <a:pt x="15847" y="1596355"/>
                  <a:pt x="0" y="1421797"/>
                </a:cubicBezTo>
                <a:cubicBezTo>
                  <a:pt x="-15847" y="1247239"/>
                  <a:pt x="19211" y="1076719"/>
                  <a:pt x="0" y="969407"/>
                </a:cubicBezTo>
                <a:cubicBezTo>
                  <a:pt x="-19211" y="862095"/>
                  <a:pt x="-30885" y="449303"/>
                  <a:pt x="0" y="0"/>
                </a:cubicBezTo>
                <a:close/>
              </a:path>
              <a:path w="11270946" h="6462712" stroke="0" extrusionOk="0">
                <a:moveTo>
                  <a:pt x="0" y="0"/>
                </a:moveTo>
                <a:cubicBezTo>
                  <a:pt x="130401" y="389"/>
                  <a:pt x="437401" y="-9895"/>
                  <a:pt x="550287" y="0"/>
                </a:cubicBezTo>
                <a:cubicBezTo>
                  <a:pt x="663173" y="9895"/>
                  <a:pt x="739113" y="-1860"/>
                  <a:pt x="875156" y="0"/>
                </a:cubicBezTo>
                <a:cubicBezTo>
                  <a:pt x="1011199" y="1860"/>
                  <a:pt x="1377095" y="11939"/>
                  <a:pt x="1763572" y="0"/>
                </a:cubicBezTo>
                <a:cubicBezTo>
                  <a:pt x="2150049" y="-11939"/>
                  <a:pt x="2124295" y="-13269"/>
                  <a:pt x="2313859" y="0"/>
                </a:cubicBezTo>
                <a:cubicBezTo>
                  <a:pt x="2503423" y="13269"/>
                  <a:pt x="2737722" y="7287"/>
                  <a:pt x="2864146" y="0"/>
                </a:cubicBezTo>
                <a:cubicBezTo>
                  <a:pt x="2990570" y="-7287"/>
                  <a:pt x="3364954" y="2367"/>
                  <a:pt x="3752562" y="0"/>
                </a:cubicBezTo>
                <a:cubicBezTo>
                  <a:pt x="4140170" y="-2367"/>
                  <a:pt x="4005826" y="-11087"/>
                  <a:pt x="4190140" y="0"/>
                </a:cubicBezTo>
                <a:cubicBezTo>
                  <a:pt x="4374454" y="11087"/>
                  <a:pt x="4774560" y="9180"/>
                  <a:pt x="5078556" y="0"/>
                </a:cubicBezTo>
                <a:cubicBezTo>
                  <a:pt x="5382552" y="-9180"/>
                  <a:pt x="5764966" y="-20388"/>
                  <a:pt x="5966971" y="0"/>
                </a:cubicBezTo>
                <a:cubicBezTo>
                  <a:pt x="6168976" y="20388"/>
                  <a:pt x="6427709" y="-24143"/>
                  <a:pt x="6629968" y="0"/>
                </a:cubicBezTo>
                <a:cubicBezTo>
                  <a:pt x="6832227" y="24143"/>
                  <a:pt x="7199370" y="29136"/>
                  <a:pt x="7518384" y="0"/>
                </a:cubicBezTo>
                <a:cubicBezTo>
                  <a:pt x="7837398" y="-29136"/>
                  <a:pt x="7830362" y="-5534"/>
                  <a:pt x="8068671" y="0"/>
                </a:cubicBezTo>
                <a:cubicBezTo>
                  <a:pt x="8306980" y="5534"/>
                  <a:pt x="8500624" y="-24200"/>
                  <a:pt x="8618959" y="0"/>
                </a:cubicBezTo>
                <a:cubicBezTo>
                  <a:pt x="8737294" y="24200"/>
                  <a:pt x="9123157" y="-1621"/>
                  <a:pt x="9394665" y="0"/>
                </a:cubicBezTo>
                <a:cubicBezTo>
                  <a:pt x="9666173" y="1621"/>
                  <a:pt x="9750438" y="-21594"/>
                  <a:pt x="9944952" y="0"/>
                </a:cubicBezTo>
                <a:cubicBezTo>
                  <a:pt x="10139466" y="21594"/>
                  <a:pt x="10646189" y="-32448"/>
                  <a:pt x="11270946" y="0"/>
                </a:cubicBezTo>
                <a:cubicBezTo>
                  <a:pt x="11302697" y="328807"/>
                  <a:pt x="11261258" y="506617"/>
                  <a:pt x="11270946" y="775525"/>
                </a:cubicBezTo>
                <a:cubicBezTo>
                  <a:pt x="11280634" y="1044433"/>
                  <a:pt x="11264251" y="1152768"/>
                  <a:pt x="11270946" y="1486424"/>
                </a:cubicBezTo>
                <a:cubicBezTo>
                  <a:pt x="11277641" y="1820080"/>
                  <a:pt x="11236295" y="2039536"/>
                  <a:pt x="11270946" y="2197322"/>
                </a:cubicBezTo>
                <a:cubicBezTo>
                  <a:pt x="11305597" y="2355108"/>
                  <a:pt x="11282986" y="2424290"/>
                  <a:pt x="11270946" y="2649712"/>
                </a:cubicBezTo>
                <a:cubicBezTo>
                  <a:pt x="11258907" y="2875134"/>
                  <a:pt x="11255382" y="3062914"/>
                  <a:pt x="11270946" y="3166729"/>
                </a:cubicBezTo>
                <a:cubicBezTo>
                  <a:pt x="11286510" y="3270544"/>
                  <a:pt x="11251745" y="3599541"/>
                  <a:pt x="11270946" y="3877627"/>
                </a:cubicBezTo>
                <a:cubicBezTo>
                  <a:pt x="11290147" y="4155713"/>
                  <a:pt x="11273985" y="4322991"/>
                  <a:pt x="11270946" y="4459271"/>
                </a:cubicBezTo>
                <a:cubicBezTo>
                  <a:pt x="11267907" y="4595551"/>
                  <a:pt x="11251192" y="4736658"/>
                  <a:pt x="11270946" y="4976288"/>
                </a:cubicBezTo>
                <a:cubicBezTo>
                  <a:pt x="11290700" y="5215918"/>
                  <a:pt x="11273412" y="5351022"/>
                  <a:pt x="11270946" y="5687187"/>
                </a:cubicBezTo>
                <a:cubicBezTo>
                  <a:pt x="11268480" y="6023352"/>
                  <a:pt x="11247438" y="6124505"/>
                  <a:pt x="11270946" y="6462712"/>
                </a:cubicBezTo>
                <a:cubicBezTo>
                  <a:pt x="11063209" y="6452595"/>
                  <a:pt x="10840088" y="6491202"/>
                  <a:pt x="10607949" y="6462712"/>
                </a:cubicBezTo>
                <a:cubicBezTo>
                  <a:pt x="10375810" y="6434222"/>
                  <a:pt x="10382598" y="6443104"/>
                  <a:pt x="10170371" y="6462712"/>
                </a:cubicBezTo>
                <a:cubicBezTo>
                  <a:pt x="9958144" y="6482320"/>
                  <a:pt x="9765319" y="6476159"/>
                  <a:pt x="9394665" y="6462712"/>
                </a:cubicBezTo>
                <a:cubicBezTo>
                  <a:pt x="9024011" y="6449265"/>
                  <a:pt x="9066190" y="6457170"/>
                  <a:pt x="8957087" y="6462712"/>
                </a:cubicBezTo>
                <a:cubicBezTo>
                  <a:pt x="8847984" y="6468254"/>
                  <a:pt x="8408406" y="6463108"/>
                  <a:pt x="8181381" y="6462712"/>
                </a:cubicBezTo>
                <a:cubicBezTo>
                  <a:pt x="7954356" y="6462316"/>
                  <a:pt x="7999009" y="6457515"/>
                  <a:pt x="7856512" y="6462712"/>
                </a:cubicBezTo>
                <a:cubicBezTo>
                  <a:pt x="7714015" y="6467909"/>
                  <a:pt x="7358024" y="6477661"/>
                  <a:pt x="7080806" y="6462712"/>
                </a:cubicBezTo>
                <a:cubicBezTo>
                  <a:pt x="6803588" y="6447763"/>
                  <a:pt x="6847831" y="6452073"/>
                  <a:pt x="6643228" y="6462712"/>
                </a:cubicBezTo>
                <a:cubicBezTo>
                  <a:pt x="6438625" y="6473351"/>
                  <a:pt x="6408112" y="6453605"/>
                  <a:pt x="6318360" y="6462712"/>
                </a:cubicBezTo>
                <a:cubicBezTo>
                  <a:pt x="6228608" y="6471819"/>
                  <a:pt x="6084932" y="6447419"/>
                  <a:pt x="5880782" y="6462712"/>
                </a:cubicBezTo>
                <a:cubicBezTo>
                  <a:pt x="5676632" y="6478005"/>
                  <a:pt x="5350351" y="6429945"/>
                  <a:pt x="5105076" y="6462712"/>
                </a:cubicBezTo>
                <a:cubicBezTo>
                  <a:pt x="4859801" y="6495479"/>
                  <a:pt x="4872196" y="6462063"/>
                  <a:pt x="4667498" y="6462712"/>
                </a:cubicBezTo>
                <a:cubicBezTo>
                  <a:pt x="4462800" y="6463361"/>
                  <a:pt x="4466636" y="6459793"/>
                  <a:pt x="4342629" y="6462712"/>
                </a:cubicBezTo>
                <a:cubicBezTo>
                  <a:pt x="4218622" y="6465631"/>
                  <a:pt x="4051185" y="6463895"/>
                  <a:pt x="3905051" y="6462712"/>
                </a:cubicBezTo>
                <a:cubicBezTo>
                  <a:pt x="3758917" y="6461529"/>
                  <a:pt x="3487527" y="6480991"/>
                  <a:pt x="3354764" y="6462712"/>
                </a:cubicBezTo>
                <a:cubicBezTo>
                  <a:pt x="3222001" y="6444433"/>
                  <a:pt x="2873284" y="6435697"/>
                  <a:pt x="2691767" y="6462712"/>
                </a:cubicBezTo>
                <a:cubicBezTo>
                  <a:pt x="2510250" y="6489727"/>
                  <a:pt x="2347075" y="6463043"/>
                  <a:pt x="2254189" y="6462712"/>
                </a:cubicBezTo>
                <a:cubicBezTo>
                  <a:pt x="2161303" y="6462381"/>
                  <a:pt x="1629485" y="6432275"/>
                  <a:pt x="1365773" y="6462712"/>
                </a:cubicBezTo>
                <a:cubicBezTo>
                  <a:pt x="1102061" y="6493149"/>
                  <a:pt x="857798" y="6470633"/>
                  <a:pt x="702777" y="6462712"/>
                </a:cubicBezTo>
                <a:cubicBezTo>
                  <a:pt x="547756" y="6454791"/>
                  <a:pt x="184685" y="6430606"/>
                  <a:pt x="0" y="6462712"/>
                </a:cubicBezTo>
                <a:cubicBezTo>
                  <a:pt x="-24948" y="6175331"/>
                  <a:pt x="-12762" y="6093458"/>
                  <a:pt x="0" y="5751814"/>
                </a:cubicBezTo>
                <a:cubicBezTo>
                  <a:pt x="12762" y="5410170"/>
                  <a:pt x="12156" y="5345506"/>
                  <a:pt x="0" y="5105542"/>
                </a:cubicBezTo>
                <a:cubicBezTo>
                  <a:pt x="-12156" y="4865578"/>
                  <a:pt x="17789" y="4679668"/>
                  <a:pt x="0" y="4523898"/>
                </a:cubicBezTo>
                <a:cubicBezTo>
                  <a:pt x="-17789" y="4368128"/>
                  <a:pt x="913" y="4122809"/>
                  <a:pt x="0" y="3813000"/>
                </a:cubicBezTo>
                <a:cubicBezTo>
                  <a:pt x="-913" y="3503191"/>
                  <a:pt x="-13810" y="3447176"/>
                  <a:pt x="0" y="3166729"/>
                </a:cubicBezTo>
                <a:cubicBezTo>
                  <a:pt x="13810" y="2886282"/>
                  <a:pt x="38662" y="2649271"/>
                  <a:pt x="0" y="2391203"/>
                </a:cubicBezTo>
                <a:cubicBezTo>
                  <a:pt x="-38662" y="2133135"/>
                  <a:pt x="22371" y="1964752"/>
                  <a:pt x="0" y="1615678"/>
                </a:cubicBezTo>
                <a:cubicBezTo>
                  <a:pt x="-22371" y="1266605"/>
                  <a:pt x="-33204" y="1176872"/>
                  <a:pt x="0" y="904780"/>
                </a:cubicBezTo>
                <a:cubicBezTo>
                  <a:pt x="33204" y="632688"/>
                  <a:pt x="-42022" y="297617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4925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prstClr val="white"/>
                </a:solidFill>
              </a:rPr>
              <a:t>Firebase Auth</a:t>
            </a:r>
            <a:r>
              <a:rPr lang="ko-KR" altLang="en-US">
                <a:solidFill>
                  <a:prstClr val="white"/>
                </a:solidFill>
              </a:rPr>
              <a:t>를 이용하여 로그인 정보 저장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AC75D85-B842-4C36-B13F-07DDF3B3C5A2}"/>
              </a:ext>
            </a:extLst>
          </p:cNvPr>
          <p:cNvSpPr/>
          <p:nvPr/>
        </p:nvSpPr>
        <p:spPr>
          <a:xfrm>
            <a:off x="11734800" y="1102202"/>
            <a:ext cx="323189" cy="538480"/>
          </a:xfrm>
          <a:custGeom>
            <a:avLst/>
            <a:gdLst>
              <a:gd name="connsiteX0" fmla="*/ 0 w 323189"/>
              <a:gd name="connsiteY0" fmla="*/ 0 h 538480"/>
              <a:gd name="connsiteX1" fmla="*/ 323189 w 323189"/>
              <a:gd name="connsiteY1" fmla="*/ 0 h 538480"/>
              <a:gd name="connsiteX2" fmla="*/ 323189 w 323189"/>
              <a:gd name="connsiteY2" fmla="*/ 538480 h 538480"/>
              <a:gd name="connsiteX3" fmla="*/ 0 w 323189"/>
              <a:gd name="connsiteY3" fmla="*/ 538480 h 538480"/>
              <a:gd name="connsiteX4" fmla="*/ 0 w 323189"/>
              <a:gd name="connsiteY4" fmla="*/ 0 h 53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189" h="538480" fill="none" extrusionOk="0">
                <a:moveTo>
                  <a:pt x="0" y="0"/>
                </a:moveTo>
                <a:cubicBezTo>
                  <a:pt x="73338" y="9553"/>
                  <a:pt x="167943" y="-8120"/>
                  <a:pt x="323189" y="0"/>
                </a:cubicBezTo>
                <a:cubicBezTo>
                  <a:pt x="311208" y="267491"/>
                  <a:pt x="313062" y="354133"/>
                  <a:pt x="323189" y="538480"/>
                </a:cubicBezTo>
                <a:cubicBezTo>
                  <a:pt x="194737" y="540158"/>
                  <a:pt x="106307" y="523204"/>
                  <a:pt x="0" y="538480"/>
                </a:cubicBezTo>
                <a:cubicBezTo>
                  <a:pt x="-26834" y="415318"/>
                  <a:pt x="-17406" y="158146"/>
                  <a:pt x="0" y="0"/>
                </a:cubicBezTo>
                <a:close/>
              </a:path>
              <a:path w="323189" h="538480" stroke="0" extrusionOk="0">
                <a:moveTo>
                  <a:pt x="0" y="0"/>
                </a:moveTo>
                <a:cubicBezTo>
                  <a:pt x="64642" y="4801"/>
                  <a:pt x="186636" y="-1324"/>
                  <a:pt x="323189" y="0"/>
                </a:cubicBezTo>
                <a:cubicBezTo>
                  <a:pt x="300080" y="118609"/>
                  <a:pt x="317961" y="339399"/>
                  <a:pt x="323189" y="538480"/>
                </a:cubicBezTo>
                <a:cubicBezTo>
                  <a:pt x="176007" y="541814"/>
                  <a:pt x="137128" y="533633"/>
                  <a:pt x="0" y="538480"/>
                </a:cubicBezTo>
                <a:cubicBezTo>
                  <a:pt x="-20977" y="359516"/>
                  <a:pt x="-25949" y="132382"/>
                  <a:pt x="0" y="0"/>
                </a:cubicBezTo>
                <a:close/>
              </a:path>
            </a:pathLst>
          </a:custGeom>
          <a:solidFill>
            <a:srgbClr val="E1EEC9"/>
          </a:solidFill>
          <a:ln w="254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1032710-7AF0-4372-87C7-478AB62A7C78}"/>
              </a:ext>
            </a:extLst>
          </p:cNvPr>
          <p:cNvSpPr/>
          <p:nvPr/>
        </p:nvSpPr>
        <p:spPr>
          <a:xfrm rot="5400000">
            <a:off x="11560604" y="1996299"/>
            <a:ext cx="470312" cy="121920"/>
          </a:xfrm>
          <a:custGeom>
            <a:avLst/>
            <a:gdLst>
              <a:gd name="connsiteX0" fmla="*/ 0 w 470312"/>
              <a:gd name="connsiteY0" fmla="*/ 0 h 121920"/>
              <a:gd name="connsiteX1" fmla="*/ 470312 w 470312"/>
              <a:gd name="connsiteY1" fmla="*/ 0 h 121920"/>
              <a:gd name="connsiteX2" fmla="*/ 470312 w 470312"/>
              <a:gd name="connsiteY2" fmla="*/ 121920 h 121920"/>
              <a:gd name="connsiteX3" fmla="*/ 0 w 470312"/>
              <a:gd name="connsiteY3" fmla="*/ 121920 h 121920"/>
              <a:gd name="connsiteX4" fmla="*/ 0 w 470312"/>
              <a:gd name="connsiteY4" fmla="*/ 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0312" h="121920" fill="none" extrusionOk="0">
                <a:moveTo>
                  <a:pt x="0" y="0"/>
                </a:moveTo>
                <a:cubicBezTo>
                  <a:pt x="187944" y="-13799"/>
                  <a:pt x="242384" y="16785"/>
                  <a:pt x="470312" y="0"/>
                </a:cubicBezTo>
                <a:cubicBezTo>
                  <a:pt x="472047" y="28675"/>
                  <a:pt x="471869" y="67480"/>
                  <a:pt x="470312" y="121920"/>
                </a:cubicBezTo>
                <a:cubicBezTo>
                  <a:pt x="286647" y="108997"/>
                  <a:pt x="212357" y="102011"/>
                  <a:pt x="0" y="121920"/>
                </a:cubicBezTo>
                <a:cubicBezTo>
                  <a:pt x="2122" y="69973"/>
                  <a:pt x="374" y="32843"/>
                  <a:pt x="0" y="0"/>
                </a:cubicBezTo>
                <a:close/>
              </a:path>
              <a:path w="470312" h="121920" stroke="0" extrusionOk="0">
                <a:moveTo>
                  <a:pt x="0" y="0"/>
                </a:moveTo>
                <a:cubicBezTo>
                  <a:pt x="143160" y="-3381"/>
                  <a:pt x="367201" y="-7173"/>
                  <a:pt x="470312" y="0"/>
                </a:cubicBezTo>
                <a:cubicBezTo>
                  <a:pt x="472095" y="34657"/>
                  <a:pt x="466608" y="92450"/>
                  <a:pt x="470312" y="121920"/>
                </a:cubicBezTo>
                <a:cubicBezTo>
                  <a:pt x="337524" y="136846"/>
                  <a:pt x="127438" y="129125"/>
                  <a:pt x="0" y="121920"/>
                </a:cubicBezTo>
                <a:cubicBezTo>
                  <a:pt x="4931" y="67078"/>
                  <a:pt x="6055" y="24604"/>
                  <a:pt x="0" y="0"/>
                </a:cubicBezTo>
                <a:close/>
              </a:path>
            </a:pathLst>
          </a:custGeom>
          <a:solidFill>
            <a:srgbClr val="CCC3E0"/>
          </a:solidFill>
          <a:ln w="254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16A0907-1B68-4DB2-B86E-EDECB99EC6FD}"/>
              </a:ext>
            </a:extLst>
          </p:cNvPr>
          <p:cNvSpPr/>
          <p:nvPr/>
        </p:nvSpPr>
        <p:spPr>
          <a:xfrm>
            <a:off x="4787953" y="2622450"/>
            <a:ext cx="2873746" cy="1123554"/>
          </a:xfrm>
          <a:custGeom>
            <a:avLst/>
            <a:gdLst>
              <a:gd name="connsiteX0" fmla="*/ 0 w 2873746"/>
              <a:gd name="connsiteY0" fmla="*/ 187263 h 1123554"/>
              <a:gd name="connsiteX1" fmla="*/ 187263 w 2873746"/>
              <a:gd name="connsiteY1" fmla="*/ 0 h 1123554"/>
              <a:gd name="connsiteX2" fmla="*/ 837060 w 2873746"/>
              <a:gd name="connsiteY2" fmla="*/ 0 h 1123554"/>
              <a:gd name="connsiteX3" fmla="*/ 1386889 w 2873746"/>
              <a:gd name="connsiteY3" fmla="*/ 0 h 1123554"/>
              <a:gd name="connsiteX4" fmla="*/ 1961709 w 2873746"/>
              <a:gd name="connsiteY4" fmla="*/ 0 h 1123554"/>
              <a:gd name="connsiteX5" fmla="*/ 2686483 w 2873746"/>
              <a:gd name="connsiteY5" fmla="*/ 0 h 1123554"/>
              <a:gd name="connsiteX6" fmla="*/ 2873746 w 2873746"/>
              <a:gd name="connsiteY6" fmla="*/ 187263 h 1123554"/>
              <a:gd name="connsiteX7" fmla="*/ 2873746 w 2873746"/>
              <a:gd name="connsiteY7" fmla="*/ 569267 h 1123554"/>
              <a:gd name="connsiteX8" fmla="*/ 2873746 w 2873746"/>
              <a:gd name="connsiteY8" fmla="*/ 936291 h 1123554"/>
              <a:gd name="connsiteX9" fmla="*/ 2686483 w 2873746"/>
              <a:gd name="connsiteY9" fmla="*/ 1123554 h 1123554"/>
              <a:gd name="connsiteX10" fmla="*/ 2086670 w 2873746"/>
              <a:gd name="connsiteY10" fmla="*/ 1123554 h 1123554"/>
              <a:gd name="connsiteX11" fmla="*/ 1486857 w 2873746"/>
              <a:gd name="connsiteY11" fmla="*/ 1123554 h 1123554"/>
              <a:gd name="connsiteX12" fmla="*/ 862052 w 2873746"/>
              <a:gd name="connsiteY12" fmla="*/ 1123554 h 1123554"/>
              <a:gd name="connsiteX13" fmla="*/ 187263 w 2873746"/>
              <a:gd name="connsiteY13" fmla="*/ 1123554 h 1123554"/>
              <a:gd name="connsiteX14" fmla="*/ 0 w 2873746"/>
              <a:gd name="connsiteY14" fmla="*/ 936291 h 1123554"/>
              <a:gd name="connsiteX15" fmla="*/ 0 w 2873746"/>
              <a:gd name="connsiteY15" fmla="*/ 569267 h 1123554"/>
              <a:gd name="connsiteX16" fmla="*/ 0 w 2873746"/>
              <a:gd name="connsiteY16" fmla="*/ 187263 h 1123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73746" h="1123554" fill="none" extrusionOk="0">
                <a:moveTo>
                  <a:pt x="0" y="187263"/>
                </a:moveTo>
                <a:cubicBezTo>
                  <a:pt x="-10645" y="100551"/>
                  <a:pt x="72608" y="6468"/>
                  <a:pt x="187263" y="0"/>
                </a:cubicBezTo>
                <a:cubicBezTo>
                  <a:pt x="337123" y="-16715"/>
                  <a:pt x="540796" y="25489"/>
                  <a:pt x="837060" y="0"/>
                </a:cubicBezTo>
                <a:cubicBezTo>
                  <a:pt x="1133324" y="-25489"/>
                  <a:pt x="1163804" y="26087"/>
                  <a:pt x="1386889" y="0"/>
                </a:cubicBezTo>
                <a:cubicBezTo>
                  <a:pt x="1609974" y="-26087"/>
                  <a:pt x="1713085" y="13510"/>
                  <a:pt x="1961709" y="0"/>
                </a:cubicBezTo>
                <a:cubicBezTo>
                  <a:pt x="2210333" y="-13510"/>
                  <a:pt x="2327769" y="16468"/>
                  <a:pt x="2686483" y="0"/>
                </a:cubicBezTo>
                <a:cubicBezTo>
                  <a:pt x="2774867" y="4494"/>
                  <a:pt x="2893916" y="93335"/>
                  <a:pt x="2873746" y="187263"/>
                </a:cubicBezTo>
                <a:cubicBezTo>
                  <a:pt x="2862544" y="357908"/>
                  <a:pt x="2860827" y="481946"/>
                  <a:pt x="2873746" y="569267"/>
                </a:cubicBezTo>
                <a:cubicBezTo>
                  <a:pt x="2886665" y="656588"/>
                  <a:pt x="2888303" y="785954"/>
                  <a:pt x="2873746" y="936291"/>
                </a:cubicBezTo>
                <a:cubicBezTo>
                  <a:pt x="2882293" y="1015724"/>
                  <a:pt x="2776350" y="1116843"/>
                  <a:pt x="2686483" y="1123554"/>
                </a:cubicBezTo>
                <a:cubicBezTo>
                  <a:pt x="2563916" y="1124188"/>
                  <a:pt x="2373818" y="1100778"/>
                  <a:pt x="2086670" y="1123554"/>
                </a:cubicBezTo>
                <a:cubicBezTo>
                  <a:pt x="1799522" y="1146330"/>
                  <a:pt x="1702466" y="1108621"/>
                  <a:pt x="1486857" y="1123554"/>
                </a:cubicBezTo>
                <a:cubicBezTo>
                  <a:pt x="1271248" y="1138487"/>
                  <a:pt x="1063761" y="1104499"/>
                  <a:pt x="862052" y="1123554"/>
                </a:cubicBezTo>
                <a:cubicBezTo>
                  <a:pt x="660344" y="1142609"/>
                  <a:pt x="470423" y="1129061"/>
                  <a:pt x="187263" y="1123554"/>
                </a:cubicBezTo>
                <a:cubicBezTo>
                  <a:pt x="76418" y="1103027"/>
                  <a:pt x="-650" y="1049747"/>
                  <a:pt x="0" y="936291"/>
                </a:cubicBezTo>
                <a:cubicBezTo>
                  <a:pt x="-11809" y="835168"/>
                  <a:pt x="-4036" y="677697"/>
                  <a:pt x="0" y="569267"/>
                </a:cubicBezTo>
                <a:cubicBezTo>
                  <a:pt x="4036" y="460837"/>
                  <a:pt x="14820" y="319077"/>
                  <a:pt x="0" y="187263"/>
                </a:cubicBezTo>
                <a:close/>
              </a:path>
              <a:path w="2873746" h="1123554" stroke="0" extrusionOk="0">
                <a:moveTo>
                  <a:pt x="0" y="187263"/>
                </a:moveTo>
                <a:cubicBezTo>
                  <a:pt x="156" y="73320"/>
                  <a:pt x="72845" y="-17298"/>
                  <a:pt x="187263" y="0"/>
                </a:cubicBezTo>
                <a:cubicBezTo>
                  <a:pt x="403670" y="13277"/>
                  <a:pt x="611201" y="19697"/>
                  <a:pt x="862052" y="0"/>
                </a:cubicBezTo>
                <a:cubicBezTo>
                  <a:pt x="1112903" y="-19697"/>
                  <a:pt x="1190700" y="-22578"/>
                  <a:pt x="1411881" y="0"/>
                </a:cubicBezTo>
                <a:cubicBezTo>
                  <a:pt x="1633062" y="22578"/>
                  <a:pt x="1785623" y="33728"/>
                  <a:pt x="2086670" y="0"/>
                </a:cubicBezTo>
                <a:cubicBezTo>
                  <a:pt x="2387717" y="-33728"/>
                  <a:pt x="2423739" y="19201"/>
                  <a:pt x="2686483" y="0"/>
                </a:cubicBezTo>
                <a:cubicBezTo>
                  <a:pt x="2794053" y="2272"/>
                  <a:pt x="2885492" y="73416"/>
                  <a:pt x="2873746" y="187263"/>
                </a:cubicBezTo>
                <a:cubicBezTo>
                  <a:pt x="2880806" y="310384"/>
                  <a:pt x="2882651" y="424287"/>
                  <a:pt x="2873746" y="554287"/>
                </a:cubicBezTo>
                <a:cubicBezTo>
                  <a:pt x="2864841" y="684287"/>
                  <a:pt x="2873770" y="795846"/>
                  <a:pt x="2873746" y="936291"/>
                </a:cubicBezTo>
                <a:cubicBezTo>
                  <a:pt x="2877554" y="1037368"/>
                  <a:pt x="2784695" y="1119620"/>
                  <a:pt x="2686483" y="1123554"/>
                </a:cubicBezTo>
                <a:cubicBezTo>
                  <a:pt x="2382558" y="1127431"/>
                  <a:pt x="2226433" y="1145102"/>
                  <a:pt x="2036686" y="1123554"/>
                </a:cubicBezTo>
                <a:cubicBezTo>
                  <a:pt x="1846939" y="1102006"/>
                  <a:pt x="1650961" y="1143597"/>
                  <a:pt x="1386889" y="1123554"/>
                </a:cubicBezTo>
                <a:cubicBezTo>
                  <a:pt x="1122817" y="1103511"/>
                  <a:pt x="992131" y="1099286"/>
                  <a:pt x="812068" y="1123554"/>
                </a:cubicBezTo>
                <a:cubicBezTo>
                  <a:pt x="632005" y="1147822"/>
                  <a:pt x="369086" y="1153915"/>
                  <a:pt x="187263" y="1123554"/>
                </a:cubicBezTo>
                <a:cubicBezTo>
                  <a:pt x="73177" y="1144594"/>
                  <a:pt x="-15879" y="1055619"/>
                  <a:pt x="0" y="936291"/>
                </a:cubicBezTo>
                <a:cubicBezTo>
                  <a:pt x="658" y="760968"/>
                  <a:pt x="6391" y="715539"/>
                  <a:pt x="0" y="569267"/>
                </a:cubicBezTo>
                <a:cubicBezTo>
                  <a:pt x="-6391" y="422995"/>
                  <a:pt x="-14794" y="306757"/>
                  <a:pt x="0" y="187263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80462948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9573C3E-8164-4FEB-A247-FB94DCB73B11}"/>
              </a:ext>
            </a:extLst>
          </p:cNvPr>
          <p:cNvGrpSpPr/>
          <p:nvPr/>
        </p:nvGrpSpPr>
        <p:grpSpPr>
          <a:xfrm>
            <a:off x="4917309" y="2865879"/>
            <a:ext cx="732809" cy="693389"/>
            <a:chOff x="4962326" y="2640851"/>
            <a:chExt cx="732809" cy="693389"/>
          </a:xfrm>
        </p:grpSpPr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98DD1B8C-A5C5-43C9-B5F8-8808DD7776C1}"/>
                </a:ext>
              </a:extLst>
            </p:cNvPr>
            <p:cNvSpPr/>
            <p:nvPr/>
          </p:nvSpPr>
          <p:spPr>
            <a:xfrm rot="21116959">
              <a:off x="4962326" y="2640851"/>
              <a:ext cx="372835" cy="538782"/>
            </a:xfrm>
            <a:custGeom>
              <a:avLst/>
              <a:gdLst>
                <a:gd name="connsiteX0" fmla="*/ 0 w 372835"/>
                <a:gd name="connsiteY0" fmla="*/ 538782 h 538782"/>
                <a:gd name="connsiteX1" fmla="*/ 186418 w 372835"/>
                <a:gd name="connsiteY1" fmla="*/ 0 h 538782"/>
                <a:gd name="connsiteX2" fmla="*/ 372835 w 372835"/>
                <a:gd name="connsiteY2" fmla="*/ 538782 h 538782"/>
                <a:gd name="connsiteX3" fmla="*/ 0 w 372835"/>
                <a:gd name="connsiteY3" fmla="*/ 538782 h 53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2835" h="538782" fill="none" extrusionOk="0">
                  <a:moveTo>
                    <a:pt x="0" y="538782"/>
                  </a:moveTo>
                  <a:cubicBezTo>
                    <a:pt x="80190" y="310173"/>
                    <a:pt x="116098" y="183674"/>
                    <a:pt x="186418" y="0"/>
                  </a:cubicBezTo>
                  <a:cubicBezTo>
                    <a:pt x="232394" y="179717"/>
                    <a:pt x="295149" y="357946"/>
                    <a:pt x="372835" y="538782"/>
                  </a:cubicBezTo>
                  <a:cubicBezTo>
                    <a:pt x="284783" y="544265"/>
                    <a:pt x="166271" y="535934"/>
                    <a:pt x="0" y="538782"/>
                  </a:cubicBezTo>
                  <a:close/>
                </a:path>
                <a:path w="372835" h="538782" stroke="0" extrusionOk="0">
                  <a:moveTo>
                    <a:pt x="0" y="538782"/>
                  </a:moveTo>
                  <a:cubicBezTo>
                    <a:pt x="65875" y="297722"/>
                    <a:pt x="90451" y="236323"/>
                    <a:pt x="186418" y="0"/>
                  </a:cubicBezTo>
                  <a:cubicBezTo>
                    <a:pt x="282067" y="248075"/>
                    <a:pt x="296592" y="270630"/>
                    <a:pt x="372835" y="538782"/>
                  </a:cubicBezTo>
                  <a:cubicBezTo>
                    <a:pt x="190124" y="551685"/>
                    <a:pt x="117377" y="538472"/>
                    <a:pt x="0" y="538782"/>
                  </a:cubicBezTo>
                  <a:close/>
                </a:path>
              </a:pathLst>
            </a:custGeom>
            <a:solidFill>
              <a:srgbClr val="E7911B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952859849">
                    <a:prstGeom prst="triangl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5BF7CD90-72FE-46C6-BFC7-00141A95D8DB}"/>
                </a:ext>
              </a:extLst>
            </p:cNvPr>
            <p:cNvSpPr/>
            <p:nvPr/>
          </p:nvSpPr>
          <p:spPr>
            <a:xfrm rot="1208226">
              <a:off x="5103211" y="2757900"/>
              <a:ext cx="396029" cy="497715"/>
            </a:xfrm>
            <a:custGeom>
              <a:avLst/>
              <a:gdLst>
                <a:gd name="connsiteX0" fmla="*/ 0 w 396029"/>
                <a:gd name="connsiteY0" fmla="*/ 497715 h 497715"/>
                <a:gd name="connsiteX1" fmla="*/ 94959 w 396029"/>
                <a:gd name="connsiteY1" fmla="*/ 0 h 497715"/>
                <a:gd name="connsiteX2" fmla="*/ 396029 w 396029"/>
                <a:gd name="connsiteY2" fmla="*/ 205424 h 497715"/>
                <a:gd name="connsiteX3" fmla="*/ 0 w 396029"/>
                <a:gd name="connsiteY3" fmla="*/ 497715 h 497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6029" h="497715" fill="none" extrusionOk="0">
                  <a:moveTo>
                    <a:pt x="0" y="497715"/>
                  </a:moveTo>
                  <a:cubicBezTo>
                    <a:pt x="24156" y="259951"/>
                    <a:pt x="44694" y="163388"/>
                    <a:pt x="94959" y="0"/>
                  </a:cubicBezTo>
                  <a:cubicBezTo>
                    <a:pt x="211685" y="81960"/>
                    <a:pt x="244009" y="116978"/>
                    <a:pt x="396029" y="205424"/>
                  </a:cubicBezTo>
                  <a:cubicBezTo>
                    <a:pt x="249688" y="282863"/>
                    <a:pt x="80896" y="419244"/>
                    <a:pt x="0" y="497715"/>
                  </a:cubicBezTo>
                  <a:close/>
                </a:path>
                <a:path w="396029" h="497715" stroke="0" extrusionOk="0">
                  <a:moveTo>
                    <a:pt x="0" y="497715"/>
                  </a:moveTo>
                  <a:cubicBezTo>
                    <a:pt x="38965" y="354649"/>
                    <a:pt x="52423" y="140846"/>
                    <a:pt x="94959" y="0"/>
                  </a:cubicBezTo>
                  <a:cubicBezTo>
                    <a:pt x="202554" y="59703"/>
                    <a:pt x="257535" y="100169"/>
                    <a:pt x="396029" y="205424"/>
                  </a:cubicBezTo>
                  <a:cubicBezTo>
                    <a:pt x="200893" y="329618"/>
                    <a:pt x="126464" y="374669"/>
                    <a:pt x="0" y="497715"/>
                  </a:cubicBezTo>
                  <a:close/>
                </a:path>
              </a:pathLst>
            </a:custGeom>
            <a:solidFill>
              <a:srgbClr val="E7911B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2355493656">
                    <a:custGeom>
                      <a:avLst/>
                      <a:gdLst>
                        <a:gd name="connsiteX0" fmla="*/ 0 w 367084"/>
                        <a:gd name="connsiteY0" fmla="*/ 570241 h 570241"/>
                        <a:gd name="connsiteX1" fmla="*/ 183542 w 367084"/>
                        <a:gd name="connsiteY1" fmla="*/ 0 h 570241"/>
                        <a:gd name="connsiteX2" fmla="*/ 367084 w 367084"/>
                        <a:gd name="connsiteY2" fmla="*/ 570241 h 570241"/>
                        <a:gd name="connsiteX3" fmla="*/ 0 w 367084"/>
                        <a:gd name="connsiteY3" fmla="*/ 570241 h 570241"/>
                        <a:gd name="connsiteX0" fmla="*/ 0 w 262034"/>
                        <a:gd name="connsiteY0" fmla="*/ 570241 h 570241"/>
                        <a:gd name="connsiteX1" fmla="*/ 183542 w 262034"/>
                        <a:gd name="connsiteY1" fmla="*/ 0 h 570241"/>
                        <a:gd name="connsiteX2" fmla="*/ 262034 w 262034"/>
                        <a:gd name="connsiteY2" fmla="*/ 482961 h 570241"/>
                        <a:gd name="connsiteX3" fmla="*/ 0 w 262034"/>
                        <a:gd name="connsiteY3" fmla="*/ 570241 h 570241"/>
                        <a:gd name="connsiteX0" fmla="*/ 0 w 384610"/>
                        <a:gd name="connsiteY0" fmla="*/ 570241 h 570241"/>
                        <a:gd name="connsiteX1" fmla="*/ 183542 w 384610"/>
                        <a:gd name="connsiteY1" fmla="*/ 0 h 570241"/>
                        <a:gd name="connsiteX2" fmla="*/ 384610 w 384610"/>
                        <a:gd name="connsiteY2" fmla="*/ 429898 h 570241"/>
                        <a:gd name="connsiteX3" fmla="*/ 0 w 384610"/>
                        <a:gd name="connsiteY3" fmla="*/ 570241 h 570241"/>
                        <a:gd name="connsiteX0" fmla="*/ 0 w 384610"/>
                        <a:gd name="connsiteY0" fmla="*/ 549554 h 549554"/>
                        <a:gd name="connsiteX1" fmla="*/ 145952 w 384610"/>
                        <a:gd name="connsiteY1" fmla="*/ 0 h 549554"/>
                        <a:gd name="connsiteX2" fmla="*/ 384610 w 384610"/>
                        <a:gd name="connsiteY2" fmla="*/ 409211 h 549554"/>
                        <a:gd name="connsiteX3" fmla="*/ 0 w 384610"/>
                        <a:gd name="connsiteY3" fmla="*/ 549554 h 549554"/>
                        <a:gd name="connsiteX0" fmla="*/ 0 w 487372"/>
                        <a:gd name="connsiteY0" fmla="*/ 549554 h 549554"/>
                        <a:gd name="connsiteX1" fmla="*/ 145952 w 487372"/>
                        <a:gd name="connsiteY1" fmla="*/ 0 h 549554"/>
                        <a:gd name="connsiteX2" fmla="*/ 487372 w 487372"/>
                        <a:gd name="connsiteY2" fmla="*/ 209644 h 549554"/>
                        <a:gd name="connsiteX3" fmla="*/ 0 w 487372"/>
                        <a:gd name="connsiteY3" fmla="*/ 549554 h 549554"/>
                        <a:gd name="connsiteX0" fmla="*/ 1 w 449106"/>
                        <a:gd name="connsiteY0" fmla="*/ 507938 h 507938"/>
                        <a:gd name="connsiteX1" fmla="*/ 107686 w 449106"/>
                        <a:gd name="connsiteY1" fmla="*/ 0 h 507938"/>
                        <a:gd name="connsiteX2" fmla="*/ 449106 w 449106"/>
                        <a:gd name="connsiteY2" fmla="*/ 209644 h 507938"/>
                        <a:gd name="connsiteX3" fmla="*/ 1 w 449106"/>
                        <a:gd name="connsiteY3" fmla="*/ 507938 h 5079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49106" h="507938">
                          <a:moveTo>
                            <a:pt x="1" y="507938"/>
                          </a:moveTo>
                          <a:lnTo>
                            <a:pt x="107686" y="0"/>
                          </a:lnTo>
                          <a:lnTo>
                            <a:pt x="449106" y="209644"/>
                          </a:lnTo>
                          <a:lnTo>
                            <a:pt x="1" y="507938"/>
                          </a:lnTo>
                          <a:close/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순서도: 수동 연산 10">
              <a:extLst>
                <a:ext uri="{FF2B5EF4-FFF2-40B4-BE49-F238E27FC236}">
                  <a16:creationId xmlns:a16="http://schemas.microsoft.com/office/drawing/2014/main" id="{39F30E4D-C440-42E5-A996-97974573B0C6}"/>
                </a:ext>
              </a:extLst>
            </p:cNvPr>
            <p:cNvSpPr/>
            <p:nvPr/>
          </p:nvSpPr>
          <p:spPr>
            <a:xfrm rot="19274152">
              <a:off x="5031334" y="2921556"/>
              <a:ext cx="663801" cy="412684"/>
            </a:xfrm>
            <a:custGeom>
              <a:avLst/>
              <a:gdLst>
                <a:gd name="connsiteX0" fmla="*/ 0 w 663801"/>
                <a:gd name="connsiteY0" fmla="*/ 41553 h 412684"/>
                <a:gd name="connsiteX1" fmla="*/ 663801 w 663801"/>
                <a:gd name="connsiteY1" fmla="*/ 0 h 412684"/>
                <a:gd name="connsiteX2" fmla="*/ 422798 w 663801"/>
                <a:gd name="connsiteY2" fmla="*/ 412684 h 412684"/>
                <a:gd name="connsiteX3" fmla="*/ 140831 w 663801"/>
                <a:gd name="connsiteY3" fmla="*/ 325181 h 412684"/>
                <a:gd name="connsiteX4" fmla="*/ 0 w 663801"/>
                <a:gd name="connsiteY4" fmla="*/ 41553 h 412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3801" h="412684" fill="none" extrusionOk="0">
                  <a:moveTo>
                    <a:pt x="0" y="41553"/>
                  </a:moveTo>
                  <a:cubicBezTo>
                    <a:pt x="243956" y="-3657"/>
                    <a:pt x="443781" y="21173"/>
                    <a:pt x="663801" y="0"/>
                  </a:cubicBezTo>
                  <a:cubicBezTo>
                    <a:pt x="573768" y="197751"/>
                    <a:pt x="524927" y="255519"/>
                    <a:pt x="422798" y="412684"/>
                  </a:cubicBezTo>
                  <a:cubicBezTo>
                    <a:pt x="307020" y="368075"/>
                    <a:pt x="271745" y="375337"/>
                    <a:pt x="140831" y="325181"/>
                  </a:cubicBezTo>
                  <a:cubicBezTo>
                    <a:pt x="90657" y="252735"/>
                    <a:pt x="31234" y="98709"/>
                    <a:pt x="0" y="41553"/>
                  </a:cubicBezTo>
                  <a:close/>
                </a:path>
                <a:path w="663801" h="412684" stroke="0" extrusionOk="0">
                  <a:moveTo>
                    <a:pt x="0" y="41553"/>
                  </a:moveTo>
                  <a:cubicBezTo>
                    <a:pt x="174374" y="12595"/>
                    <a:pt x="530712" y="39335"/>
                    <a:pt x="663801" y="0"/>
                  </a:cubicBezTo>
                  <a:cubicBezTo>
                    <a:pt x="533615" y="176875"/>
                    <a:pt x="488248" y="305816"/>
                    <a:pt x="422798" y="412684"/>
                  </a:cubicBezTo>
                  <a:cubicBezTo>
                    <a:pt x="284544" y="364306"/>
                    <a:pt x="237394" y="368845"/>
                    <a:pt x="140831" y="325181"/>
                  </a:cubicBezTo>
                  <a:cubicBezTo>
                    <a:pt x="94268" y="252922"/>
                    <a:pt x="36157" y="114235"/>
                    <a:pt x="0" y="41553"/>
                  </a:cubicBezTo>
                  <a:close/>
                </a:path>
              </a:pathLst>
            </a:custGeom>
            <a:solidFill>
              <a:srgbClr val="EFC237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853839330">
                    <a:custGeom>
                      <a:avLst/>
                      <a:gdLst>
                        <a:gd name="connsiteX0" fmla="*/ 0 w 10000"/>
                        <a:gd name="connsiteY0" fmla="*/ 0 h 10000"/>
                        <a:gd name="connsiteX1" fmla="*/ 10000 w 10000"/>
                        <a:gd name="connsiteY1" fmla="*/ 0 h 10000"/>
                        <a:gd name="connsiteX2" fmla="*/ 8000 w 10000"/>
                        <a:gd name="connsiteY2" fmla="*/ 10000 h 10000"/>
                        <a:gd name="connsiteX3" fmla="*/ 2000 w 10000"/>
                        <a:gd name="connsiteY3" fmla="*/ 10000 h 10000"/>
                        <a:gd name="connsiteX4" fmla="*/ 0 w 10000"/>
                        <a:gd name="connsiteY4" fmla="*/ 0 h 10000"/>
                        <a:gd name="connsiteX0" fmla="*/ 0 w 10000"/>
                        <a:gd name="connsiteY0" fmla="*/ 0 h 10000"/>
                        <a:gd name="connsiteX1" fmla="*/ 10000 w 10000"/>
                        <a:gd name="connsiteY1" fmla="*/ 0 h 10000"/>
                        <a:gd name="connsiteX2" fmla="*/ 6555 w 10000"/>
                        <a:gd name="connsiteY2" fmla="*/ 9005 h 10000"/>
                        <a:gd name="connsiteX3" fmla="*/ 2000 w 10000"/>
                        <a:gd name="connsiteY3" fmla="*/ 10000 h 10000"/>
                        <a:gd name="connsiteX4" fmla="*/ 0 w 10000"/>
                        <a:gd name="connsiteY4" fmla="*/ 0 h 10000"/>
                        <a:gd name="connsiteX0" fmla="*/ 0 w 10000"/>
                        <a:gd name="connsiteY0" fmla="*/ 0 h 9005"/>
                        <a:gd name="connsiteX1" fmla="*/ 10000 w 10000"/>
                        <a:gd name="connsiteY1" fmla="*/ 0 h 9005"/>
                        <a:gd name="connsiteX2" fmla="*/ 6555 w 10000"/>
                        <a:gd name="connsiteY2" fmla="*/ 9005 h 9005"/>
                        <a:gd name="connsiteX3" fmla="*/ 2324 w 10000"/>
                        <a:gd name="connsiteY3" fmla="*/ 7087 h 9005"/>
                        <a:gd name="connsiteX4" fmla="*/ 0 w 10000"/>
                        <a:gd name="connsiteY4" fmla="*/ 0 h 9005"/>
                        <a:gd name="connsiteX0" fmla="*/ 0 w 10954"/>
                        <a:gd name="connsiteY0" fmla="*/ 1153 h 11153"/>
                        <a:gd name="connsiteX1" fmla="*/ 10954 w 10954"/>
                        <a:gd name="connsiteY1" fmla="*/ 0 h 11153"/>
                        <a:gd name="connsiteX2" fmla="*/ 6555 w 10954"/>
                        <a:gd name="connsiteY2" fmla="*/ 11153 h 11153"/>
                        <a:gd name="connsiteX3" fmla="*/ 2324 w 10954"/>
                        <a:gd name="connsiteY3" fmla="*/ 9023 h 11153"/>
                        <a:gd name="connsiteX4" fmla="*/ 0 w 10954"/>
                        <a:gd name="connsiteY4" fmla="*/ 1153 h 11153"/>
                        <a:gd name="connsiteX0" fmla="*/ 0 w 10954"/>
                        <a:gd name="connsiteY0" fmla="*/ 1153 h 11451"/>
                        <a:gd name="connsiteX1" fmla="*/ 10954 w 10954"/>
                        <a:gd name="connsiteY1" fmla="*/ 0 h 11451"/>
                        <a:gd name="connsiteX2" fmla="*/ 6977 w 10954"/>
                        <a:gd name="connsiteY2" fmla="*/ 11451 h 11451"/>
                        <a:gd name="connsiteX3" fmla="*/ 2324 w 10954"/>
                        <a:gd name="connsiteY3" fmla="*/ 9023 h 11451"/>
                        <a:gd name="connsiteX4" fmla="*/ 0 w 10954"/>
                        <a:gd name="connsiteY4" fmla="*/ 1153 h 1145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954" h="11451">
                          <a:moveTo>
                            <a:pt x="0" y="1153"/>
                          </a:moveTo>
                          <a:lnTo>
                            <a:pt x="10954" y="0"/>
                          </a:lnTo>
                          <a:lnTo>
                            <a:pt x="6977" y="11451"/>
                          </a:lnTo>
                          <a:lnTo>
                            <a:pt x="2324" y="9023"/>
                          </a:lnTo>
                          <a:lnTo>
                            <a:pt x="0" y="1153"/>
                          </a:lnTo>
                          <a:close/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4037A29-2294-46A7-96AE-C34C23CF8714}"/>
              </a:ext>
            </a:extLst>
          </p:cNvPr>
          <p:cNvSpPr txBox="1"/>
          <p:nvPr/>
        </p:nvSpPr>
        <p:spPr>
          <a:xfrm>
            <a:off x="5616999" y="2872788"/>
            <a:ext cx="2133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Ink FreeKor" panose="03080402000500000000" pitchFamily="66" charset="0"/>
              </a:rPr>
              <a:t>Firebase</a:t>
            </a:r>
            <a:endParaRPr lang="ko-KR" altLang="en-US" sz="3600" b="1" dirty="0">
              <a:solidFill>
                <a:schemeClr val="tx1">
                  <a:lumMod val="50000"/>
                  <a:lumOff val="50000"/>
                </a:schemeClr>
              </a:solidFill>
              <a:latin typeface="Ink FreeKor" panose="03080402000500000000" pitchFamily="66" charset="0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35F54276-6814-4AB6-B6C9-060922625FC4}"/>
              </a:ext>
            </a:extLst>
          </p:cNvPr>
          <p:cNvSpPr/>
          <p:nvPr/>
        </p:nvSpPr>
        <p:spPr>
          <a:xfrm>
            <a:off x="4741222" y="722572"/>
            <a:ext cx="2873746" cy="1267868"/>
          </a:xfrm>
          <a:custGeom>
            <a:avLst/>
            <a:gdLst>
              <a:gd name="connsiteX0" fmla="*/ 0 w 2873746"/>
              <a:gd name="connsiteY0" fmla="*/ 211316 h 1267868"/>
              <a:gd name="connsiteX1" fmla="*/ 211316 w 2873746"/>
              <a:gd name="connsiteY1" fmla="*/ 0 h 1267868"/>
              <a:gd name="connsiteX2" fmla="*/ 848606 w 2873746"/>
              <a:gd name="connsiteY2" fmla="*/ 0 h 1267868"/>
              <a:gd name="connsiteX3" fmla="*/ 1387851 w 2873746"/>
              <a:gd name="connsiteY3" fmla="*/ 0 h 1267868"/>
              <a:gd name="connsiteX4" fmla="*/ 1951607 w 2873746"/>
              <a:gd name="connsiteY4" fmla="*/ 0 h 1267868"/>
              <a:gd name="connsiteX5" fmla="*/ 2662430 w 2873746"/>
              <a:gd name="connsiteY5" fmla="*/ 0 h 1267868"/>
              <a:gd name="connsiteX6" fmla="*/ 2873746 w 2873746"/>
              <a:gd name="connsiteY6" fmla="*/ 211316 h 1267868"/>
              <a:gd name="connsiteX7" fmla="*/ 2873746 w 2873746"/>
              <a:gd name="connsiteY7" fmla="*/ 642386 h 1267868"/>
              <a:gd name="connsiteX8" fmla="*/ 2873746 w 2873746"/>
              <a:gd name="connsiteY8" fmla="*/ 1056552 h 1267868"/>
              <a:gd name="connsiteX9" fmla="*/ 2662430 w 2873746"/>
              <a:gd name="connsiteY9" fmla="*/ 1267868 h 1267868"/>
              <a:gd name="connsiteX10" fmla="*/ 2074163 w 2873746"/>
              <a:gd name="connsiteY10" fmla="*/ 1267868 h 1267868"/>
              <a:gd name="connsiteX11" fmla="*/ 1485895 w 2873746"/>
              <a:gd name="connsiteY11" fmla="*/ 1267868 h 1267868"/>
              <a:gd name="connsiteX12" fmla="*/ 873117 w 2873746"/>
              <a:gd name="connsiteY12" fmla="*/ 1267868 h 1267868"/>
              <a:gd name="connsiteX13" fmla="*/ 211316 w 2873746"/>
              <a:gd name="connsiteY13" fmla="*/ 1267868 h 1267868"/>
              <a:gd name="connsiteX14" fmla="*/ 0 w 2873746"/>
              <a:gd name="connsiteY14" fmla="*/ 1056552 h 1267868"/>
              <a:gd name="connsiteX15" fmla="*/ 0 w 2873746"/>
              <a:gd name="connsiteY15" fmla="*/ 642386 h 1267868"/>
              <a:gd name="connsiteX16" fmla="*/ 0 w 2873746"/>
              <a:gd name="connsiteY16" fmla="*/ 211316 h 1267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73746" h="1267868" fill="none" extrusionOk="0">
                <a:moveTo>
                  <a:pt x="0" y="211316"/>
                </a:moveTo>
                <a:cubicBezTo>
                  <a:pt x="-2779" y="98972"/>
                  <a:pt x="78155" y="9474"/>
                  <a:pt x="211316" y="0"/>
                </a:cubicBezTo>
                <a:cubicBezTo>
                  <a:pt x="469968" y="-28100"/>
                  <a:pt x="696546" y="-25925"/>
                  <a:pt x="848606" y="0"/>
                </a:cubicBezTo>
                <a:cubicBezTo>
                  <a:pt x="1000666" y="25925"/>
                  <a:pt x="1250104" y="-4048"/>
                  <a:pt x="1387851" y="0"/>
                </a:cubicBezTo>
                <a:cubicBezTo>
                  <a:pt x="1525599" y="4048"/>
                  <a:pt x="1736559" y="-495"/>
                  <a:pt x="1951607" y="0"/>
                </a:cubicBezTo>
                <a:cubicBezTo>
                  <a:pt x="2166655" y="495"/>
                  <a:pt x="2378713" y="31542"/>
                  <a:pt x="2662430" y="0"/>
                </a:cubicBezTo>
                <a:cubicBezTo>
                  <a:pt x="2761327" y="5322"/>
                  <a:pt x="2891341" y="102890"/>
                  <a:pt x="2873746" y="211316"/>
                </a:cubicBezTo>
                <a:cubicBezTo>
                  <a:pt x="2881220" y="318646"/>
                  <a:pt x="2857372" y="497373"/>
                  <a:pt x="2873746" y="642386"/>
                </a:cubicBezTo>
                <a:cubicBezTo>
                  <a:pt x="2890121" y="787399"/>
                  <a:pt x="2882171" y="850191"/>
                  <a:pt x="2873746" y="1056552"/>
                </a:cubicBezTo>
                <a:cubicBezTo>
                  <a:pt x="2876791" y="1164712"/>
                  <a:pt x="2775991" y="1266311"/>
                  <a:pt x="2662430" y="1267868"/>
                </a:cubicBezTo>
                <a:cubicBezTo>
                  <a:pt x="2503093" y="1294440"/>
                  <a:pt x="2246896" y="1294545"/>
                  <a:pt x="2074163" y="1267868"/>
                </a:cubicBezTo>
                <a:cubicBezTo>
                  <a:pt x="1901430" y="1241191"/>
                  <a:pt x="1768866" y="1250036"/>
                  <a:pt x="1485895" y="1267868"/>
                </a:cubicBezTo>
                <a:cubicBezTo>
                  <a:pt x="1202924" y="1285700"/>
                  <a:pt x="1154752" y="1297181"/>
                  <a:pt x="873117" y="1267868"/>
                </a:cubicBezTo>
                <a:cubicBezTo>
                  <a:pt x="591482" y="1238555"/>
                  <a:pt x="373149" y="1290590"/>
                  <a:pt x="211316" y="1267868"/>
                </a:cubicBezTo>
                <a:cubicBezTo>
                  <a:pt x="88760" y="1251694"/>
                  <a:pt x="-1197" y="1191739"/>
                  <a:pt x="0" y="1056552"/>
                </a:cubicBezTo>
                <a:cubicBezTo>
                  <a:pt x="-9279" y="965567"/>
                  <a:pt x="-1376" y="844822"/>
                  <a:pt x="0" y="642386"/>
                </a:cubicBezTo>
                <a:cubicBezTo>
                  <a:pt x="1376" y="439950"/>
                  <a:pt x="-15092" y="348912"/>
                  <a:pt x="0" y="211316"/>
                </a:cubicBezTo>
                <a:close/>
              </a:path>
              <a:path w="2873746" h="1267868" stroke="0" extrusionOk="0">
                <a:moveTo>
                  <a:pt x="0" y="211316"/>
                </a:moveTo>
                <a:cubicBezTo>
                  <a:pt x="286" y="75345"/>
                  <a:pt x="82647" y="-18817"/>
                  <a:pt x="211316" y="0"/>
                </a:cubicBezTo>
                <a:cubicBezTo>
                  <a:pt x="532778" y="26370"/>
                  <a:pt x="595093" y="-30133"/>
                  <a:pt x="873117" y="0"/>
                </a:cubicBezTo>
                <a:cubicBezTo>
                  <a:pt x="1151141" y="30133"/>
                  <a:pt x="1284104" y="-12783"/>
                  <a:pt x="1412362" y="0"/>
                </a:cubicBezTo>
                <a:cubicBezTo>
                  <a:pt x="1540620" y="12783"/>
                  <a:pt x="1818223" y="-28905"/>
                  <a:pt x="2074163" y="0"/>
                </a:cubicBezTo>
                <a:cubicBezTo>
                  <a:pt x="2330103" y="28905"/>
                  <a:pt x="2437822" y="15936"/>
                  <a:pt x="2662430" y="0"/>
                </a:cubicBezTo>
                <a:cubicBezTo>
                  <a:pt x="2799549" y="11180"/>
                  <a:pt x="2879964" y="89090"/>
                  <a:pt x="2873746" y="211316"/>
                </a:cubicBezTo>
                <a:cubicBezTo>
                  <a:pt x="2875538" y="379762"/>
                  <a:pt x="2874243" y="536675"/>
                  <a:pt x="2873746" y="625482"/>
                </a:cubicBezTo>
                <a:cubicBezTo>
                  <a:pt x="2873249" y="714289"/>
                  <a:pt x="2887565" y="960714"/>
                  <a:pt x="2873746" y="1056552"/>
                </a:cubicBezTo>
                <a:cubicBezTo>
                  <a:pt x="2887050" y="1165067"/>
                  <a:pt x="2757028" y="1251173"/>
                  <a:pt x="2662430" y="1267868"/>
                </a:cubicBezTo>
                <a:cubicBezTo>
                  <a:pt x="2506327" y="1296984"/>
                  <a:pt x="2210388" y="1245857"/>
                  <a:pt x="2025140" y="1267868"/>
                </a:cubicBezTo>
                <a:cubicBezTo>
                  <a:pt x="1839892" y="1289880"/>
                  <a:pt x="1620744" y="1253112"/>
                  <a:pt x="1387851" y="1267868"/>
                </a:cubicBezTo>
                <a:cubicBezTo>
                  <a:pt x="1154958" y="1282624"/>
                  <a:pt x="1018304" y="1244815"/>
                  <a:pt x="824095" y="1267868"/>
                </a:cubicBezTo>
                <a:cubicBezTo>
                  <a:pt x="629886" y="1290921"/>
                  <a:pt x="362289" y="1274421"/>
                  <a:pt x="211316" y="1267868"/>
                </a:cubicBezTo>
                <a:cubicBezTo>
                  <a:pt x="92865" y="1271308"/>
                  <a:pt x="-18247" y="1191537"/>
                  <a:pt x="0" y="1056552"/>
                </a:cubicBezTo>
                <a:cubicBezTo>
                  <a:pt x="10089" y="956608"/>
                  <a:pt x="-2526" y="802404"/>
                  <a:pt x="0" y="642386"/>
                </a:cubicBezTo>
                <a:cubicBezTo>
                  <a:pt x="2526" y="482368"/>
                  <a:pt x="7895" y="367711"/>
                  <a:pt x="0" y="211316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rgbClr val="CCC3E0"/>
            </a:solidFill>
            <a:extLst>
              <a:ext uri="{C807C97D-BFC1-408E-A445-0C87EB9F89A2}">
                <ask:lineSketchStyleProps xmlns:ask="http://schemas.microsoft.com/office/drawing/2018/sketchyshapes" sd="80462948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E1A336EA-D259-40C3-ABF0-E3FEED2CA47E}"/>
              </a:ext>
            </a:extLst>
          </p:cNvPr>
          <p:cNvSpPr/>
          <p:nvPr/>
        </p:nvSpPr>
        <p:spPr>
          <a:xfrm>
            <a:off x="1173821" y="3190615"/>
            <a:ext cx="2463369" cy="455658"/>
          </a:xfrm>
          <a:custGeom>
            <a:avLst/>
            <a:gdLst>
              <a:gd name="connsiteX0" fmla="*/ 0 w 2463369"/>
              <a:gd name="connsiteY0" fmla="*/ 75945 h 455658"/>
              <a:gd name="connsiteX1" fmla="*/ 75945 w 2463369"/>
              <a:gd name="connsiteY1" fmla="*/ 0 h 455658"/>
              <a:gd name="connsiteX2" fmla="*/ 676930 w 2463369"/>
              <a:gd name="connsiteY2" fmla="*/ 0 h 455658"/>
              <a:gd name="connsiteX3" fmla="*/ 1277914 w 2463369"/>
              <a:gd name="connsiteY3" fmla="*/ 0 h 455658"/>
              <a:gd name="connsiteX4" fmla="*/ 1832669 w 2463369"/>
              <a:gd name="connsiteY4" fmla="*/ 0 h 455658"/>
              <a:gd name="connsiteX5" fmla="*/ 2387424 w 2463369"/>
              <a:gd name="connsiteY5" fmla="*/ 0 h 455658"/>
              <a:gd name="connsiteX6" fmla="*/ 2463369 w 2463369"/>
              <a:gd name="connsiteY6" fmla="*/ 75945 h 455658"/>
              <a:gd name="connsiteX7" fmla="*/ 2463369 w 2463369"/>
              <a:gd name="connsiteY7" fmla="*/ 379713 h 455658"/>
              <a:gd name="connsiteX8" fmla="*/ 2387424 w 2463369"/>
              <a:gd name="connsiteY8" fmla="*/ 455658 h 455658"/>
              <a:gd name="connsiteX9" fmla="*/ 1786439 w 2463369"/>
              <a:gd name="connsiteY9" fmla="*/ 455658 h 455658"/>
              <a:gd name="connsiteX10" fmla="*/ 1277914 w 2463369"/>
              <a:gd name="connsiteY10" fmla="*/ 455658 h 455658"/>
              <a:gd name="connsiteX11" fmla="*/ 700044 w 2463369"/>
              <a:gd name="connsiteY11" fmla="*/ 455658 h 455658"/>
              <a:gd name="connsiteX12" fmla="*/ 75945 w 2463369"/>
              <a:gd name="connsiteY12" fmla="*/ 455658 h 455658"/>
              <a:gd name="connsiteX13" fmla="*/ 0 w 2463369"/>
              <a:gd name="connsiteY13" fmla="*/ 379713 h 455658"/>
              <a:gd name="connsiteX14" fmla="*/ 0 w 2463369"/>
              <a:gd name="connsiteY14" fmla="*/ 75945 h 45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63369" h="455658" fill="none" extrusionOk="0">
                <a:moveTo>
                  <a:pt x="0" y="75945"/>
                </a:moveTo>
                <a:cubicBezTo>
                  <a:pt x="-1632" y="32120"/>
                  <a:pt x="30793" y="-9006"/>
                  <a:pt x="75945" y="0"/>
                </a:cubicBezTo>
                <a:cubicBezTo>
                  <a:pt x="319551" y="-19904"/>
                  <a:pt x="415903" y="-19398"/>
                  <a:pt x="676930" y="0"/>
                </a:cubicBezTo>
                <a:cubicBezTo>
                  <a:pt x="937958" y="19398"/>
                  <a:pt x="1001860" y="27077"/>
                  <a:pt x="1277914" y="0"/>
                </a:cubicBezTo>
                <a:cubicBezTo>
                  <a:pt x="1553968" y="-27077"/>
                  <a:pt x="1583267" y="23316"/>
                  <a:pt x="1832669" y="0"/>
                </a:cubicBezTo>
                <a:cubicBezTo>
                  <a:pt x="2082072" y="-23316"/>
                  <a:pt x="2255724" y="16730"/>
                  <a:pt x="2387424" y="0"/>
                </a:cubicBezTo>
                <a:cubicBezTo>
                  <a:pt x="2424868" y="2575"/>
                  <a:pt x="2473065" y="31613"/>
                  <a:pt x="2463369" y="75945"/>
                </a:cubicBezTo>
                <a:cubicBezTo>
                  <a:pt x="2470025" y="191548"/>
                  <a:pt x="2451311" y="231295"/>
                  <a:pt x="2463369" y="379713"/>
                </a:cubicBezTo>
                <a:cubicBezTo>
                  <a:pt x="2459401" y="422842"/>
                  <a:pt x="2434658" y="458149"/>
                  <a:pt x="2387424" y="455658"/>
                </a:cubicBezTo>
                <a:cubicBezTo>
                  <a:pt x="2107367" y="439695"/>
                  <a:pt x="1989956" y="449944"/>
                  <a:pt x="1786439" y="455658"/>
                </a:cubicBezTo>
                <a:cubicBezTo>
                  <a:pt x="1582922" y="461372"/>
                  <a:pt x="1530424" y="468115"/>
                  <a:pt x="1277914" y="455658"/>
                </a:cubicBezTo>
                <a:cubicBezTo>
                  <a:pt x="1025404" y="443201"/>
                  <a:pt x="837786" y="465138"/>
                  <a:pt x="700044" y="455658"/>
                </a:cubicBezTo>
                <a:cubicBezTo>
                  <a:pt x="562302" y="446179"/>
                  <a:pt x="206871" y="462973"/>
                  <a:pt x="75945" y="455658"/>
                </a:cubicBezTo>
                <a:cubicBezTo>
                  <a:pt x="31412" y="448713"/>
                  <a:pt x="-10052" y="422805"/>
                  <a:pt x="0" y="379713"/>
                </a:cubicBezTo>
                <a:cubicBezTo>
                  <a:pt x="-12074" y="275429"/>
                  <a:pt x="-1357" y="157881"/>
                  <a:pt x="0" y="75945"/>
                </a:cubicBezTo>
                <a:close/>
              </a:path>
              <a:path w="2463369" h="455658" stroke="0" extrusionOk="0">
                <a:moveTo>
                  <a:pt x="0" y="75945"/>
                </a:moveTo>
                <a:cubicBezTo>
                  <a:pt x="54" y="30345"/>
                  <a:pt x="33183" y="-1289"/>
                  <a:pt x="75945" y="0"/>
                </a:cubicBezTo>
                <a:cubicBezTo>
                  <a:pt x="379606" y="-3199"/>
                  <a:pt x="550749" y="13381"/>
                  <a:pt x="700044" y="0"/>
                </a:cubicBezTo>
                <a:cubicBezTo>
                  <a:pt x="849339" y="-13381"/>
                  <a:pt x="1078551" y="21814"/>
                  <a:pt x="1208570" y="0"/>
                </a:cubicBezTo>
                <a:cubicBezTo>
                  <a:pt x="1338589" y="-21814"/>
                  <a:pt x="1531386" y="29458"/>
                  <a:pt x="1832669" y="0"/>
                </a:cubicBezTo>
                <a:cubicBezTo>
                  <a:pt x="2133952" y="-29458"/>
                  <a:pt x="2189676" y="14656"/>
                  <a:pt x="2387424" y="0"/>
                </a:cubicBezTo>
                <a:cubicBezTo>
                  <a:pt x="2438466" y="4983"/>
                  <a:pt x="2465927" y="31731"/>
                  <a:pt x="2463369" y="75945"/>
                </a:cubicBezTo>
                <a:cubicBezTo>
                  <a:pt x="2453073" y="180703"/>
                  <a:pt x="2474116" y="231941"/>
                  <a:pt x="2463369" y="379713"/>
                </a:cubicBezTo>
                <a:cubicBezTo>
                  <a:pt x="2465194" y="422643"/>
                  <a:pt x="2424204" y="454164"/>
                  <a:pt x="2387424" y="455658"/>
                </a:cubicBezTo>
                <a:cubicBezTo>
                  <a:pt x="2248391" y="445385"/>
                  <a:pt x="1986557" y="451268"/>
                  <a:pt x="1763325" y="455658"/>
                </a:cubicBezTo>
                <a:cubicBezTo>
                  <a:pt x="1540093" y="460048"/>
                  <a:pt x="1386772" y="443619"/>
                  <a:pt x="1162340" y="455658"/>
                </a:cubicBezTo>
                <a:cubicBezTo>
                  <a:pt x="937908" y="467697"/>
                  <a:pt x="521709" y="447228"/>
                  <a:pt x="75945" y="455658"/>
                </a:cubicBezTo>
                <a:cubicBezTo>
                  <a:pt x="29911" y="454999"/>
                  <a:pt x="9391" y="424547"/>
                  <a:pt x="0" y="379713"/>
                </a:cubicBezTo>
                <a:cubicBezTo>
                  <a:pt x="2375" y="243012"/>
                  <a:pt x="-3437" y="156533"/>
                  <a:pt x="0" y="75945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80462948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CF61324-1B31-4F0C-AE8C-CE0DDF5208A0}"/>
              </a:ext>
            </a:extLst>
          </p:cNvPr>
          <p:cNvSpPr txBox="1"/>
          <p:nvPr/>
        </p:nvSpPr>
        <p:spPr>
          <a:xfrm>
            <a:off x="1308578" y="2759639"/>
            <a:ext cx="1972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ea typeface="문체부 쓰기 정체" panose="02030609000101010101" pitchFamily="17" charset="-127"/>
              </a:rPr>
              <a:t>이메일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7FDCEFA8-3A5F-4F92-A4DC-D8427A588A54}"/>
              </a:ext>
            </a:extLst>
          </p:cNvPr>
          <p:cNvSpPr/>
          <p:nvPr/>
        </p:nvSpPr>
        <p:spPr>
          <a:xfrm>
            <a:off x="8551120" y="4197389"/>
            <a:ext cx="2873746" cy="1612081"/>
          </a:xfrm>
          <a:custGeom>
            <a:avLst/>
            <a:gdLst>
              <a:gd name="connsiteX0" fmla="*/ 0 w 2873746"/>
              <a:gd name="connsiteY0" fmla="*/ 268686 h 1612081"/>
              <a:gd name="connsiteX1" fmla="*/ 268686 w 2873746"/>
              <a:gd name="connsiteY1" fmla="*/ 0 h 1612081"/>
              <a:gd name="connsiteX2" fmla="*/ 876143 w 2873746"/>
              <a:gd name="connsiteY2" fmla="*/ 0 h 1612081"/>
              <a:gd name="connsiteX3" fmla="*/ 1390146 w 2873746"/>
              <a:gd name="connsiteY3" fmla="*/ 0 h 1612081"/>
              <a:gd name="connsiteX4" fmla="*/ 1927512 w 2873746"/>
              <a:gd name="connsiteY4" fmla="*/ 0 h 1612081"/>
              <a:gd name="connsiteX5" fmla="*/ 2605060 w 2873746"/>
              <a:gd name="connsiteY5" fmla="*/ 0 h 1612081"/>
              <a:gd name="connsiteX6" fmla="*/ 2873746 w 2873746"/>
              <a:gd name="connsiteY6" fmla="*/ 268686 h 1612081"/>
              <a:gd name="connsiteX7" fmla="*/ 2873746 w 2873746"/>
              <a:gd name="connsiteY7" fmla="*/ 816788 h 1612081"/>
              <a:gd name="connsiteX8" fmla="*/ 2873746 w 2873746"/>
              <a:gd name="connsiteY8" fmla="*/ 1343395 h 1612081"/>
              <a:gd name="connsiteX9" fmla="*/ 2605060 w 2873746"/>
              <a:gd name="connsiteY9" fmla="*/ 1612081 h 1612081"/>
              <a:gd name="connsiteX10" fmla="*/ 2044330 w 2873746"/>
              <a:gd name="connsiteY10" fmla="*/ 1612081 h 1612081"/>
              <a:gd name="connsiteX11" fmla="*/ 1483600 w 2873746"/>
              <a:gd name="connsiteY11" fmla="*/ 1612081 h 1612081"/>
              <a:gd name="connsiteX12" fmla="*/ 899507 w 2873746"/>
              <a:gd name="connsiteY12" fmla="*/ 1612081 h 1612081"/>
              <a:gd name="connsiteX13" fmla="*/ 268686 w 2873746"/>
              <a:gd name="connsiteY13" fmla="*/ 1612081 h 1612081"/>
              <a:gd name="connsiteX14" fmla="*/ 0 w 2873746"/>
              <a:gd name="connsiteY14" fmla="*/ 1343395 h 1612081"/>
              <a:gd name="connsiteX15" fmla="*/ 0 w 2873746"/>
              <a:gd name="connsiteY15" fmla="*/ 816788 h 1612081"/>
              <a:gd name="connsiteX16" fmla="*/ 0 w 2873746"/>
              <a:gd name="connsiteY16" fmla="*/ 268686 h 161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73746" h="1612081" fill="none" extrusionOk="0">
                <a:moveTo>
                  <a:pt x="0" y="268686"/>
                </a:moveTo>
                <a:cubicBezTo>
                  <a:pt x="-15334" y="144366"/>
                  <a:pt x="101658" y="10731"/>
                  <a:pt x="268686" y="0"/>
                </a:cubicBezTo>
                <a:cubicBezTo>
                  <a:pt x="561812" y="-24797"/>
                  <a:pt x="589955" y="19709"/>
                  <a:pt x="876143" y="0"/>
                </a:cubicBezTo>
                <a:cubicBezTo>
                  <a:pt x="1162331" y="-19709"/>
                  <a:pt x="1278551" y="-6606"/>
                  <a:pt x="1390146" y="0"/>
                </a:cubicBezTo>
                <a:cubicBezTo>
                  <a:pt x="1501741" y="6606"/>
                  <a:pt x="1698469" y="8812"/>
                  <a:pt x="1927512" y="0"/>
                </a:cubicBezTo>
                <a:cubicBezTo>
                  <a:pt x="2156555" y="-8812"/>
                  <a:pt x="2275108" y="33203"/>
                  <a:pt x="2605060" y="0"/>
                </a:cubicBezTo>
                <a:cubicBezTo>
                  <a:pt x="2728321" y="7509"/>
                  <a:pt x="2902724" y="133934"/>
                  <a:pt x="2873746" y="268686"/>
                </a:cubicBezTo>
                <a:cubicBezTo>
                  <a:pt x="2878123" y="532484"/>
                  <a:pt x="2847708" y="561970"/>
                  <a:pt x="2873746" y="816788"/>
                </a:cubicBezTo>
                <a:cubicBezTo>
                  <a:pt x="2899784" y="1071606"/>
                  <a:pt x="2889542" y="1150890"/>
                  <a:pt x="2873746" y="1343395"/>
                </a:cubicBezTo>
                <a:cubicBezTo>
                  <a:pt x="2875751" y="1486158"/>
                  <a:pt x="2731531" y="1601229"/>
                  <a:pt x="2605060" y="1612081"/>
                </a:cubicBezTo>
                <a:cubicBezTo>
                  <a:pt x="2450038" y="1587479"/>
                  <a:pt x="2162668" y="1594208"/>
                  <a:pt x="2044330" y="1612081"/>
                </a:cubicBezTo>
                <a:cubicBezTo>
                  <a:pt x="1925992" y="1629955"/>
                  <a:pt x="1674855" y="1637558"/>
                  <a:pt x="1483600" y="1612081"/>
                </a:cubicBezTo>
                <a:cubicBezTo>
                  <a:pt x="1292345" y="1586605"/>
                  <a:pt x="1032335" y="1637232"/>
                  <a:pt x="899507" y="1612081"/>
                </a:cubicBezTo>
                <a:cubicBezTo>
                  <a:pt x="766679" y="1586930"/>
                  <a:pt x="456367" y="1639859"/>
                  <a:pt x="268686" y="1612081"/>
                </a:cubicBezTo>
                <a:cubicBezTo>
                  <a:pt x="111980" y="1589087"/>
                  <a:pt x="-475" y="1499112"/>
                  <a:pt x="0" y="1343395"/>
                </a:cubicBezTo>
                <a:cubicBezTo>
                  <a:pt x="11273" y="1221118"/>
                  <a:pt x="-751" y="983596"/>
                  <a:pt x="0" y="816788"/>
                </a:cubicBezTo>
                <a:cubicBezTo>
                  <a:pt x="751" y="649980"/>
                  <a:pt x="-7925" y="537988"/>
                  <a:pt x="0" y="268686"/>
                </a:cubicBezTo>
                <a:close/>
              </a:path>
              <a:path w="2873746" h="1612081" stroke="0" extrusionOk="0">
                <a:moveTo>
                  <a:pt x="0" y="268686"/>
                </a:moveTo>
                <a:cubicBezTo>
                  <a:pt x="106" y="113132"/>
                  <a:pt x="115701" y="-7226"/>
                  <a:pt x="268686" y="0"/>
                </a:cubicBezTo>
                <a:cubicBezTo>
                  <a:pt x="425843" y="28954"/>
                  <a:pt x="634685" y="9850"/>
                  <a:pt x="899507" y="0"/>
                </a:cubicBezTo>
                <a:cubicBezTo>
                  <a:pt x="1164329" y="-9850"/>
                  <a:pt x="1254074" y="-14839"/>
                  <a:pt x="1413509" y="0"/>
                </a:cubicBezTo>
                <a:cubicBezTo>
                  <a:pt x="1572944" y="14839"/>
                  <a:pt x="1892799" y="-25786"/>
                  <a:pt x="2044330" y="0"/>
                </a:cubicBezTo>
                <a:cubicBezTo>
                  <a:pt x="2195861" y="25786"/>
                  <a:pt x="2455777" y="26990"/>
                  <a:pt x="2605060" y="0"/>
                </a:cubicBezTo>
                <a:cubicBezTo>
                  <a:pt x="2784307" y="16899"/>
                  <a:pt x="2890834" y="105128"/>
                  <a:pt x="2873746" y="268686"/>
                </a:cubicBezTo>
                <a:cubicBezTo>
                  <a:pt x="2898380" y="466825"/>
                  <a:pt x="2859297" y="678426"/>
                  <a:pt x="2873746" y="795293"/>
                </a:cubicBezTo>
                <a:cubicBezTo>
                  <a:pt x="2888195" y="912160"/>
                  <a:pt x="2885157" y="1154580"/>
                  <a:pt x="2873746" y="1343395"/>
                </a:cubicBezTo>
                <a:cubicBezTo>
                  <a:pt x="2893798" y="1479438"/>
                  <a:pt x="2732842" y="1596518"/>
                  <a:pt x="2605060" y="1612081"/>
                </a:cubicBezTo>
                <a:cubicBezTo>
                  <a:pt x="2416459" y="1606518"/>
                  <a:pt x="2217126" y="1598005"/>
                  <a:pt x="1997603" y="1612081"/>
                </a:cubicBezTo>
                <a:cubicBezTo>
                  <a:pt x="1778080" y="1626157"/>
                  <a:pt x="1586214" y="1639163"/>
                  <a:pt x="1390146" y="1612081"/>
                </a:cubicBezTo>
                <a:cubicBezTo>
                  <a:pt x="1194078" y="1584999"/>
                  <a:pt x="971972" y="1601672"/>
                  <a:pt x="852780" y="1612081"/>
                </a:cubicBezTo>
                <a:cubicBezTo>
                  <a:pt x="733588" y="1622490"/>
                  <a:pt x="490297" y="1606867"/>
                  <a:pt x="268686" y="1612081"/>
                </a:cubicBezTo>
                <a:cubicBezTo>
                  <a:pt x="104298" y="1643643"/>
                  <a:pt x="-8553" y="1500354"/>
                  <a:pt x="0" y="1343395"/>
                </a:cubicBezTo>
                <a:cubicBezTo>
                  <a:pt x="-3262" y="1102967"/>
                  <a:pt x="-11708" y="933418"/>
                  <a:pt x="0" y="816788"/>
                </a:cubicBezTo>
                <a:cubicBezTo>
                  <a:pt x="11708" y="700158"/>
                  <a:pt x="511" y="471060"/>
                  <a:pt x="0" y="268686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rgbClr val="CCC3E0"/>
            </a:solidFill>
            <a:extLst>
              <a:ext uri="{C807C97D-BFC1-408E-A445-0C87EB9F89A2}">
                <ask:lineSketchStyleProps xmlns:ask="http://schemas.microsoft.com/office/drawing/2018/sketchyshapes" sd="80462948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79B8DF1-A507-45D9-A373-DCA2879C5A24}"/>
              </a:ext>
            </a:extLst>
          </p:cNvPr>
          <p:cNvSpPr txBox="1"/>
          <p:nvPr/>
        </p:nvSpPr>
        <p:spPr>
          <a:xfrm>
            <a:off x="8578212" y="4605718"/>
            <a:ext cx="2779188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k FreeKor" panose="03080402000500000000" pitchFamily="66" charset="0"/>
                <a:ea typeface="문체부 쓰기 정체" panose="02030609000101010101" pitchFamily="17" charset="-127"/>
              </a:rPr>
              <a:t>로그인 기능 구현 완료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k FreeKor" panose="03080402000500000000" pitchFamily="66" charset="0"/>
                <a:ea typeface="문체부 쓰기 정체" panose="02030609000101010101" pitchFamily="17" charset="-127"/>
              </a:rPr>
              <a:t>,</a:t>
            </a:r>
          </a:p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k FreeKor" panose="03080402000500000000" pitchFamily="66" charset="0"/>
                <a:ea typeface="문체부 쓰기 정체" panose="02030609000101010101" pitchFamily="17" charset="-127"/>
              </a:rPr>
              <a:t>최초 로그인 시 사용자의 닉네임 입력 받음</a:t>
            </a: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E7ADE9B5-E8FA-4A08-95BE-0E38D2B8FEEE}"/>
              </a:ext>
            </a:extLst>
          </p:cNvPr>
          <p:cNvSpPr/>
          <p:nvPr/>
        </p:nvSpPr>
        <p:spPr>
          <a:xfrm>
            <a:off x="820847" y="4357376"/>
            <a:ext cx="2873746" cy="821114"/>
          </a:xfrm>
          <a:custGeom>
            <a:avLst/>
            <a:gdLst>
              <a:gd name="connsiteX0" fmla="*/ 0 w 2873746"/>
              <a:gd name="connsiteY0" fmla="*/ 136855 h 821114"/>
              <a:gd name="connsiteX1" fmla="*/ 136855 w 2873746"/>
              <a:gd name="connsiteY1" fmla="*/ 0 h 821114"/>
              <a:gd name="connsiteX2" fmla="*/ 812864 w 2873746"/>
              <a:gd name="connsiteY2" fmla="*/ 0 h 821114"/>
              <a:gd name="connsiteX3" fmla="*/ 1488874 w 2873746"/>
              <a:gd name="connsiteY3" fmla="*/ 0 h 821114"/>
              <a:gd name="connsiteX4" fmla="*/ 2112882 w 2873746"/>
              <a:gd name="connsiteY4" fmla="*/ 0 h 821114"/>
              <a:gd name="connsiteX5" fmla="*/ 2736891 w 2873746"/>
              <a:gd name="connsiteY5" fmla="*/ 0 h 821114"/>
              <a:gd name="connsiteX6" fmla="*/ 2873746 w 2873746"/>
              <a:gd name="connsiteY6" fmla="*/ 136855 h 821114"/>
              <a:gd name="connsiteX7" fmla="*/ 2873746 w 2873746"/>
              <a:gd name="connsiteY7" fmla="*/ 684259 h 821114"/>
              <a:gd name="connsiteX8" fmla="*/ 2736891 w 2873746"/>
              <a:gd name="connsiteY8" fmla="*/ 821114 h 821114"/>
              <a:gd name="connsiteX9" fmla="*/ 2060882 w 2873746"/>
              <a:gd name="connsiteY9" fmla="*/ 821114 h 821114"/>
              <a:gd name="connsiteX10" fmla="*/ 1488874 w 2873746"/>
              <a:gd name="connsiteY10" fmla="*/ 821114 h 821114"/>
              <a:gd name="connsiteX11" fmla="*/ 838865 w 2873746"/>
              <a:gd name="connsiteY11" fmla="*/ 821114 h 821114"/>
              <a:gd name="connsiteX12" fmla="*/ 136855 w 2873746"/>
              <a:gd name="connsiteY12" fmla="*/ 821114 h 821114"/>
              <a:gd name="connsiteX13" fmla="*/ 0 w 2873746"/>
              <a:gd name="connsiteY13" fmla="*/ 684259 h 821114"/>
              <a:gd name="connsiteX14" fmla="*/ 0 w 2873746"/>
              <a:gd name="connsiteY14" fmla="*/ 136855 h 821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73746" h="821114" fill="none" extrusionOk="0">
                <a:moveTo>
                  <a:pt x="0" y="136855"/>
                </a:moveTo>
                <a:cubicBezTo>
                  <a:pt x="-3351" y="57409"/>
                  <a:pt x="58241" y="-8508"/>
                  <a:pt x="136855" y="0"/>
                </a:cubicBezTo>
                <a:cubicBezTo>
                  <a:pt x="337292" y="12462"/>
                  <a:pt x="545137" y="12886"/>
                  <a:pt x="812864" y="0"/>
                </a:cubicBezTo>
                <a:cubicBezTo>
                  <a:pt x="1080591" y="-12886"/>
                  <a:pt x="1298024" y="-5620"/>
                  <a:pt x="1488874" y="0"/>
                </a:cubicBezTo>
                <a:cubicBezTo>
                  <a:pt x="1679724" y="5620"/>
                  <a:pt x="1905298" y="-23274"/>
                  <a:pt x="2112882" y="0"/>
                </a:cubicBezTo>
                <a:cubicBezTo>
                  <a:pt x="2320466" y="23274"/>
                  <a:pt x="2512953" y="-23520"/>
                  <a:pt x="2736891" y="0"/>
                </a:cubicBezTo>
                <a:cubicBezTo>
                  <a:pt x="2802409" y="5762"/>
                  <a:pt x="2888671" y="57594"/>
                  <a:pt x="2873746" y="136855"/>
                </a:cubicBezTo>
                <a:cubicBezTo>
                  <a:pt x="2860473" y="310221"/>
                  <a:pt x="2850025" y="452017"/>
                  <a:pt x="2873746" y="684259"/>
                </a:cubicBezTo>
                <a:cubicBezTo>
                  <a:pt x="2860120" y="763914"/>
                  <a:pt x="2826215" y="827581"/>
                  <a:pt x="2736891" y="821114"/>
                </a:cubicBezTo>
                <a:cubicBezTo>
                  <a:pt x="2441328" y="807363"/>
                  <a:pt x="2280098" y="787500"/>
                  <a:pt x="2060882" y="821114"/>
                </a:cubicBezTo>
                <a:cubicBezTo>
                  <a:pt x="1841666" y="854728"/>
                  <a:pt x="1745311" y="840552"/>
                  <a:pt x="1488874" y="821114"/>
                </a:cubicBezTo>
                <a:cubicBezTo>
                  <a:pt x="1232437" y="801676"/>
                  <a:pt x="1109315" y="844506"/>
                  <a:pt x="838865" y="821114"/>
                </a:cubicBezTo>
                <a:cubicBezTo>
                  <a:pt x="568415" y="797722"/>
                  <a:pt x="384282" y="821243"/>
                  <a:pt x="136855" y="821114"/>
                </a:cubicBezTo>
                <a:cubicBezTo>
                  <a:pt x="58831" y="814570"/>
                  <a:pt x="-3407" y="760231"/>
                  <a:pt x="0" y="684259"/>
                </a:cubicBezTo>
                <a:cubicBezTo>
                  <a:pt x="16673" y="526427"/>
                  <a:pt x="502" y="260884"/>
                  <a:pt x="0" y="136855"/>
                </a:cubicBezTo>
                <a:close/>
              </a:path>
              <a:path w="2873746" h="821114" stroke="0" extrusionOk="0">
                <a:moveTo>
                  <a:pt x="0" y="136855"/>
                </a:moveTo>
                <a:cubicBezTo>
                  <a:pt x="89" y="55305"/>
                  <a:pt x="51217" y="-15818"/>
                  <a:pt x="136855" y="0"/>
                </a:cubicBezTo>
                <a:cubicBezTo>
                  <a:pt x="447127" y="14520"/>
                  <a:pt x="685714" y="-22191"/>
                  <a:pt x="838865" y="0"/>
                </a:cubicBezTo>
                <a:cubicBezTo>
                  <a:pt x="992016" y="22191"/>
                  <a:pt x="1161912" y="-6064"/>
                  <a:pt x="1410873" y="0"/>
                </a:cubicBezTo>
                <a:cubicBezTo>
                  <a:pt x="1659834" y="6064"/>
                  <a:pt x="1951128" y="-31663"/>
                  <a:pt x="2112882" y="0"/>
                </a:cubicBezTo>
                <a:cubicBezTo>
                  <a:pt x="2274636" y="31663"/>
                  <a:pt x="2609041" y="9540"/>
                  <a:pt x="2736891" y="0"/>
                </a:cubicBezTo>
                <a:cubicBezTo>
                  <a:pt x="2827541" y="8252"/>
                  <a:pt x="2880210" y="55535"/>
                  <a:pt x="2873746" y="136855"/>
                </a:cubicBezTo>
                <a:cubicBezTo>
                  <a:pt x="2876508" y="409210"/>
                  <a:pt x="2877379" y="510987"/>
                  <a:pt x="2873746" y="684259"/>
                </a:cubicBezTo>
                <a:cubicBezTo>
                  <a:pt x="2889228" y="768215"/>
                  <a:pt x="2807136" y="819569"/>
                  <a:pt x="2736891" y="821114"/>
                </a:cubicBezTo>
                <a:cubicBezTo>
                  <a:pt x="2438662" y="822839"/>
                  <a:pt x="2295228" y="787548"/>
                  <a:pt x="2034881" y="821114"/>
                </a:cubicBezTo>
                <a:cubicBezTo>
                  <a:pt x="1774534" y="854681"/>
                  <a:pt x="1593632" y="789966"/>
                  <a:pt x="1358872" y="821114"/>
                </a:cubicBezTo>
                <a:cubicBezTo>
                  <a:pt x="1124112" y="852262"/>
                  <a:pt x="543328" y="881871"/>
                  <a:pt x="136855" y="821114"/>
                </a:cubicBezTo>
                <a:cubicBezTo>
                  <a:pt x="57990" y="820585"/>
                  <a:pt x="1835" y="760407"/>
                  <a:pt x="0" y="684259"/>
                </a:cubicBezTo>
                <a:cubicBezTo>
                  <a:pt x="19631" y="553907"/>
                  <a:pt x="-6681" y="257540"/>
                  <a:pt x="0" y="136855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rgbClr val="CCC3E0"/>
            </a:solidFill>
            <a:extLst>
              <a:ext uri="{C807C97D-BFC1-408E-A445-0C87EB9F89A2}">
                <ask:lineSketchStyleProps xmlns:ask="http://schemas.microsoft.com/office/drawing/2018/sketchyshapes" sd="80462948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B91FB5E-9B5C-4BA4-BB18-CB0241C88647}"/>
              </a:ext>
            </a:extLst>
          </p:cNvPr>
          <p:cNvSpPr txBox="1"/>
          <p:nvPr/>
        </p:nvSpPr>
        <p:spPr>
          <a:xfrm>
            <a:off x="819535" y="4404856"/>
            <a:ext cx="2862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ea typeface="문체부 쓰기 정체" panose="02030609000101010101" pitchFamily="17" charset="-127"/>
              </a:rPr>
              <a:t>사용자에게 이메일과 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ea typeface="문체부 쓰기 정체" panose="02030609000101010101" pitchFamily="17" charset="-127"/>
            </a:endParaRPr>
          </a:p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ea typeface="문체부 쓰기 정체" panose="02030609000101010101" pitchFamily="17" charset="-127"/>
              </a:rPr>
              <a:t>비밀번호를 입력 받는다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ea typeface="문체부 쓰기 정체" panose="02030609000101010101" pitchFamily="17" charset="-127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ea typeface="문체부 쓰기 정체" panose="02030609000101010101" pitchFamily="17" charset="-127"/>
            </a:endParaRPr>
          </a:p>
        </p:txBody>
      </p:sp>
      <p:sp>
        <p:nvSpPr>
          <p:cNvPr id="102" name="자유형 7">
            <a:extLst>
              <a:ext uri="{FF2B5EF4-FFF2-40B4-BE49-F238E27FC236}">
                <a16:creationId xmlns:a16="http://schemas.microsoft.com/office/drawing/2014/main" id="{F7670CAA-B269-4DDF-96DB-A2ECA7FE370E}"/>
              </a:ext>
            </a:extLst>
          </p:cNvPr>
          <p:cNvSpPr>
            <a:spLocks/>
          </p:cNvSpPr>
          <p:nvPr/>
        </p:nvSpPr>
        <p:spPr bwMode="auto">
          <a:xfrm rot="978529">
            <a:off x="8385338" y="94384"/>
            <a:ext cx="657577" cy="577187"/>
          </a:xfrm>
          <a:custGeom>
            <a:avLst/>
            <a:gdLst>
              <a:gd name="connsiteX0" fmla="*/ 166196 w 930696"/>
              <a:gd name="connsiteY0" fmla="*/ 8949 h 816916"/>
              <a:gd name="connsiteX1" fmla="*/ 209662 w 930696"/>
              <a:gd name="connsiteY1" fmla="*/ 0 h 816916"/>
              <a:gd name="connsiteX2" fmla="*/ 255686 w 930696"/>
              <a:gd name="connsiteY2" fmla="*/ 0 h 816916"/>
              <a:gd name="connsiteX3" fmla="*/ 297874 w 930696"/>
              <a:gd name="connsiteY3" fmla="*/ 8949 h 816916"/>
              <a:gd name="connsiteX4" fmla="*/ 341341 w 930696"/>
              <a:gd name="connsiteY4" fmla="*/ 24290 h 816916"/>
              <a:gd name="connsiteX5" fmla="*/ 379693 w 930696"/>
              <a:gd name="connsiteY5" fmla="*/ 49859 h 816916"/>
              <a:gd name="connsiteX6" fmla="*/ 397592 w 930696"/>
              <a:gd name="connsiteY6" fmla="*/ 65200 h 816916"/>
              <a:gd name="connsiteX7" fmla="*/ 887230 w 930696"/>
              <a:gd name="connsiteY7" fmla="*/ 554838 h 816916"/>
              <a:gd name="connsiteX8" fmla="*/ 906406 w 930696"/>
              <a:gd name="connsiteY8" fmla="*/ 579128 h 816916"/>
              <a:gd name="connsiteX9" fmla="*/ 930696 w 930696"/>
              <a:gd name="connsiteY9" fmla="*/ 635379 h 816916"/>
              <a:gd name="connsiteX10" fmla="*/ 930696 w 930696"/>
              <a:gd name="connsiteY10" fmla="*/ 694187 h 816916"/>
              <a:gd name="connsiteX11" fmla="*/ 906406 w 930696"/>
              <a:gd name="connsiteY11" fmla="*/ 751716 h 816916"/>
              <a:gd name="connsiteX12" fmla="*/ 887230 w 930696"/>
              <a:gd name="connsiteY12" fmla="*/ 773449 h 816916"/>
              <a:gd name="connsiteX13" fmla="*/ 862940 w 930696"/>
              <a:gd name="connsiteY13" fmla="*/ 795183 h 816916"/>
              <a:gd name="connsiteX14" fmla="*/ 806689 w 930696"/>
              <a:gd name="connsiteY14" fmla="*/ 816916 h 816916"/>
              <a:gd name="connsiteX15" fmla="*/ 746603 w 930696"/>
              <a:gd name="connsiteY15" fmla="*/ 816916 h 816916"/>
              <a:gd name="connsiteX16" fmla="*/ 690352 w 930696"/>
              <a:gd name="connsiteY16" fmla="*/ 795183 h 816916"/>
              <a:gd name="connsiteX17" fmla="*/ 666062 w 930696"/>
              <a:gd name="connsiteY17" fmla="*/ 773449 h 816916"/>
              <a:gd name="connsiteX18" fmla="*/ 239066 w 930696"/>
              <a:gd name="connsiteY18" fmla="*/ 346454 h 816916"/>
              <a:gd name="connsiteX19" fmla="*/ 231396 w 930696"/>
              <a:gd name="connsiteY19" fmla="*/ 334948 h 816916"/>
              <a:gd name="connsiteX20" fmla="*/ 231396 w 930696"/>
              <a:gd name="connsiteY20" fmla="*/ 305544 h 816916"/>
              <a:gd name="connsiteX21" fmla="*/ 239066 w 930696"/>
              <a:gd name="connsiteY21" fmla="*/ 291482 h 816916"/>
              <a:gd name="connsiteX22" fmla="*/ 251851 w 930696"/>
              <a:gd name="connsiteY22" fmla="*/ 282533 h 816916"/>
              <a:gd name="connsiteX23" fmla="*/ 281254 w 930696"/>
              <a:gd name="connsiteY23" fmla="*/ 282533 h 816916"/>
              <a:gd name="connsiteX24" fmla="*/ 292760 w 930696"/>
              <a:gd name="connsiteY24" fmla="*/ 291482 h 816916"/>
              <a:gd name="connsiteX25" fmla="*/ 722313 w 930696"/>
              <a:gd name="connsiteY25" fmla="*/ 719755 h 816916"/>
              <a:gd name="connsiteX26" fmla="*/ 733818 w 930696"/>
              <a:gd name="connsiteY26" fmla="*/ 729983 h 816916"/>
              <a:gd name="connsiteX27" fmla="*/ 761944 w 930696"/>
              <a:gd name="connsiteY27" fmla="*/ 741489 h 816916"/>
              <a:gd name="connsiteX28" fmla="*/ 791348 w 930696"/>
              <a:gd name="connsiteY28" fmla="*/ 741489 h 816916"/>
              <a:gd name="connsiteX29" fmla="*/ 819473 w 930696"/>
              <a:gd name="connsiteY29" fmla="*/ 729983 h 816916"/>
              <a:gd name="connsiteX30" fmla="*/ 830979 w 930696"/>
              <a:gd name="connsiteY30" fmla="*/ 719755 h 816916"/>
              <a:gd name="connsiteX31" fmla="*/ 841206 w 930696"/>
              <a:gd name="connsiteY31" fmla="*/ 708250 h 816916"/>
              <a:gd name="connsiteX32" fmla="*/ 853991 w 930696"/>
              <a:gd name="connsiteY32" fmla="*/ 680124 h 816916"/>
              <a:gd name="connsiteX33" fmla="*/ 853991 w 930696"/>
              <a:gd name="connsiteY33" fmla="*/ 650720 h 816916"/>
              <a:gd name="connsiteX34" fmla="*/ 841206 w 930696"/>
              <a:gd name="connsiteY34" fmla="*/ 621316 h 816916"/>
              <a:gd name="connsiteX35" fmla="*/ 830979 w 930696"/>
              <a:gd name="connsiteY35" fmla="*/ 608532 h 816916"/>
              <a:gd name="connsiteX36" fmla="*/ 343897 w 930696"/>
              <a:gd name="connsiteY36" fmla="*/ 121451 h 816916"/>
              <a:gd name="connsiteX37" fmla="*/ 319607 w 930696"/>
              <a:gd name="connsiteY37" fmla="*/ 100996 h 816916"/>
              <a:gd name="connsiteX38" fmla="*/ 262078 w 930696"/>
              <a:gd name="connsiteY38" fmla="*/ 77984 h 816916"/>
              <a:gd name="connsiteX39" fmla="*/ 203270 w 930696"/>
              <a:gd name="connsiteY39" fmla="*/ 77984 h 816916"/>
              <a:gd name="connsiteX40" fmla="*/ 145741 w 930696"/>
              <a:gd name="connsiteY40" fmla="*/ 100996 h 816916"/>
              <a:gd name="connsiteX41" fmla="*/ 122729 w 930696"/>
              <a:gd name="connsiteY41" fmla="*/ 121451 h 816916"/>
              <a:gd name="connsiteX42" fmla="*/ 102274 w 930696"/>
              <a:gd name="connsiteY42" fmla="*/ 145741 h 816916"/>
              <a:gd name="connsiteX43" fmla="*/ 77984 w 930696"/>
              <a:gd name="connsiteY43" fmla="*/ 200713 h 816916"/>
              <a:gd name="connsiteX44" fmla="*/ 77984 w 930696"/>
              <a:gd name="connsiteY44" fmla="*/ 262078 h 816916"/>
              <a:gd name="connsiteX45" fmla="*/ 102274 w 930696"/>
              <a:gd name="connsiteY45" fmla="*/ 317050 h 816916"/>
              <a:gd name="connsiteX46" fmla="*/ 115104 w 930696"/>
              <a:gd name="connsiteY46" fmla="*/ 332285 h 816916"/>
              <a:gd name="connsiteX47" fmla="*/ 35392 w 930696"/>
              <a:gd name="connsiteY47" fmla="*/ 354095 h 816916"/>
              <a:gd name="connsiteX48" fmla="*/ 25569 w 930696"/>
              <a:gd name="connsiteY48" fmla="*/ 340062 h 816916"/>
              <a:gd name="connsiteX49" fmla="*/ 8949 w 930696"/>
              <a:gd name="connsiteY49" fmla="*/ 297874 h 816916"/>
              <a:gd name="connsiteX50" fmla="*/ 0 w 930696"/>
              <a:gd name="connsiteY50" fmla="*/ 253129 h 816916"/>
              <a:gd name="connsiteX51" fmla="*/ 0 w 930696"/>
              <a:gd name="connsiteY51" fmla="*/ 208384 h 816916"/>
              <a:gd name="connsiteX52" fmla="*/ 8949 w 930696"/>
              <a:gd name="connsiteY52" fmla="*/ 164917 h 816916"/>
              <a:gd name="connsiteX53" fmla="*/ 25569 w 930696"/>
              <a:gd name="connsiteY53" fmla="*/ 122729 h 816916"/>
              <a:gd name="connsiteX54" fmla="*/ 52416 w 930696"/>
              <a:gd name="connsiteY54" fmla="*/ 84376 h 816916"/>
              <a:gd name="connsiteX55" fmla="*/ 67757 w 930696"/>
              <a:gd name="connsiteY55" fmla="*/ 65200 h 816916"/>
              <a:gd name="connsiteX56" fmla="*/ 85655 w 930696"/>
              <a:gd name="connsiteY56" fmla="*/ 49859 h 816916"/>
              <a:gd name="connsiteX57" fmla="*/ 125286 w 930696"/>
              <a:gd name="connsiteY57" fmla="*/ 24290 h 81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930696" h="816916">
                <a:moveTo>
                  <a:pt x="166196" y="8949"/>
                </a:moveTo>
                <a:lnTo>
                  <a:pt x="209662" y="0"/>
                </a:lnTo>
                <a:lnTo>
                  <a:pt x="255686" y="0"/>
                </a:lnTo>
                <a:lnTo>
                  <a:pt x="297874" y="8949"/>
                </a:lnTo>
                <a:lnTo>
                  <a:pt x="341341" y="24290"/>
                </a:lnTo>
                <a:lnTo>
                  <a:pt x="379693" y="49859"/>
                </a:lnTo>
                <a:lnTo>
                  <a:pt x="397592" y="65200"/>
                </a:lnTo>
                <a:lnTo>
                  <a:pt x="887230" y="554838"/>
                </a:lnTo>
                <a:lnTo>
                  <a:pt x="906406" y="579128"/>
                </a:lnTo>
                <a:lnTo>
                  <a:pt x="930696" y="635379"/>
                </a:lnTo>
                <a:lnTo>
                  <a:pt x="930696" y="694187"/>
                </a:lnTo>
                <a:lnTo>
                  <a:pt x="906406" y="751716"/>
                </a:lnTo>
                <a:lnTo>
                  <a:pt x="887230" y="773449"/>
                </a:lnTo>
                <a:lnTo>
                  <a:pt x="862940" y="795183"/>
                </a:lnTo>
                <a:lnTo>
                  <a:pt x="806689" y="816916"/>
                </a:lnTo>
                <a:lnTo>
                  <a:pt x="746603" y="816916"/>
                </a:lnTo>
                <a:lnTo>
                  <a:pt x="690352" y="795183"/>
                </a:lnTo>
                <a:lnTo>
                  <a:pt x="666062" y="773449"/>
                </a:lnTo>
                <a:lnTo>
                  <a:pt x="239066" y="346454"/>
                </a:lnTo>
                <a:lnTo>
                  <a:pt x="231396" y="334948"/>
                </a:lnTo>
                <a:lnTo>
                  <a:pt x="231396" y="305544"/>
                </a:lnTo>
                <a:lnTo>
                  <a:pt x="239066" y="291482"/>
                </a:lnTo>
                <a:lnTo>
                  <a:pt x="251851" y="282533"/>
                </a:lnTo>
                <a:lnTo>
                  <a:pt x="281254" y="282533"/>
                </a:lnTo>
                <a:lnTo>
                  <a:pt x="292760" y="291482"/>
                </a:lnTo>
                <a:lnTo>
                  <a:pt x="722313" y="719755"/>
                </a:lnTo>
                <a:lnTo>
                  <a:pt x="733818" y="729983"/>
                </a:lnTo>
                <a:lnTo>
                  <a:pt x="761944" y="741489"/>
                </a:lnTo>
                <a:lnTo>
                  <a:pt x="791348" y="741489"/>
                </a:lnTo>
                <a:lnTo>
                  <a:pt x="819473" y="729983"/>
                </a:lnTo>
                <a:lnTo>
                  <a:pt x="830979" y="719755"/>
                </a:lnTo>
                <a:lnTo>
                  <a:pt x="841206" y="708250"/>
                </a:lnTo>
                <a:lnTo>
                  <a:pt x="853991" y="680124"/>
                </a:lnTo>
                <a:lnTo>
                  <a:pt x="853991" y="650720"/>
                </a:lnTo>
                <a:lnTo>
                  <a:pt x="841206" y="621316"/>
                </a:lnTo>
                <a:lnTo>
                  <a:pt x="830979" y="608532"/>
                </a:lnTo>
                <a:lnTo>
                  <a:pt x="343897" y="121451"/>
                </a:lnTo>
                <a:lnTo>
                  <a:pt x="319607" y="100996"/>
                </a:lnTo>
                <a:lnTo>
                  <a:pt x="262078" y="77984"/>
                </a:lnTo>
                <a:lnTo>
                  <a:pt x="203270" y="77984"/>
                </a:lnTo>
                <a:lnTo>
                  <a:pt x="145741" y="100996"/>
                </a:lnTo>
                <a:lnTo>
                  <a:pt x="122729" y="121451"/>
                </a:lnTo>
                <a:lnTo>
                  <a:pt x="102274" y="145741"/>
                </a:lnTo>
                <a:lnTo>
                  <a:pt x="77984" y="200713"/>
                </a:lnTo>
                <a:lnTo>
                  <a:pt x="77984" y="262078"/>
                </a:lnTo>
                <a:lnTo>
                  <a:pt x="102274" y="317050"/>
                </a:lnTo>
                <a:lnTo>
                  <a:pt x="115104" y="332285"/>
                </a:lnTo>
                <a:lnTo>
                  <a:pt x="35392" y="354095"/>
                </a:lnTo>
                <a:lnTo>
                  <a:pt x="25569" y="340062"/>
                </a:lnTo>
                <a:lnTo>
                  <a:pt x="8949" y="297874"/>
                </a:lnTo>
                <a:lnTo>
                  <a:pt x="0" y="253129"/>
                </a:lnTo>
                <a:lnTo>
                  <a:pt x="0" y="208384"/>
                </a:lnTo>
                <a:lnTo>
                  <a:pt x="8949" y="164917"/>
                </a:lnTo>
                <a:lnTo>
                  <a:pt x="25569" y="122729"/>
                </a:lnTo>
                <a:lnTo>
                  <a:pt x="52416" y="84376"/>
                </a:lnTo>
                <a:lnTo>
                  <a:pt x="67757" y="65200"/>
                </a:lnTo>
                <a:lnTo>
                  <a:pt x="85655" y="49859"/>
                </a:lnTo>
                <a:lnTo>
                  <a:pt x="125286" y="24290"/>
                </a:lnTo>
                <a:close/>
              </a:path>
            </a:pathLst>
          </a:custGeom>
          <a:solidFill>
            <a:srgbClr val="CCC3E0"/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78BB4BFF-4B0C-435C-BA72-3FD55BC46497}"/>
              </a:ext>
            </a:extLst>
          </p:cNvPr>
          <p:cNvCxnSpPr>
            <a:cxnSpLocks/>
          </p:cNvCxnSpPr>
          <p:nvPr/>
        </p:nvCxnSpPr>
        <p:spPr>
          <a:xfrm>
            <a:off x="4206980" y="299199"/>
            <a:ext cx="0" cy="6425387"/>
          </a:xfrm>
          <a:prstGeom prst="line">
            <a:avLst/>
          </a:prstGeom>
          <a:ln w="38100">
            <a:solidFill>
              <a:srgbClr val="CCC3E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3CD7B6DD-1C52-4186-9003-803663667C19}"/>
              </a:ext>
            </a:extLst>
          </p:cNvPr>
          <p:cNvSpPr/>
          <p:nvPr/>
        </p:nvSpPr>
        <p:spPr>
          <a:xfrm>
            <a:off x="3814137" y="3200927"/>
            <a:ext cx="730883" cy="292844"/>
          </a:xfrm>
          <a:custGeom>
            <a:avLst/>
            <a:gdLst>
              <a:gd name="connsiteX0" fmla="*/ 0 w 730883"/>
              <a:gd name="connsiteY0" fmla="*/ 73211 h 292844"/>
              <a:gd name="connsiteX1" fmla="*/ 584461 w 730883"/>
              <a:gd name="connsiteY1" fmla="*/ 73211 h 292844"/>
              <a:gd name="connsiteX2" fmla="*/ 584461 w 730883"/>
              <a:gd name="connsiteY2" fmla="*/ 0 h 292844"/>
              <a:gd name="connsiteX3" fmla="*/ 730883 w 730883"/>
              <a:gd name="connsiteY3" fmla="*/ 146422 h 292844"/>
              <a:gd name="connsiteX4" fmla="*/ 584461 w 730883"/>
              <a:gd name="connsiteY4" fmla="*/ 292844 h 292844"/>
              <a:gd name="connsiteX5" fmla="*/ 584461 w 730883"/>
              <a:gd name="connsiteY5" fmla="*/ 219633 h 292844"/>
              <a:gd name="connsiteX6" fmla="*/ 0 w 730883"/>
              <a:gd name="connsiteY6" fmla="*/ 219633 h 292844"/>
              <a:gd name="connsiteX7" fmla="*/ 0 w 730883"/>
              <a:gd name="connsiteY7" fmla="*/ 73211 h 292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0883" h="292844" fill="none" extrusionOk="0">
                <a:moveTo>
                  <a:pt x="0" y="73211"/>
                </a:moveTo>
                <a:cubicBezTo>
                  <a:pt x="273818" y="76450"/>
                  <a:pt x="310430" y="52599"/>
                  <a:pt x="584461" y="73211"/>
                </a:cubicBezTo>
                <a:cubicBezTo>
                  <a:pt x="587970" y="40268"/>
                  <a:pt x="584010" y="19774"/>
                  <a:pt x="584461" y="0"/>
                </a:cubicBezTo>
                <a:cubicBezTo>
                  <a:pt x="637509" y="66923"/>
                  <a:pt x="673547" y="97264"/>
                  <a:pt x="730883" y="146422"/>
                </a:cubicBezTo>
                <a:cubicBezTo>
                  <a:pt x="705378" y="181473"/>
                  <a:pt x="628926" y="242396"/>
                  <a:pt x="584461" y="292844"/>
                </a:cubicBezTo>
                <a:cubicBezTo>
                  <a:pt x="581810" y="267457"/>
                  <a:pt x="585081" y="246497"/>
                  <a:pt x="584461" y="219633"/>
                </a:cubicBezTo>
                <a:cubicBezTo>
                  <a:pt x="394340" y="191436"/>
                  <a:pt x="139149" y="243784"/>
                  <a:pt x="0" y="219633"/>
                </a:cubicBezTo>
                <a:cubicBezTo>
                  <a:pt x="3696" y="175914"/>
                  <a:pt x="1475" y="105018"/>
                  <a:pt x="0" y="73211"/>
                </a:cubicBezTo>
                <a:close/>
              </a:path>
              <a:path w="730883" h="292844" stroke="0" extrusionOk="0">
                <a:moveTo>
                  <a:pt x="0" y="73211"/>
                </a:moveTo>
                <a:cubicBezTo>
                  <a:pt x="134546" y="80495"/>
                  <a:pt x="390756" y="45059"/>
                  <a:pt x="584461" y="73211"/>
                </a:cubicBezTo>
                <a:cubicBezTo>
                  <a:pt x="588062" y="54325"/>
                  <a:pt x="581327" y="36354"/>
                  <a:pt x="584461" y="0"/>
                </a:cubicBezTo>
                <a:cubicBezTo>
                  <a:pt x="634504" y="46781"/>
                  <a:pt x="658283" y="82992"/>
                  <a:pt x="730883" y="146422"/>
                </a:cubicBezTo>
                <a:cubicBezTo>
                  <a:pt x="679432" y="211013"/>
                  <a:pt x="634079" y="246928"/>
                  <a:pt x="584461" y="292844"/>
                </a:cubicBezTo>
                <a:cubicBezTo>
                  <a:pt x="581847" y="275123"/>
                  <a:pt x="586281" y="255663"/>
                  <a:pt x="584461" y="219633"/>
                </a:cubicBezTo>
                <a:cubicBezTo>
                  <a:pt x="384983" y="201278"/>
                  <a:pt x="160884" y="209162"/>
                  <a:pt x="0" y="219633"/>
                </a:cubicBezTo>
                <a:cubicBezTo>
                  <a:pt x="5389" y="175650"/>
                  <a:pt x="-3971" y="143836"/>
                  <a:pt x="0" y="73211"/>
                </a:cubicBezTo>
                <a:close/>
              </a:path>
            </a:pathLst>
          </a:custGeom>
          <a:solidFill>
            <a:srgbClr val="CDE9E7"/>
          </a:solidFill>
          <a:ln w="38100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247092638">
                  <a:prstGeom prst="rightArrow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0F5B4163-8671-4CB8-9C50-927C6FC2EB32}"/>
              </a:ext>
            </a:extLst>
          </p:cNvPr>
          <p:cNvCxnSpPr>
            <a:cxnSpLocks/>
          </p:cNvCxnSpPr>
          <p:nvPr/>
        </p:nvCxnSpPr>
        <p:spPr>
          <a:xfrm>
            <a:off x="8101969" y="299199"/>
            <a:ext cx="0" cy="6268749"/>
          </a:xfrm>
          <a:prstGeom prst="line">
            <a:avLst/>
          </a:prstGeom>
          <a:ln w="38100">
            <a:solidFill>
              <a:srgbClr val="CCC3E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195D1D1C-210B-46CE-A28A-B27DB32697EA}"/>
              </a:ext>
            </a:extLst>
          </p:cNvPr>
          <p:cNvSpPr/>
          <p:nvPr/>
        </p:nvSpPr>
        <p:spPr>
          <a:xfrm>
            <a:off x="7873374" y="3146067"/>
            <a:ext cx="730883" cy="292844"/>
          </a:xfrm>
          <a:custGeom>
            <a:avLst/>
            <a:gdLst>
              <a:gd name="connsiteX0" fmla="*/ 0 w 730883"/>
              <a:gd name="connsiteY0" fmla="*/ 73211 h 292844"/>
              <a:gd name="connsiteX1" fmla="*/ 584461 w 730883"/>
              <a:gd name="connsiteY1" fmla="*/ 73211 h 292844"/>
              <a:gd name="connsiteX2" fmla="*/ 584461 w 730883"/>
              <a:gd name="connsiteY2" fmla="*/ 0 h 292844"/>
              <a:gd name="connsiteX3" fmla="*/ 730883 w 730883"/>
              <a:gd name="connsiteY3" fmla="*/ 146422 h 292844"/>
              <a:gd name="connsiteX4" fmla="*/ 584461 w 730883"/>
              <a:gd name="connsiteY4" fmla="*/ 292844 h 292844"/>
              <a:gd name="connsiteX5" fmla="*/ 584461 w 730883"/>
              <a:gd name="connsiteY5" fmla="*/ 219633 h 292844"/>
              <a:gd name="connsiteX6" fmla="*/ 0 w 730883"/>
              <a:gd name="connsiteY6" fmla="*/ 219633 h 292844"/>
              <a:gd name="connsiteX7" fmla="*/ 0 w 730883"/>
              <a:gd name="connsiteY7" fmla="*/ 73211 h 292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0883" h="292844" fill="none" extrusionOk="0">
                <a:moveTo>
                  <a:pt x="0" y="73211"/>
                </a:moveTo>
                <a:cubicBezTo>
                  <a:pt x="273818" y="76450"/>
                  <a:pt x="310430" y="52599"/>
                  <a:pt x="584461" y="73211"/>
                </a:cubicBezTo>
                <a:cubicBezTo>
                  <a:pt x="587970" y="40268"/>
                  <a:pt x="584010" y="19774"/>
                  <a:pt x="584461" y="0"/>
                </a:cubicBezTo>
                <a:cubicBezTo>
                  <a:pt x="637509" y="66923"/>
                  <a:pt x="673547" y="97264"/>
                  <a:pt x="730883" y="146422"/>
                </a:cubicBezTo>
                <a:cubicBezTo>
                  <a:pt x="705378" y="181473"/>
                  <a:pt x="628926" y="242396"/>
                  <a:pt x="584461" y="292844"/>
                </a:cubicBezTo>
                <a:cubicBezTo>
                  <a:pt x="581810" y="267457"/>
                  <a:pt x="585081" y="246497"/>
                  <a:pt x="584461" y="219633"/>
                </a:cubicBezTo>
                <a:cubicBezTo>
                  <a:pt x="394340" y="191436"/>
                  <a:pt x="139149" y="243784"/>
                  <a:pt x="0" y="219633"/>
                </a:cubicBezTo>
                <a:cubicBezTo>
                  <a:pt x="3696" y="175914"/>
                  <a:pt x="1475" y="105018"/>
                  <a:pt x="0" y="73211"/>
                </a:cubicBezTo>
                <a:close/>
              </a:path>
              <a:path w="730883" h="292844" stroke="0" extrusionOk="0">
                <a:moveTo>
                  <a:pt x="0" y="73211"/>
                </a:moveTo>
                <a:cubicBezTo>
                  <a:pt x="134546" y="80495"/>
                  <a:pt x="390756" y="45059"/>
                  <a:pt x="584461" y="73211"/>
                </a:cubicBezTo>
                <a:cubicBezTo>
                  <a:pt x="588062" y="54325"/>
                  <a:pt x="581327" y="36354"/>
                  <a:pt x="584461" y="0"/>
                </a:cubicBezTo>
                <a:cubicBezTo>
                  <a:pt x="634504" y="46781"/>
                  <a:pt x="658283" y="82992"/>
                  <a:pt x="730883" y="146422"/>
                </a:cubicBezTo>
                <a:cubicBezTo>
                  <a:pt x="679432" y="211013"/>
                  <a:pt x="634079" y="246928"/>
                  <a:pt x="584461" y="292844"/>
                </a:cubicBezTo>
                <a:cubicBezTo>
                  <a:pt x="581847" y="275123"/>
                  <a:pt x="586281" y="255663"/>
                  <a:pt x="584461" y="219633"/>
                </a:cubicBezTo>
                <a:cubicBezTo>
                  <a:pt x="384983" y="201278"/>
                  <a:pt x="160884" y="209162"/>
                  <a:pt x="0" y="219633"/>
                </a:cubicBezTo>
                <a:cubicBezTo>
                  <a:pt x="5389" y="175650"/>
                  <a:pt x="-3971" y="143836"/>
                  <a:pt x="0" y="73211"/>
                </a:cubicBezTo>
                <a:close/>
              </a:path>
            </a:pathLst>
          </a:custGeom>
          <a:solidFill>
            <a:srgbClr val="CDE9E7"/>
          </a:solidFill>
          <a:ln w="38100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247092638">
                  <a:prstGeom prst="rightArrow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76B3D859-5079-4B61-8D99-542CFF8BC56B}"/>
              </a:ext>
            </a:extLst>
          </p:cNvPr>
          <p:cNvSpPr/>
          <p:nvPr/>
        </p:nvSpPr>
        <p:spPr>
          <a:xfrm>
            <a:off x="633649" y="473941"/>
            <a:ext cx="3344814" cy="771300"/>
          </a:xfrm>
          <a:custGeom>
            <a:avLst/>
            <a:gdLst>
              <a:gd name="connsiteX0" fmla="*/ 0 w 3344814"/>
              <a:gd name="connsiteY0" fmla="*/ 128553 h 771300"/>
              <a:gd name="connsiteX1" fmla="*/ 128553 w 3344814"/>
              <a:gd name="connsiteY1" fmla="*/ 0 h 771300"/>
              <a:gd name="connsiteX2" fmla="*/ 776972 w 3344814"/>
              <a:gd name="connsiteY2" fmla="*/ 0 h 771300"/>
              <a:gd name="connsiteX3" fmla="*/ 1301882 w 3344814"/>
              <a:gd name="connsiteY3" fmla="*/ 0 h 771300"/>
              <a:gd name="connsiteX4" fmla="*/ 1857669 w 3344814"/>
              <a:gd name="connsiteY4" fmla="*/ 0 h 771300"/>
              <a:gd name="connsiteX5" fmla="*/ 2382580 w 3344814"/>
              <a:gd name="connsiteY5" fmla="*/ 0 h 771300"/>
              <a:gd name="connsiteX6" fmla="*/ 3216261 w 3344814"/>
              <a:gd name="connsiteY6" fmla="*/ 0 h 771300"/>
              <a:gd name="connsiteX7" fmla="*/ 3344814 w 3344814"/>
              <a:gd name="connsiteY7" fmla="*/ 128553 h 771300"/>
              <a:gd name="connsiteX8" fmla="*/ 3344814 w 3344814"/>
              <a:gd name="connsiteY8" fmla="*/ 642747 h 771300"/>
              <a:gd name="connsiteX9" fmla="*/ 3216261 w 3344814"/>
              <a:gd name="connsiteY9" fmla="*/ 771300 h 771300"/>
              <a:gd name="connsiteX10" fmla="*/ 2629596 w 3344814"/>
              <a:gd name="connsiteY10" fmla="*/ 771300 h 771300"/>
              <a:gd name="connsiteX11" fmla="*/ 2042932 w 3344814"/>
              <a:gd name="connsiteY11" fmla="*/ 771300 h 771300"/>
              <a:gd name="connsiteX12" fmla="*/ 1425390 w 3344814"/>
              <a:gd name="connsiteY12" fmla="*/ 771300 h 771300"/>
              <a:gd name="connsiteX13" fmla="*/ 900480 w 3344814"/>
              <a:gd name="connsiteY13" fmla="*/ 771300 h 771300"/>
              <a:gd name="connsiteX14" fmla="*/ 128553 w 3344814"/>
              <a:gd name="connsiteY14" fmla="*/ 771300 h 771300"/>
              <a:gd name="connsiteX15" fmla="*/ 0 w 3344814"/>
              <a:gd name="connsiteY15" fmla="*/ 642747 h 771300"/>
              <a:gd name="connsiteX16" fmla="*/ 0 w 3344814"/>
              <a:gd name="connsiteY16" fmla="*/ 128553 h 77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44814" h="771300" fill="none" extrusionOk="0">
                <a:moveTo>
                  <a:pt x="0" y="128553"/>
                </a:moveTo>
                <a:cubicBezTo>
                  <a:pt x="-4481" y="64588"/>
                  <a:pt x="47432" y="5829"/>
                  <a:pt x="128553" y="0"/>
                </a:cubicBezTo>
                <a:cubicBezTo>
                  <a:pt x="369930" y="14702"/>
                  <a:pt x="465644" y="-27607"/>
                  <a:pt x="776972" y="0"/>
                </a:cubicBezTo>
                <a:cubicBezTo>
                  <a:pt x="1088300" y="27607"/>
                  <a:pt x="1166440" y="-23015"/>
                  <a:pt x="1301882" y="0"/>
                </a:cubicBezTo>
                <a:cubicBezTo>
                  <a:pt x="1437324" y="23015"/>
                  <a:pt x="1663012" y="2136"/>
                  <a:pt x="1857669" y="0"/>
                </a:cubicBezTo>
                <a:cubicBezTo>
                  <a:pt x="2052326" y="-2136"/>
                  <a:pt x="2122536" y="-19362"/>
                  <a:pt x="2382580" y="0"/>
                </a:cubicBezTo>
                <a:cubicBezTo>
                  <a:pt x="2642624" y="19362"/>
                  <a:pt x="2936525" y="-18723"/>
                  <a:pt x="3216261" y="0"/>
                </a:cubicBezTo>
                <a:cubicBezTo>
                  <a:pt x="3294204" y="-14662"/>
                  <a:pt x="3341076" y="63479"/>
                  <a:pt x="3344814" y="128553"/>
                </a:cubicBezTo>
                <a:cubicBezTo>
                  <a:pt x="3323339" y="337478"/>
                  <a:pt x="3325288" y="486922"/>
                  <a:pt x="3344814" y="642747"/>
                </a:cubicBezTo>
                <a:cubicBezTo>
                  <a:pt x="3349198" y="701439"/>
                  <a:pt x="3284718" y="770042"/>
                  <a:pt x="3216261" y="771300"/>
                </a:cubicBezTo>
                <a:cubicBezTo>
                  <a:pt x="3073960" y="788184"/>
                  <a:pt x="2754597" y="796756"/>
                  <a:pt x="2629596" y="771300"/>
                </a:cubicBezTo>
                <a:cubicBezTo>
                  <a:pt x="2504596" y="745844"/>
                  <a:pt x="2297120" y="769636"/>
                  <a:pt x="2042932" y="771300"/>
                </a:cubicBezTo>
                <a:cubicBezTo>
                  <a:pt x="1788744" y="772964"/>
                  <a:pt x="1695981" y="796989"/>
                  <a:pt x="1425390" y="771300"/>
                </a:cubicBezTo>
                <a:cubicBezTo>
                  <a:pt x="1154799" y="745611"/>
                  <a:pt x="1010494" y="768048"/>
                  <a:pt x="900480" y="771300"/>
                </a:cubicBezTo>
                <a:cubicBezTo>
                  <a:pt x="790466" y="774553"/>
                  <a:pt x="377983" y="737132"/>
                  <a:pt x="128553" y="771300"/>
                </a:cubicBezTo>
                <a:cubicBezTo>
                  <a:pt x="51556" y="772198"/>
                  <a:pt x="1497" y="697419"/>
                  <a:pt x="0" y="642747"/>
                </a:cubicBezTo>
                <a:cubicBezTo>
                  <a:pt x="25464" y="464746"/>
                  <a:pt x="15712" y="257166"/>
                  <a:pt x="0" y="128553"/>
                </a:cubicBezTo>
                <a:close/>
              </a:path>
              <a:path w="3344814" h="771300" stroke="0" extrusionOk="0">
                <a:moveTo>
                  <a:pt x="0" y="128553"/>
                </a:moveTo>
                <a:cubicBezTo>
                  <a:pt x="64" y="53241"/>
                  <a:pt x="56652" y="-1420"/>
                  <a:pt x="128553" y="0"/>
                </a:cubicBezTo>
                <a:cubicBezTo>
                  <a:pt x="344824" y="-26003"/>
                  <a:pt x="626626" y="830"/>
                  <a:pt x="807849" y="0"/>
                </a:cubicBezTo>
                <a:cubicBezTo>
                  <a:pt x="989072" y="-830"/>
                  <a:pt x="1080108" y="-18890"/>
                  <a:pt x="1332759" y="0"/>
                </a:cubicBezTo>
                <a:cubicBezTo>
                  <a:pt x="1585410" y="18890"/>
                  <a:pt x="1815069" y="-30774"/>
                  <a:pt x="2012055" y="0"/>
                </a:cubicBezTo>
                <a:cubicBezTo>
                  <a:pt x="2209041" y="30774"/>
                  <a:pt x="2321597" y="-1061"/>
                  <a:pt x="2598719" y="0"/>
                </a:cubicBezTo>
                <a:cubicBezTo>
                  <a:pt x="2875841" y="1061"/>
                  <a:pt x="3033571" y="5625"/>
                  <a:pt x="3216261" y="0"/>
                </a:cubicBezTo>
                <a:cubicBezTo>
                  <a:pt x="3299753" y="-20"/>
                  <a:pt x="3354293" y="46307"/>
                  <a:pt x="3344814" y="128553"/>
                </a:cubicBezTo>
                <a:cubicBezTo>
                  <a:pt x="3322785" y="376521"/>
                  <a:pt x="3354914" y="433935"/>
                  <a:pt x="3344814" y="642747"/>
                </a:cubicBezTo>
                <a:cubicBezTo>
                  <a:pt x="3357097" y="706181"/>
                  <a:pt x="3276640" y="763281"/>
                  <a:pt x="3216261" y="771300"/>
                </a:cubicBezTo>
                <a:cubicBezTo>
                  <a:pt x="2910783" y="779033"/>
                  <a:pt x="2818998" y="798653"/>
                  <a:pt x="2567842" y="771300"/>
                </a:cubicBezTo>
                <a:cubicBezTo>
                  <a:pt x="2316686" y="743947"/>
                  <a:pt x="2176473" y="792368"/>
                  <a:pt x="1919424" y="771300"/>
                </a:cubicBezTo>
                <a:cubicBezTo>
                  <a:pt x="1662375" y="750232"/>
                  <a:pt x="1531079" y="779393"/>
                  <a:pt x="1363636" y="771300"/>
                </a:cubicBezTo>
                <a:cubicBezTo>
                  <a:pt x="1196193" y="763207"/>
                  <a:pt x="920135" y="798198"/>
                  <a:pt x="807849" y="771300"/>
                </a:cubicBezTo>
                <a:cubicBezTo>
                  <a:pt x="695563" y="744402"/>
                  <a:pt x="403053" y="804133"/>
                  <a:pt x="128553" y="771300"/>
                </a:cubicBezTo>
                <a:cubicBezTo>
                  <a:pt x="53589" y="766727"/>
                  <a:pt x="-2116" y="707805"/>
                  <a:pt x="0" y="642747"/>
                </a:cubicBezTo>
                <a:cubicBezTo>
                  <a:pt x="-10421" y="488850"/>
                  <a:pt x="-16832" y="289614"/>
                  <a:pt x="0" y="128553"/>
                </a:cubicBezTo>
                <a:close/>
              </a:path>
            </a:pathLst>
          </a:custGeom>
          <a:solidFill>
            <a:srgbClr val="CCC3E0"/>
          </a:solidFill>
          <a:ln w="381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80462948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05BD24-7A6B-407A-8BDD-13266A0409B2}"/>
              </a:ext>
            </a:extLst>
          </p:cNvPr>
          <p:cNvSpPr txBox="1"/>
          <p:nvPr/>
        </p:nvSpPr>
        <p:spPr>
          <a:xfrm>
            <a:off x="1479550" y="511058"/>
            <a:ext cx="1691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k Free" panose="03080402000500000000" pitchFamily="66" charset="0"/>
                <a:ea typeface="문체부 쓰기 정체" panose="02030609000101010101" pitchFamily="17" charset="-127"/>
              </a:rPr>
              <a:t>5</a:t>
            </a:r>
            <a:r>
              <a: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ea typeface="문체부 쓰기 정체" panose="02030609000101010101" pitchFamily="17" charset="-127"/>
              </a:rPr>
              <a:t>월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kKor" panose="03080402000500000000" pitchFamily="66" charset="0"/>
                <a:ea typeface="문체부 쓰기 정체" panose="02030609000101010101" pitchFamily="17" charset="-127"/>
              </a:rPr>
              <a:t>(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kKor" panose="03080402000500000000" pitchFamily="66" charset="0"/>
                <a:ea typeface="문체부 쓰기 정체" panose="02030609000101010101" pitchFamily="17" charset="-127"/>
              </a:rPr>
              <a:t>완료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kKor" panose="03080402000500000000" pitchFamily="66" charset="0"/>
                <a:ea typeface="문체부 쓰기 정체" panose="02030609000101010101" pitchFamily="17" charset="-127"/>
              </a:rPr>
              <a:t>)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InkKor" panose="03080402000500000000" pitchFamily="66" charset="0"/>
              <a:ea typeface="문체부 쓰기 정체" panose="02030609000101010101" pitchFamily="17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5C824CA-6ED8-4415-AD40-A3FF4C86AA99}"/>
              </a:ext>
            </a:extLst>
          </p:cNvPr>
          <p:cNvSpPr txBox="1"/>
          <p:nvPr/>
        </p:nvSpPr>
        <p:spPr>
          <a:xfrm>
            <a:off x="1288666" y="1346247"/>
            <a:ext cx="203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  <a:latin typeface="Ink Free" panose="03080402000500000000" pitchFamily="66" charset="0"/>
                <a:ea typeface="문체부 쓰기 정체" panose="02030609000101010101" pitchFamily="17" charset="-127"/>
              </a:rPr>
              <a:t>회원가입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k Free" panose="03080402000500000000" pitchFamily="66" charset="0"/>
                <a:ea typeface="문체부 쓰기 정체" panose="02030609000101010101" pitchFamily="17" charset="-127"/>
              </a:rPr>
              <a:t>+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k Free" panose="03080402000500000000" pitchFamily="66" charset="0"/>
                <a:ea typeface="문체부 쓰기 정체" panose="02030609000101010101" pitchFamily="17" charset="-127"/>
              </a:rPr>
              <a:t>로그인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ea typeface="문체부 쓰기 정체" panose="02030609000101010101" pitchFamily="17" charset="-127"/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30E9E182-E9B8-483E-8191-A5C9027AD543}"/>
              </a:ext>
            </a:extLst>
          </p:cNvPr>
          <p:cNvCxnSpPr/>
          <p:nvPr/>
        </p:nvCxnSpPr>
        <p:spPr>
          <a:xfrm>
            <a:off x="463854" y="1853461"/>
            <a:ext cx="3660165" cy="0"/>
          </a:xfrm>
          <a:prstGeom prst="line">
            <a:avLst/>
          </a:prstGeom>
          <a:ln w="38100">
            <a:solidFill>
              <a:srgbClr val="CCC3E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그리기이(가) 표시된 사진&#10;&#10;자동 생성된 설명">
            <a:extLst>
              <a:ext uri="{FF2B5EF4-FFF2-40B4-BE49-F238E27FC236}">
                <a16:creationId xmlns:a16="http://schemas.microsoft.com/office/drawing/2014/main" id="{C2F6421C-54FF-42FD-AA9E-7475352199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89" y="2773882"/>
            <a:ext cx="400898" cy="410294"/>
          </a:xfrm>
          <a:prstGeom prst="rect">
            <a:avLst/>
          </a:prstGeom>
        </p:spPr>
      </p:pic>
      <p:pic>
        <p:nvPicPr>
          <p:cNvPr id="66" name="그림 65" descr="그리기이(가) 표시된 사진&#10;&#10;자동 생성된 설명">
            <a:extLst>
              <a:ext uri="{FF2B5EF4-FFF2-40B4-BE49-F238E27FC236}">
                <a16:creationId xmlns:a16="http://schemas.microsoft.com/office/drawing/2014/main" id="{3981A1D9-4EF8-4F23-BFC2-DFFECB2C58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58" y="3281045"/>
            <a:ext cx="400898" cy="410294"/>
          </a:xfrm>
          <a:prstGeom prst="rect">
            <a:avLst/>
          </a:prstGeom>
        </p:spPr>
      </p:pic>
      <p:pic>
        <p:nvPicPr>
          <p:cNvPr id="67" name="그림 66" descr="그리기이(가) 표시된 사진&#10;&#10;자동 생성된 설명">
            <a:extLst>
              <a:ext uri="{FF2B5EF4-FFF2-40B4-BE49-F238E27FC236}">
                <a16:creationId xmlns:a16="http://schemas.microsoft.com/office/drawing/2014/main" id="{8953BE9E-E2CB-455F-B7C9-42DA3818C4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00" y="3778407"/>
            <a:ext cx="400898" cy="410294"/>
          </a:xfrm>
          <a:prstGeom prst="rect">
            <a:avLst/>
          </a:prstGeom>
        </p:spPr>
      </p:pic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C059B817-BFD8-4C12-ADC7-B8B662977651}"/>
              </a:ext>
            </a:extLst>
          </p:cNvPr>
          <p:cNvSpPr/>
          <p:nvPr/>
        </p:nvSpPr>
        <p:spPr>
          <a:xfrm>
            <a:off x="1123598" y="3615818"/>
            <a:ext cx="2463369" cy="455658"/>
          </a:xfrm>
          <a:custGeom>
            <a:avLst/>
            <a:gdLst>
              <a:gd name="connsiteX0" fmla="*/ 0 w 2463369"/>
              <a:gd name="connsiteY0" fmla="*/ 75945 h 455658"/>
              <a:gd name="connsiteX1" fmla="*/ 75945 w 2463369"/>
              <a:gd name="connsiteY1" fmla="*/ 0 h 455658"/>
              <a:gd name="connsiteX2" fmla="*/ 676930 w 2463369"/>
              <a:gd name="connsiteY2" fmla="*/ 0 h 455658"/>
              <a:gd name="connsiteX3" fmla="*/ 1277914 w 2463369"/>
              <a:gd name="connsiteY3" fmla="*/ 0 h 455658"/>
              <a:gd name="connsiteX4" fmla="*/ 1832669 w 2463369"/>
              <a:gd name="connsiteY4" fmla="*/ 0 h 455658"/>
              <a:gd name="connsiteX5" fmla="*/ 2387424 w 2463369"/>
              <a:gd name="connsiteY5" fmla="*/ 0 h 455658"/>
              <a:gd name="connsiteX6" fmla="*/ 2463369 w 2463369"/>
              <a:gd name="connsiteY6" fmla="*/ 75945 h 455658"/>
              <a:gd name="connsiteX7" fmla="*/ 2463369 w 2463369"/>
              <a:gd name="connsiteY7" fmla="*/ 379713 h 455658"/>
              <a:gd name="connsiteX8" fmla="*/ 2387424 w 2463369"/>
              <a:gd name="connsiteY8" fmla="*/ 455658 h 455658"/>
              <a:gd name="connsiteX9" fmla="*/ 1786439 w 2463369"/>
              <a:gd name="connsiteY9" fmla="*/ 455658 h 455658"/>
              <a:gd name="connsiteX10" fmla="*/ 1277914 w 2463369"/>
              <a:gd name="connsiteY10" fmla="*/ 455658 h 455658"/>
              <a:gd name="connsiteX11" fmla="*/ 700044 w 2463369"/>
              <a:gd name="connsiteY11" fmla="*/ 455658 h 455658"/>
              <a:gd name="connsiteX12" fmla="*/ 75945 w 2463369"/>
              <a:gd name="connsiteY12" fmla="*/ 455658 h 455658"/>
              <a:gd name="connsiteX13" fmla="*/ 0 w 2463369"/>
              <a:gd name="connsiteY13" fmla="*/ 379713 h 455658"/>
              <a:gd name="connsiteX14" fmla="*/ 0 w 2463369"/>
              <a:gd name="connsiteY14" fmla="*/ 75945 h 45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63369" h="455658" fill="none" extrusionOk="0">
                <a:moveTo>
                  <a:pt x="0" y="75945"/>
                </a:moveTo>
                <a:cubicBezTo>
                  <a:pt x="-1632" y="32120"/>
                  <a:pt x="30793" y="-9006"/>
                  <a:pt x="75945" y="0"/>
                </a:cubicBezTo>
                <a:cubicBezTo>
                  <a:pt x="319551" y="-19904"/>
                  <a:pt x="415903" y="-19398"/>
                  <a:pt x="676930" y="0"/>
                </a:cubicBezTo>
                <a:cubicBezTo>
                  <a:pt x="937958" y="19398"/>
                  <a:pt x="1001860" y="27077"/>
                  <a:pt x="1277914" y="0"/>
                </a:cubicBezTo>
                <a:cubicBezTo>
                  <a:pt x="1553968" y="-27077"/>
                  <a:pt x="1583267" y="23316"/>
                  <a:pt x="1832669" y="0"/>
                </a:cubicBezTo>
                <a:cubicBezTo>
                  <a:pt x="2082072" y="-23316"/>
                  <a:pt x="2255724" y="16730"/>
                  <a:pt x="2387424" y="0"/>
                </a:cubicBezTo>
                <a:cubicBezTo>
                  <a:pt x="2424868" y="2575"/>
                  <a:pt x="2473065" y="31613"/>
                  <a:pt x="2463369" y="75945"/>
                </a:cubicBezTo>
                <a:cubicBezTo>
                  <a:pt x="2470025" y="191548"/>
                  <a:pt x="2451311" y="231295"/>
                  <a:pt x="2463369" y="379713"/>
                </a:cubicBezTo>
                <a:cubicBezTo>
                  <a:pt x="2459401" y="422842"/>
                  <a:pt x="2434658" y="458149"/>
                  <a:pt x="2387424" y="455658"/>
                </a:cubicBezTo>
                <a:cubicBezTo>
                  <a:pt x="2107367" y="439695"/>
                  <a:pt x="1989956" y="449944"/>
                  <a:pt x="1786439" y="455658"/>
                </a:cubicBezTo>
                <a:cubicBezTo>
                  <a:pt x="1582922" y="461372"/>
                  <a:pt x="1530424" y="468115"/>
                  <a:pt x="1277914" y="455658"/>
                </a:cubicBezTo>
                <a:cubicBezTo>
                  <a:pt x="1025404" y="443201"/>
                  <a:pt x="837786" y="465138"/>
                  <a:pt x="700044" y="455658"/>
                </a:cubicBezTo>
                <a:cubicBezTo>
                  <a:pt x="562302" y="446179"/>
                  <a:pt x="206871" y="462973"/>
                  <a:pt x="75945" y="455658"/>
                </a:cubicBezTo>
                <a:cubicBezTo>
                  <a:pt x="31412" y="448713"/>
                  <a:pt x="-10052" y="422805"/>
                  <a:pt x="0" y="379713"/>
                </a:cubicBezTo>
                <a:cubicBezTo>
                  <a:pt x="-12074" y="275429"/>
                  <a:pt x="-1357" y="157881"/>
                  <a:pt x="0" y="75945"/>
                </a:cubicBezTo>
                <a:close/>
              </a:path>
              <a:path w="2463369" h="455658" stroke="0" extrusionOk="0">
                <a:moveTo>
                  <a:pt x="0" y="75945"/>
                </a:moveTo>
                <a:cubicBezTo>
                  <a:pt x="54" y="30345"/>
                  <a:pt x="33183" y="-1289"/>
                  <a:pt x="75945" y="0"/>
                </a:cubicBezTo>
                <a:cubicBezTo>
                  <a:pt x="379606" y="-3199"/>
                  <a:pt x="550749" y="13381"/>
                  <a:pt x="700044" y="0"/>
                </a:cubicBezTo>
                <a:cubicBezTo>
                  <a:pt x="849339" y="-13381"/>
                  <a:pt x="1078551" y="21814"/>
                  <a:pt x="1208570" y="0"/>
                </a:cubicBezTo>
                <a:cubicBezTo>
                  <a:pt x="1338589" y="-21814"/>
                  <a:pt x="1531386" y="29458"/>
                  <a:pt x="1832669" y="0"/>
                </a:cubicBezTo>
                <a:cubicBezTo>
                  <a:pt x="2133952" y="-29458"/>
                  <a:pt x="2189676" y="14656"/>
                  <a:pt x="2387424" y="0"/>
                </a:cubicBezTo>
                <a:cubicBezTo>
                  <a:pt x="2438466" y="4983"/>
                  <a:pt x="2465927" y="31731"/>
                  <a:pt x="2463369" y="75945"/>
                </a:cubicBezTo>
                <a:cubicBezTo>
                  <a:pt x="2453073" y="180703"/>
                  <a:pt x="2474116" y="231941"/>
                  <a:pt x="2463369" y="379713"/>
                </a:cubicBezTo>
                <a:cubicBezTo>
                  <a:pt x="2465194" y="422643"/>
                  <a:pt x="2424204" y="454164"/>
                  <a:pt x="2387424" y="455658"/>
                </a:cubicBezTo>
                <a:cubicBezTo>
                  <a:pt x="2248391" y="445385"/>
                  <a:pt x="1986557" y="451268"/>
                  <a:pt x="1763325" y="455658"/>
                </a:cubicBezTo>
                <a:cubicBezTo>
                  <a:pt x="1540093" y="460048"/>
                  <a:pt x="1386772" y="443619"/>
                  <a:pt x="1162340" y="455658"/>
                </a:cubicBezTo>
                <a:cubicBezTo>
                  <a:pt x="937908" y="467697"/>
                  <a:pt x="521709" y="447228"/>
                  <a:pt x="75945" y="455658"/>
                </a:cubicBezTo>
                <a:cubicBezTo>
                  <a:pt x="29911" y="454999"/>
                  <a:pt x="9391" y="424547"/>
                  <a:pt x="0" y="379713"/>
                </a:cubicBezTo>
                <a:cubicBezTo>
                  <a:pt x="2375" y="243012"/>
                  <a:pt x="-3437" y="156533"/>
                  <a:pt x="0" y="75945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80462948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3E27EDD-0F7C-4307-ABD0-406A450D6B1B}"/>
              </a:ext>
            </a:extLst>
          </p:cNvPr>
          <p:cNvSpPr/>
          <p:nvPr/>
        </p:nvSpPr>
        <p:spPr>
          <a:xfrm>
            <a:off x="3507675" y="2712109"/>
            <a:ext cx="186918" cy="1520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C97C0EF-1B09-401F-9E2C-E4157505DD3B}"/>
              </a:ext>
            </a:extLst>
          </p:cNvPr>
          <p:cNvSpPr/>
          <p:nvPr/>
        </p:nvSpPr>
        <p:spPr>
          <a:xfrm>
            <a:off x="1066879" y="2737407"/>
            <a:ext cx="186918" cy="1520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E5D3D16-3841-424C-90F2-385FEF6A9862}"/>
              </a:ext>
            </a:extLst>
          </p:cNvPr>
          <p:cNvSpPr txBox="1"/>
          <p:nvPr/>
        </p:nvSpPr>
        <p:spPr>
          <a:xfrm>
            <a:off x="1323344" y="3208455"/>
            <a:ext cx="1972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ea typeface="문체부 쓰기 정체" panose="02030609000101010101" pitchFamily="17" charset="-127"/>
              </a:rPr>
              <a:t>비밀번호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F595CF-25CE-4495-B7A1-3DBDC13F3399}"/>
              </a:ext>
            </a:extLst>
          </p:cNvPr>
          <p:cNvSpPr txBox="1"/>
          <p:nvPr/>
        </p:nvSpPr>
        <p:spPr>
          <a:xfrm>
            <a:off x="1339254" y="3702144"/>
            <a:ext cx="1972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ea typeface="문체부 쓰기 정체" panose="02030609000101010101" pitchFamily="17" charset="-127"/>
              </a:rPr>
              <a:t>비밀번호 확인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8134301D-8F9C-4784-B2A9-173E71EBCB91}"/>
              </a:ext>
            </a:extLst>
          </p:cNvPr>
          <p:cNvSpPr/>
          <p:nvPr/>
        </p:nvSpPr>
        <p:spPr>
          <a:xfrm>
            <a:off x="1044306" y="2133653"/>
            <a:ext cx="2463369" cy="455658"/>
          </a:xfrm>
          <a:custGeom>
            <a:avLst/>
            <a:gdLst>
              <a:gd name="connsiteX0" fmla="*/ 0 w 2463369"/>
              <a:gd name="connsiteY0" fmla="*/ 75945 h 455658"/>
              <a:gd name="connsiteX1" fmla="*/ 75945 w 2463369"/>
              <a:gd name="connsiteY1" fmla="*/ 0 h 455658"/>
              <a:gd name="connsiteX2" fmla="*/ 676930 w 2463369"/>
              <a:gd name="connsiteY2" fmla="*/ 0 h 455658"/>
              <a:gd name="connsiteX3" fmla="*/ 1277914 w 2463369"/>
              <a:gd name="connsiteY3" fmla="*/ 0 h 455658"/>
              <a:gd name="connsiteX4" fmla="*/ 1832669 w 2463369"/>
              <a:gd name="connsiteY4" fmla="*/ 0 h 455658"/>
              <a:gd name="connsiteX5" fmla="*/ 2387424 w 2463369"/>
              <a:gd name="connsiteY5" fmla="*/ 0 h 455658"/>
              <a:gd name="connsiteX6" fmla="*/ 2463369 w 2463369"/>
              <a:gd name="connsiteY6" fmla="*/ 75945 h 455658"/>
              <a:gd name="connsiteX7" fmla="*/ 2463369 w 2463369"/>
              <a:gd name="connsiteY7" fmla="*/ 379713 h 455658"/>
              <a:gd name="connsiteX8" fmla="*/ 2387424 w 2463369"/>
              <a:gd name="connsiteY8" fmla="*/ 455658 h 455658"/>
              <a:gd name="connsiteX9" fmla="*/ 1786439 w 2463369"/>
              <a:gd name="connsiteY9" fmla="*/ 455658 h 455658"/>
              <a:gd name="connsiteX10" fmla="*/ 1277914 w 2463369"/>
              <a:gd name="connsiteY10" fmla="*/ 455658 h 455658"/>
              <a:gd name="connsiteX11" fmla="*/ 700044 w 2463369"/>
              <a:gd name="connsiteY11" fmla="*/ 455658 h 455658"/>
              <a:gd name="connsiteX12" fmla="*/ 75945 w 2463369"/>
              <a:gd name="connsiteY12" fmla="*/ 455658 h 455658"/>
              <a:gd name="connsiteX13" fmla="*/ 0 w 2463369"/>
              <a:gd name="connsiteY13" fmla="*/ 379713 h 455658"/>
              <a:gd name="connsiteX14" fmla="*/ 0 w 2463369"/>
              <a:gd name="connsiteY14" fmla="*/ 75945 h 45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63369" h="455658" fill="none" extrusionOk="0">
                <a:moveTo>
                  <a:pt x="0" y="75945"/>
                </a:moveTo>
                <a:cubicBezTo>
                  <a:pt x="-1632" y="32120"/>
                  <a:pt x="30793" y="-9006"/>
                  <a:pt x="75945" y="0"/>
                </a:cubicBezTo>
                <a:cubicBezTo>
                  <a:pt x="319551" y="-19904"/>
                  <a:pt x="415903" y="-19398"/>
                  <a:pt x="676930" y="0"/>
                </a:cubicBezTo>
                <a:cubicBezTo>
                  <a:pt x="937958" y="19398"/>
                  <a:pt x="1001860" y="27077"/>
                  <a:pt x="1277914" y="0"/>
                </a:cubicBezTo>
                <a:cubicBezTo>
                  <a:pt x="1553968" y="-27077"/>
                  <a:pt x="1583267" y="23316"/>
                  <a:pt x="1832669" y="0"/>
                </a:cubicBezTo>
                <a:cubicBezTo>
                  <a:pt x="2082072" y="-23316"/>
                  <a:pt x="2255724" y="16730"/>
                  <a:pt x="2387424" y="0"/>
                </a:cubicBezTo>
                <a:cubicBezTo>
                  <a:pt x="2424868" y="2575"/>
                  <a:pt x="2473065" y="31613"/>
                  <a:pt x="2463369" y="75945"/>
                </a:cubicBezTo>
                <a:cubicBezTo>
                  <a:pt x="2470025" y="191548"/>
                  <a:pt x="2451311" y="231295"/>
                  <a:pt x="2463369" y="379713"/>
                </a:cubicBezTo>
                <a:cubicBezTo>
                  <a:pt x="2459401" y="422842"/>
                  <a:pt x="2434658" y="458149"/>
                  <a:pt x="2387424" y="455658"/>
                </a:cubicBezTo>
                <a:cubicBezTo>
                  <a:pt x="2107367" y="439695"/>
                  <a:pt x="1989956" y="449944"/>
                  <a:pt x="1786439" y="455658"/>
                </a:cubicBezTo>
                <a:cubicBezTo>
                  <a:pt x="1582922" y="461372"/>
                  <a:pt x="1530424" y="468115"/>
                  <a:pt x="1277914" y="455658"/>
                </a:cubicBezTo>
                <a:cubicBezTo>
                  <a:pt x="1025404" y="443201"/>
                  <a:pt x="837786" y="465138"/>
                  <a:pt x="700044" y="455658"/>
                </a:cubicBezTo>
                <a:cubicBezTo>
                  <a:pt x="562302" y="446179"/>
                  <a:pt x="206871" y="462973"/>
                  <a:pt x="75945" y="455658"/>
                </a:cubicBezTo>
                <a:cubicBezTo>
                  <a:pt x="31412" y="448713"/>
                  <a:pt x="-10052" y="422805"/>
                  <a:pt x="0" y="379713"/>
                </a:cubicBezTo>
                <a:cubicBezTo>
                  <a:pt x="-12074" y="275429"/>
                  <a:pt x="-1357" y="157881"/>
                  <a:pt x="0" y="75945"/>
                </a:cubicBezTo>
                <a:close/>
              </a:path>
              <a:path w="2463369" h="455658" stroke="0" extrusionOk="0">
                <a:moveTo>
                  <a:pt x="0" y="75945"/>
                </a:moveTo>
                <a:cubicBezTo>
                  <a:pt x="54" y="30345"/>
                  <a:pt x="33183" y="-1289"/>
                  <a:pt x="75945" y="0"/>
                </a:cubicBezTo>
                <a:cubicBezTo>
                  <a:pt x="379606" y="-3199"/>
                  <a:pt x="550749" y="13381"/>
                  <a:pt x="700044" y="0"/>
                </a:cubicBezTo>
                <a:cubicBezTo>
                  <a:pt x="849339" y="-13381"/>
                  <a:pt x="1078551" y="21814"/>
                  <a:pt x="1208570" y="0"/>
                </a:cubicBezTo>
                <a:cubicBezTo>
                  <a:pt x="1338589" y="-21814"/>
                  <a:pt x="1531386" y="29458"/>
                  <a:pt x="1832669" y="0"/>
                </a:cubicBezTo>
                <a:cubicBezTo>
                  <a:pt x="2133952" y="-29458"/>
                  <a:pt x="2189676" y="14656"/>
                  <a:pt x="2387424" y="0"/>
                </a:cubicBezTo>
                <a:cubicBezTo>
                  <a:pt x="2438466" y="4983"/>
                  <a:pt x="2465927" y="31731"/>
                  <a:pt x="2463369" y="75945"/>
                </a:cubicBezTo>
                <a:cubicBezTo>
                  <a:pt x="2453073" y="180703"/>
                  <a:pt x="2474116" y="231941"/>
                  <a:pt x="2463369" y="379713"/>
                </a:cubicBezTo>
                <a:cubicBezTo>
                  <a:pt x="2465194" y="422643"/>
                  <a:pt x="2424204" y="454164"/>
                  <a:pt x="2387424" y="455658"/>
                </a:cubicBezTo>
                <a:cubicBezTo>
                  <a:pt x="2248391" y="445385"/>
                  <a:pt x="1986557" y="451268"/>
                  <a:pt x="1763325" y="455658"/>
                </a:cubicBezTo>
                <a:cubicBezTo>
                  <a:pt x="1540093" y="460048"/>
                  <a:pt x="1386772" y="443619"/>
                  <a:pt x="1162340" y="455658"/>
                </a:cubicBezTo>
                <a:cubicBezTo>
                  <a:pt x="937908" y="467697"/>
                  <a:pt x="521709" y="447228"/>
                  <a:pt x="75945" y="455658"/>
                </a:cubicBezTo>
                <a:cubicBezTo>
                  <a:pt x="29911" y="454999"/>
                  <a:pt x="9391" y="424547"/>
                  <a:pt x="0" y="379713"/>
                </a:cubicBezTo>
                <a:cubicBezTo>
                  <a:pt x="2375" y="243012"/>
                  <a:pt x="-3437" y="156533"/>
                  <a:pt x="0" y="75945"/>
                </a:cubicBezTo>
                <a:close/>
              </a:path>
            </a:pathLst>
          </a:custGeom>
          <a:solidFill>
            <a:srgbClr val="CDE9E7"/>
          </a:solidFill>
          <a:ln w="38100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80462948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nkKor" panose="03080402000500000000" pitchFamily="66" charset="0"/>
                <a:ea typeface="문체부 쓰기 정체" panose="02030609000101010101" pitchFamily="17" charset="-127"/>
              </a:rPr>
              <a:t>회원 가입</a:t>
            </a:r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37A48C4A-9EB6-4105-B3FB-BBFC4D56864C}"/>
              </a:ext>
            </a:extLst>
          </p:cNvPr>
          <p:cNvSpPr/>
          <p:nvPr/>
        </p:nvSpPr>
        <p:spPr>
          <a:xfrm>
            <a:off x="8728559" y="3214799"/>
            <a:ext cx="2463369" cy="455658"/>
          </a:xfrm>
          <a:custGeom>
            <a:avLst/>
            <a:gdLst>
              <a:gd name="connsiteX0" fmla="*/ 0 w 2463369"/>
              <a:gd name="connsiteY0" fmla="*/ 75945 h 455658"/>
              <a:gd name="connsiteX1" fmla="*/ 75945 w 2463369"/>
              <a:gd name="connsiteY1" fmla="*/ 0 h 455658"/>
              <a:gd name="connsiteX2" fmla="*/ 676930 w 2463369"/>
              <a:gd name="connsiteY2" fmla="*/ 0 h 455658"/>
              <a:gd name="connsiteX3" fmla="*/ 1277914 w 2463369"/>
              <a:gd name="connsiteY3" fmla="*/ 0 h 455658"/>
              <a:gd name="connsiteX4" fmla="*/ 1832669 w 2463369"/>
              <a:gd name="connsiteY4" fmla="*/ 0 h 455658"/>
              <a:gd name="connsiteX5" fmla="*/ 2387424 w 2463369"/>
              <a:gd name="connsiteY5" fmla="*/ 0 h 455658"/>
              <a:gd name="connsiteX6" fmla="*/ 2463369 w 2463369"/>
              <a:gd name="connsiteY6" fmla="*/ 75945 h 455658"/>
              <a:gd name="connsiteX7" fmla="*/ 2463369 w 2463369"/>
              <a:gd name="connsiteY7" fmla="*/ 379713 h 455658"/>
              <a:gd name="connsiteX8" fmla="*/ 2387424 w 2463369"/>
              <a:gd name="connsiteY8" fmla="*/ 455658 h 455658"/>
              <a:gd name="connsiteX9" fmla="*/ 1786439 w 2463369"/>
              <a:gd name="connsiteY9" fmla="*/ 455658 h 455658"/>
              <a:gd name="connsiteX10" fmla="*/ 1277914 w 2463369"/>
              <a:gd name="connsiteY10" fmla="*/ 455658 h 455658"/>
              <a:gd name="connsiteX11" fmla="*/ 700044 w 2463369"/>
              <a:gd name="connsiteY11" fmla="*/ 455658 h 455658"/>
              <a:gd name="connsiteX12" fmla="*/ 75945 w 2463369"/>
              <a:gd name="connsiteY12" fmla="*/ 455658 h 455658"/>
              <a:gd name="connsiteX13" fmla="*/ 0 w 2463369"/>
              <a:gd name="connsiteY13" fmla="*/ 379713 h 455658"/>
              <a:gd name="connsiteX14" fmla="*/ 0 w 2463369"/>
              <a:gd name="connsiteY14" fmla="*/ 75945 h 45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63369" h="455658" fill="none" extrusionOk="0">
                <a:moveTo>
                  <a:pt x="0" y="75945"/>
                </a:moveTo>
                <a:cubicBezTo>
                  <a:pt x="-1632" y="32120"/>
                  <a:pt x="30793" y="-9006"/>
                  <a:pt x="75945" y="0"/>
                </a:cubicBezTo>
                <a:cubicBezTo>
                  <a:pt x="319551" y="-19904"/>
                  <a:pt x="415903" y="-19398"/>
                  <a:pt x="676930" y="0"/>
                </a:cubicBezTo>
                <a:cubicBezTo>
                  <a:pt x="937958" y="19398"/>
                  <a:pt x="1001860" y="27077"/>
                  <a:pt x="1277914" y="0"/>
                </a:cubicBezTo>
                <a:cubicBezTo>
                  <a:pt x="1553968" y="-27077"/>
                  <a:pt x="1583267" y="23316"/>
                  <a:pt x="1832669" y="0"/>
                </a:cubicBezTo>
                <a:cubicBezTo>
                  <a:pt x="2082072" y="-23316"/>
                  <a:pt x="2255724" y="16730"/>
                  <a:pt x="2387424" y="0"/>
                </a:cubicBezTo>
                <a:cubicBezTo>
                  <a:pt x="2424868" y="2575"/>
                  <a:pt x="2473065" y="31613"/>
                  <a:pt x="2463369" y="75945"/>
                </a:cubicBezTo>
                <a:cubicBezTo>
                  <a:pt x="2470025" y="191548"/>
                  <a:pt x="2451311" y="231295"/>
                  <a:pt x="2463369" y="379713"/>
                </a:cubicBezTo>
                <a:cubicBezTo>
                  <a:pt x="2459401" y="422842"/>
                  <a:pt x="2434658" y="458149"/>
                  <a:pt x="2387424" y="455658"/>
                </a:cubicBezTo>
                <a:cubicBezTo>
                  <a:pt x="2107367" y="439695"/>
                  <a:pt x="1989956" y="449944"/>
                  <a:pt x="1786439" y="455658"/>
                </a:cubicBezTo>
                <a:cubicBezTo>
                  <a:pt x="1582922" y="461372"/>
                  <a:pt x="1530424" y="468115"/>
                  <a:pt x="1277914" y="455658"/>
                </a:cubicBezTo>
                <a:cubicBezTo>
                  <a:pt x="1025404" y="443201"/>
                  <a:pt x="837786" y="465138"/>
                  <a:pt x="700044" y="455658"/>
                </a:cubicBezTo>
                <a:cubicBezTo>
                  <a:pt x="562302" y="446179"/>
                  <a:pt x="206871" y="462973"/>
                  <a:pt x="75945" y="455658"/>
                </a:cubicBezTo>
                <a:cubicBezTo>
                  <a:pt x="31412" y="448713"/>
                  <a:pt x="-10052" y="422805"/>
                  <a:pt x="0" y="379713"/>
                </a:cubicBezTo>
                <a:cubicBezTo>
                  <a:pt x="-12074" y="275429"/>
                  <a:pt x="-1357" y="157881"/>
                  <a:pt x="0" y="75945"/>
                </a:cubicBezTo>
                <a:close/>
              </a:path>
              <a:path w="2463369" h="455658" stroke="0" extrusionOk="0">
                <a:moveTo>
                  <a:pt x="0" y="75945"/>
                </a:moveTo>
                <a:cubicBezTo>
                  <a:pt x="54" y="30345"/>
                  <a:pt x="33183" y="-1289"/>
                  <a:pt x="75945" y="0"/>
                </a:cubicBezTo>
                <a:cubicBezTo>
                  <a:pt x="379606" y="-3199"/>
                  <a:pt x="550749" y="13381"/>
                  <a:pt x="700044" y="0"/>
                </a:cubicBezTo>
                <a:cubicBezTo>
                  <a:pt x="849339" y="-13381"/>
                  <a:pt x="1078551" y="21814"/>
                  <a:pt x="1208570" y="0"/>
                </a:cubicBezTo>
                <a:cubicBezTo>
                  <a:pt x="1338589" y="-21814"/>
                  <a:pt x="1531386" y="29458"/>
                  <a:pt x="1832669" y="0"/>
                </a:cubicBezTo>
                <a:cubicBezTo>
                  <a:pt x="2133952" y="-29458"/>
                  <a:pt x="2189676" y="14656"/>
                  <a:pt x="2387424" y="0"/>
                </a:cubicBezTo>
                <a:cubicBezTo>
                  <a:pt x="2438466" y="4983"/>
                  <a:pt x="2465927" y="31731"/>
                  <a:pt x="2463369" y="75945"/>
                </a:cubicBezTo>
                <a:cubicBezTo>
                  <a:pt x="2453073" y="180703"/>
                  <a:pt x="2474116" y="231941"/>
                  <a:pt x="2463369" y="379713"/>
                </a:cubicBezTo>
                <a:cubicBezTo>
                  <a:pt x="2465194" y="422643"/>
                  <a:pt x="2424204" y="454164"/>
                  <a:pt x="2387424" y="455658"/>
                </a:cubicBezTo>
                <a:cubicBezTo>
                  <a:pt x="2248391" y="445385"/>
                  <a:pt x="1986557" y="451268"/>
                  <a:pt x="1763325" y="455658"/>
                </a:cubicBezTo>
                <a:cubicBezTo>
                  <a:pt x="1540093" y="460048"/>
                  <a:pt x="1386772" y="443619"/>
                  <a:pt x="1162340" y="455658"/>
                </a:cubicBezTo>
                <a:cubicBezTo>
                  <a:pt x="937908" y="467697"/>
                  <a:pt x="521709" y="447228"/>
                  <a:pt x="75945" y="455658"/>
                </a:cubicBezTo>
                <a:cubicBezTo>
                  <a:pt x="29911" y="454999"/>
                  <a:pt x="9391" y="424547"/>
                  <a:pt x="0" y="379713"/>
                </a:cubicBezTo>
                <a:cubicBezTo>
                  <a:pt x="2375" y="243012"/>
                  <a:pt x="-3437" y="156533"/>
                  <a:pt x="0" y="75945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80462948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87C0216-3E5F-479E-A214-13717F5A1627}"/>
              </a:ext>
            </a:extLst>
          </p:cNvPr>
          <p:cNvSpPr txBox="1"/>
          <p:nvPr/>
        </p:nvSpPr>
        <p:spPr>
          <a:xfrm>
            <a:off x="8930729" y="2773882"/>
            <a:ext cx="1972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ea typeface="문체부 쓰기 정체" panose="02030609000101010101" pitchFamily="17" charset="-127"/>
              </a:rPr>
              <a:t>이메일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kKor" panose="03080402000500000000" pitchFamily="66" charset="0"/>
                <a:ea typeface="문체부 쓰기 정체" panose="02030609000101010101" pitchFamily="17" charset="-127"/>
              </a:rPr>
              <a:t>(id)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InkKor" panose="03080402000500000000" pitchFamily="66" charset="0"/>
              <a:ea typeface="문체부 쓰기 정체" panose="02030609000101010101" pitchFamily="17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464F30B-06F4-4A26-9242-C4E7EB636490}"/>
              </a:ext>
            </a:extLst>
          </p:cNvPr>
          <p:cNvSpPr txBox="1"/>
          <p:nvPr/>
        </p:nvSpPr>
        <p:spPr>
          <a:xfrm>
            <a:off x="8945495" y="3222698"/>
            <a:ext cx="1972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ea typeface="문체부 쓰기 정체" panose="02030609000101010101" pitchFamily="17" charset="-127"/>
              </a:rPr>
              <a:t>비밀번호</a:t>
            </a: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0A75E905-79F3-4F25-8F9E-16BD2B4467FE}"/>
              </a:ext>
            </a:extLst>
          </p:cNvPr>
          <p:cNvSpPr/>
          <p:nvPr/>
        </p:nvSpPr>
        <p:spPr>
          <a:xfrm>
            <a:off x="8714126" y="2166792"/>
            <a:ext cx="2463369" cy="455658"/>
          </a:xfrm>
          <a:custGeom>
            <a:avLst/>
            <a:gdLst>
              <a:gd name="connsiteX0" fmla="*/ 0 w 2463369"/>
              <a:gd name="connsiteY0" fmla="*/ 75945 h 455658"/>
              <a:gd name="connsiteX1" fmla="*/ 75945 w 2463369"/>
              <a:gd name="connsiteY1" fmla="*/ 0 h 455658"/>
              <a:gd name="connsiteX2" fmla="*/ 676930 w 2463369"/>
              <a:gd name="connsiteY2" fmla="*/ 0 h 455658"/>
              <a:gd name="connsiteX3" fmla="*/ 1277914 w 2463369"/>
              <a:gd name="connsiteY3" fmla="*/ 0 h 455658"/>
              <a:gd name="connsiteX4" fmla="*/ 1832669 w 2463369"/>
              <a:gd name="connsiteY4" fmla="*/ 0 h 455658"/>
              <a:gd name="connsiteX5" fmla="*/ 2387424 w 2463369"/>
              <a:gd name="connsiteY5" fmla="*/ 0 h 455658"/>
              <a:gd name="connsiteX6" fmla="*/ 2463369 w 2463369"/>
              <a:gd name="connsiteY6" fmla="*/ 75945 h 455658"/>
              <a:gd name="connsiteX7" fmla="*/ 2463369 w 2463369"/>
              <a:gd name="connsiteY7" fmla="*/ 379713 h 455658"/>
              <a:gd name="connsiteX8" fmla="*/ 2387424 w 2463369"/>
              <a:gd name="connsiteY8" fmla="*/ 455658 h 455658"/>
              <a:gd name="connsiteX9" fmla="*/ 1786439 w 2463369"/>
              <a:gd name="connsiteY9" fmla="*/ 455658 h 455658"/>
              <a:gd name="connsiteX10" fmla="*/ 1277914 w 2463369"/>
              <a:gd name="connsiteY10" fmla="*/ 455658 h 455658"/>
              <a:gd name="connsiteX11" fmla="*/ 700044 w 2463369"/>
              <a:gd name="connsiteY11" fmla="*/ 455658 h 455658"/>
              <a:gd name="connsiteX12" fmla="*/ 75945 w 2463369"/>
              <a:gd name="connsiteY12" fmla="*/ 455658 h 455658"/>
              <a:gd name="connsiteX13" fmla="*/ 0 w 2463369"/>
              <a:gd name="connsiteY13" fmla="*/ 379713 h 455658"/>
              <a:gd name="connsiteX14" fmla="*/ 0 w 2463369"/>
              <a:gd name="connsiteY14" fmla="*/ 75945 h 45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63369" h="455658" fill="none" extrusionOk="0">
                <a:moveTo>
                  <a:pt x="0" y="75945"/>
                </a:moveTo>
                <a:cubicBezTo>
                  <a:pt x="-1632" y="32120"/>
                  <a:pt x="30793" y="-9006"/>
                  <a:pt x="75945" y="0"/>
                </a:cubicBezTo>
                <a:cubicBezTo>
                  <a:pt x="319551" y="-19904"/>
                  <a:pt x="415903" y="-19398"/>
                  <a:pt x="676930" y="0"/>
                </a:cubicBezTo>
                <a:cubicBezTo>
                  <a:pt x="937958" y="19398"/>
                  <a:pt x="1001860" y="27077"/>
                  <a:pt x="1277914" y="0"/>
                </a:cubicBezTo>
                <a:cubicBezTo>
                  <a:pt x="1553968" y="-27077"/>
                  <a:pt x="1583267" y="23316"/>
                  <a:pt x="1832669" y="0"/>
                </a:cubicBezTo>
                <a:cubicBezTo>
                  <a:pt x="2082072" y="-23316"/>
                  <a:pt x="2255724" y="16730"/>
                  <a:pt x="2387424" y="0"/>
                </a:cubicBezTo>
                <a:cubicBezTo>
                  <a:pt x="2424868" y="2575"/>
                  <a:pt x="2473065" y="31613"/>
                  <a:pt x="2463369" y="75945"/>
                </a:cubicBezTo>
                <a:cubicBezTo>
                  <a:pt x="2470025" y="191548"/>
                  <a:pt x="2451311" y="231295"/>
                  <a:pt x="2463369" y="379713"/>
                </a:cubicBezTo>
                <a:cubicBezTo>
                  <a:pt x="2459401" y="422842"/>
                  <a:pt x="2434658" y="458149"/>
                  <a:pt x="2387424" y="455658"/>
                </a:cubicBezTo>
                <a:cubicBezTo>
                  <a:pt x="2107367" y="439695"/>
                  <a:pt x="1989956" y="449944"/>
                  <a:pt x="1786439" y="455658"/>
                </a:cubicBezTo>
                <a:cubicBezTo>
                  <a:pt x="1582922" y="461372"/>
                  <a:pt x="1530424" y="468115"/>
                  <a:pt x="1277914" y="455658"/>
                </a:cubicBezTo>
                <a:cubicBezTo>
                  <a:pt x="1025404" y="443201"/>
                  <a:pt x="837786" y="465138"/>
                  <a:pt x="700044" y="455658"/>
                </a:cubicBezTo>
                <a:cubicBezTo>
                  <a:pt x="562302" y="446179"/>
                  <a:pt x="206871" y="462973"/>
                  <a:pt x="75945" y="455658"/>
                </a:cubicBezTo>
                <a:cubicBezTo>
                  <a:pt x="31412" y="448713"/>
                  <a:pt x="-10052" y="422805"/>
                  <a:pt x="0" y="379713"/>
                </a:cubicBezTo>
                <a:cubicBezTo>
                  <a:pt x="-12074" y="275429"/>
                  <a:pt x="-1357" y="157881"/>
                  <a:pt x="0" y="75945"/>
                </a:cubicBezTo>
                <a:close/>
              </a:path>
              <a:path w="2463369" h="455658" stroke="0" extrusionOk="0">
                <a:moveTo>
                  <a:pt x="0" y="75945"/>
                </a:moveTo>
                <a:cubicBezTo>
                  <a:pt x="54" y="30345"/>
                  <a:pt x="33183" y="-1289"/>
                  <a:pt x="75945" y="0"/>
                </a:cubicBezTo>
                <a:cubicBezTo>
                  <a:pt x="379606" y="-3199"/>
                  <a:pt x="550749" y="13381"/>
                  <a:pt x="700044" y="0"/>
                </a:cubicBezTo>
                <a:cubicBezTo>
                  <a:pt x="849339" y="-13381"/>
                  <a:pt x="1078551" y="21814"/>
                  <a:pt x="1208570" y="0"/>
                </a:cubicBezTo>
                <a:cubicBezTo>
                  <a:pt x="1338589" y="-21814"/>
                  <a:pt x="1531386" y="29458"/>
                  <a:pt x="1832669" y="0"/>
                </a:cubicBezTo>
                <a:cubicBezTo>
                  <a:pt x="2133952" y="-29458"/>
                  <a:pt x="2189676" y="14656"/>
                  <a:pt x="2387424" y="0"/>
                </a:cubicBezTo>
                <a:cubicBezTo>
                  <a:pt x="2438466" y="4983"/>
                  <a:pt x="2465927" y="31731"/>
                  <a:pt x="2463369" y="75945"/>
                </a:cubicBezTo>
                <a:cubicBezTo>
                  <a:pt x="2453073" y="180703"/>
                  <a:pt x="2474116" y="231941"/>
                  <a:pt x="2463369" y="379713"/>
                </a:cubicBezTo>
                <a:cubicBezTo>
                  <a:pt x="2465194" y="422643"/>
                  <a:pt x="2424204" y="454164"/>
                  <a:pt x="2387424" y="455658"/>
                </a:cubicBezTo>
                <a:cubicBezTo>
                  <a:pt x="2248391" y="445385"/>
                  <a:pt x="1986557" y="451268"/>
                  <a:pt x="1763325" y="455658"/>
                </a:cubicBezTo>
                <a:cubicBezTo>
                  <a:pt x="1540093" y="460048"/>
                  <a:pt x="1386772" y="443619"/>
                  <a:pt x="1162340" y="455658"/>
                </a:cubicBezTo>
                <a:cubicBezTo>
                  <a:pt x="937908" y="467697"/>
                  <a:pt x="521709" y="447228"/>
                  <a:pt x="75945" y="455658"/>
                </a:cubicBezTo>
                <a:cubicBezTo>
                  <a:pt x="29911" y="454999"/>
                  <a:pt x="9391" y="424547"/>
                  <a:pt x="0" y="379713"/>
                </a:cubicBezTo>
                <a:cubicBezTo>
                  <a:pt x="2375" y="243012"/>
                  <a:pt x="-3437" y="156533"/>
                  <a:pt x="0" y="75945"/>
                </a:cubicBezTo>
                <a:close/>
              </a:path>
            </a:pathLst>
          </a:custGeom>
          <a:solidFill>
            <a:srgbClr val="CDE9E7"/>
          </a:solidFill>
          <a:ln w="38100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80462948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nkKor" panose="03080402000500000000" pitchFamily="66" charset="0"/>
                <a:ea typeface="문체부 쓰기 정체" panose="02030609000101010101" pitchFamily="17" charset="-127"/>
              </a:rPr>
              <a:t>로그인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D24F9DE5-25C4-49B9-AFD1-C32CCB61817A}"/>
              </a:ext>
            </a:extLst>
          </p:cNvPr>
          <p:cNvSpPr/>
          <p:nvPr/>
        </p:nvSpPr>
        <p:spPr>
          <a:xfrm>
            <a:off x="11119407" y="2911934"/>
            <a:ext cx="145042" cy="999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05A6D1D3-4316-4178-8B73-CD8AD852F891}"/>
              </a:ext>
            </a:extLst>
          </p:cNvPr>
          <p:cNvSpPr/>
          <p:nvPr/>
        </p:nvSpPr>
        <p:spPr>
          <a:xfrm>
            <a:off x="8634237" y="2851023"/>
            <a:ext cx="231867" cy="974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A4D58B9-8972-4E3C-9970-6CF3C0AF9F4B}"/>
              </a:ext>
            </a:extLst>
          </p:cNvPr>
          <p:cNvSpPr txBox="1"/>
          <p:nvPr/>
        </p:nvSpPr>
        <p:spPr>
          <a:xfrm>
            <a:off x="4691967" y="870741"/>
            <a:ext cx="286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ea typeface="문체부 쓰기 정체" panose="02030609000101010101" pitchFamily="17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DF4278B-E7C7-4814-BF2C-F6BBE3A06384}"/>
              </a:ext>
            </a:extLst>
          </p:cNvPr>
          <p:cNvSpPr txBox="1"/>
          <p:nvPr/>
        </p:nvSpPr>
        <p:spPr>
          <a:xfrm>
            <a:off x="4799658" y="1023081"/>
            <a:ext cx="2862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kKor" panose="03080402000500000000" pitchFamily="66" charset="0"/>
                <a:ea typeface="문체부 쓰기 정체" panose="02030609000101010101" pitchFamily="17" charset="-127"/>
              </a:rPr>
              <a:t>Firebase Auth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kKor" panose="03080402000500000000" pitchFamily="66" charset="0"/>
                <a:ea typeface="문체부 쓰기 정체" panose="02030609000101010101" pitchFamily="17" charset="-127"/>
              </a:rPr>
              <a:t>를 이용하여 로그인 정보 저장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InkKor" panose="03080402000500000000" pitchFamily="66" charset="0"/>
              <a:ea typeface="문체부 쓰기 정체" panose="02030609000101010101" pitchFamily="17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6528ADE-48C8-42AA-BE9E-035600EA8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119" y="4341124"/>
            <a:ext cx="3349921" cy="158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039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3854" y="245035"/>
            <a:ext cx="11270946" cy="6462712"/>
          </a:xfrm>
          <a:custGeom>
            <a:avLst/>
            <a:gdLst>
              <a:gd name="connsiteX0" fmla="*/ 0 w 11270946"/>
              <a:gd name="connsiteY0" fmla="*/ 0 h 6462712"/>
              <a:gd name="connsiteX1" fmla="*/ 775706 w 11270946"/>
              <a:gd name="connsiteY1" fmla="*/ 0 h 6462712"/>
              <a:gd name="connsiteX2" fmla="*/ 1438703 w 11270946"/>
              <a:gd name="connsiteY2" fmla="*/ 0 h 6462712"/>
              <a:gd name="connsiteX3" fmla="*/ 2101700 w 11270946"/>
              <a:gd name="connsiteY3" fmla="*/ 0 h 6462712"/>
              <a:gd name="connsiteX4" fmla="*/ 2764697 w 11270946"/>
              <a:gd name="connsiteY4" fmla="*/ 0 h 6462712"/>
              <a:gd name="connsiteX5" fmla="*/ 3089565 w 11270946"/>
              <a:gd name="connsiteY5" fmla="*/ 0 h 6462712"/>
              <a:gd name="connsiteX6" fmla="*/ 3865271 w 11270946"/>
              <a:gd name="connsiteY6" fmla="*/ 0 h 6462712"/>
              <a:gd name="connsiteX7" fmla="*/ 4190140 w 11270946"/>
              <a:gd name="connsiteY7" fmla="*/ 0 h 6462712"/>
              <a:gd name="connsiteX8" fmla="*/ 4853137 w 11270946"/>
              <a:gd name="connsiteY8" fmla="*/ 0 h 6462712"/>
              <a:gd name="connsiteX9" fmla="*/ 5741552 w 11270946"/>
              <a:gd name="connsiteY9" fmla="*/ 0 h 6462712"/>
              <a:gd name="connsiteX10" fmla="*/ 6629968 w 11270946"/>
              <a:gd name="connsiteY10" fmla="*/ 0 h 6462712"/>
              <a:gd name="connsiteX11" fmla="*/ 7405675 w 11270946"/>
              <a:gd name="connsiteY11" fmla="*/ 0 h 6462712"/>
              <a:gd name="connsiteX12" fmla="*/ 7955962 w 11270946"/>
              <a:gd name="connsiteY12" fmla="*/ 0 h 6462712"/>
              <a:gd name="connsiteX13" fmla="*/ 8280830 w 11270946"/>
              <a:gd name="connsiteY13" fmla="*/ 0 h 6462712"/>
              <a:gd name="connsiteX14" fmla="*/ 8831118 w 11270946"/>
              <a:gd name="connsiteY14" fmla="*/ 0 h 6462712"/>
              <a:gd name="connsiteX15" fmla="*/ 9606824 w 11270946"/>
              <a:gd name="connsiteY15" fmla="*/ 0 h 6462712"/>
              <a:gd name="connsiteX16" fmla="*/ 10495240 w 11270946"/>
              <a:gd name="connsiteY16" fmla="*/ 0 h 6462712"/>
              <a:gd name="connsiteX17" fmla="*/ 11270946 w 11270946"/>
              <a:gd name="connsiteY17" fmla="*/ 0 h 6462712"/>
              <a:gd name="connsiteX18" fmla="*/ 11270946 w 11270946"/>
              <a:gd name="connsiteY18" fmla="*/ 452390 h 6462712"/>
              <a:gd name="connsiteX19" fmla="*/ 11270946 w 11270946"/>
              <a:gd name="connsiteY19" fmla="*/ 1227915 h 6462712"/>
              <a:gd name="connsiteX20" fmla="*/ 11270946 w 11270946"/>
              <a:gd name="connsiteY20" fmla="*/ 1744932 h 6462712"/>
              <a:gd name="connsiteX21" fmla="*/ 11270946 w 11270946"/>
              <a:gd name="connsiteY21" fmla="*/ 2455831 h 6462712"/>
              <a:gd name="connsiteX22" fmla="*/ 11270946 w 11270946"/>
              <a:gd name="connsiteY22" fmla="*/ 3231356 h 6462712"/>
              <a:gd name="connsiteX23" fmla="*/ 11270946 w 11270946"/>
              <a:gd name="connsiteY23" fmla="*/ 3683746 h 6462712"/>
              <a:gd name="connsiteX24" fmla="*/ 11270946 w 11270946"/>
              <a:gd name="connsiteY24" fmla="*/ 4459271 h 6462712"/>
              <a:gd name="connsiteX25" fmla="*/ 11270946 w 11270946"/>
              <a:gd name="connsiteY25" fmla="*/ 5234797 h 6462712"/>
              <a:gd name="connsiteX26" fmla="*/ 11270946 w 11270946"/>
              <a:gd name="connsiteY26" fmla="*/ 5687187 h 6462712"/>
              <a:gd name="connsiteX27" fmla="*/ 11270946 w 11270946"/>
              <a:gd name="connsiteY27" fmla="*/ 6462712 h 6462712"/>
              <a:gd name="connsiteX28" fmla="*/ 10720659 w 11270946"/>
              <a:gd name="connsiteY28" fmla="*/ 6462712 h 6462712"/>
              <a:gd name="connsiteX29" fmla="*/ 10283081 w 11270946"/>
              <a:gd name="connsiteY29" fmla="*/ 6462712 h 6462712"/>
              <a:gd name="connsiteX30" fmla="*/ 9507374 w 11270946"/>
              <a:gd name="connsiteY30" fmla="*/ 6462712 h 6462712"/>
              <a:gd name="connsiteX31" fmla="*/ 8618959 w 11270946"/>
              <a:gd name="connsiteY31" fmla="*/ 6462712 h 6462712"/>
              <a:gd name="connsiteX32" fmla="*/ 8068671 w 11270946"/>
              <a:gd name="connsiteY32" fmla="*/ 6462712 h 6462712"/>
              <a:gd name="connsiteX33" fmla="*/ 7180256 w 11270946"/>
              <a:gd name="connsiteY33" fmla="*/ 6462712 h 6462712"/>
              <a:gd name="connsiteX34" fmla="*/ 6517259 w 11270946"/>
              <a:gd name="connsiteY34" fmla="*/ 6462712 h 6462712"/>
              <a:gd name="connsiteX35" fmla="*/ 5628843 w 11270946"/>
              <a:gd name="connsiteY35" fmla="*/ 6462712 h 6462712"/>
              <a:gd name="connsiteX36" fmla="*/ 4740427 w 11270946"/>
              <a:gd name="connsiteY36" fmla="*/ 6462712 h 6462712"/>
              <a:gd name="connsiteX37" fmla="*/ 4302849 w 11270946"/>
              <a:gd name="connsiteY37" fmla="*/ 6462712 h 6462712"/>
              <a:gd name="connsiteX38" fmla="*/ 3752562 w 11270946"/>
              <a:gd name="connsiteY38" fmla="*/ 6462712 h 6462712"/>
              <a:gd name="connsiteX39" fmla="*/ 3089565 w 11270946"/>
              <a:gd name="connsiteY39" fmla="*/ 6462712 h 6462712"/>
              <a:gd name="connsiteX40" fmla="*/ 2426568 w 11270946"/>
              <a:gd name="connsiteY40" fmla="*/ 6462712 h 6462712"/>
              <a:gd name="connsiteX41" fmla="*/ 1650862 w 11270946"/>
              <a:gd name="connsiteY41" fmla="*/ 6462712 h 6462712"/>
              <a:gd name="connsiteX42" fmla="*/ 1213284 w 11270946"/>
              <a:gd name="connsiteY42" fmla="*/ 6462712 h 6462712"/>
              <a:gd name="connsiteX43" fmla="*/ 775706 w 11270946"/>
              <a:gd name="connsiteY43" fmla="*/ 6462712 h 6462712"/>
              <a:gd name="connsiteX44" fmla="*/ 0 w 11270946"/>
              <a:gd name="connsiteY44" fmla="*/ 6462712 h 6462712"/>
              <a:gd name="connsiteX45" fmla="*/ 0 w 11270946"/>
              <a:gd name="connsiteY45" fmla="*/ 5687187 h 6462712"/>
              <a:gd name="connsiteX46" fmla="*/ 0 w 11270946"/>
              <a:gd name="connsiteY46" fmla="*/ 5105542 h 6462712"/>
              <a:gd name="connsiteX47" fmla="*/ 0 w 11270946"/>
              <a:gd name="connsiteY47" fmla="*/ 4394644 h 6462712"/>
              <a:gd name="connsiteX48" fmla="*/ 0 w 11270946"/>
              <a:gd name="connsiteY48" fmla="*/ 3877627 h 6462712"/>
              <a:gd name="connsiteX49" fmla="*/ 0 w 11270946"/>
              <a:gd name="connsiteY49" fmla="*/ 3231356 h 6462712"/>
              <a:gd name="connsiteX50" fmla="*/ 0 w 11270946"/>
              <a:gd name="connsiteY50" fmla="*/ 2585085 h 6462712"/>
              <a:gd name="connsiteX51" fmla="*/ 0 w 11270946"/>
              <a:gd name="connsiteY51" fmla="*/ 2003441 h 6462712"/>
              <a:gd name="connsiteX52" fmla="*/ 0 w 11270946"/>
              <a:gd name="connsiteY52" fmla="*/ 1421797 h 6462712"/>
              <a:gd name="connsiteX53" fmla="*/ 0 w 11270946"/>
              <a:gd name="connsiteY53" fmla="*/ 969407 h 6462712"/>
              <a:gd name="connsiteX54" fmla="*/ 0 w 11270946"/>
              <a:gd name="connsiteY54" fmla="*/ 0 h 6462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1270946" h="6462712" fill="none" extrusionOk="0">
                <a:moveTo>
                  <a:pt x="0" y="0"/>
                </a:moveTo>
                <a:cubicBezTo>
                  <a:pt x="315806" y="-7949"/>
                  <a:pt x="397908" y="-9030"/>
                  <a:pt x="775706" y="0"/>
                </a:cubicBezTo>
                <a:cubicBezTo>
                  <a:pt x="1153504" y="9030"/>
                  <a:pt x="1162155" y="20476"/>
                  <a:pt x="1438703" y="0"/>
                </a:cubicBezTo>
                <a:cubicBezTo>
                  <a:pt x="1715251" y="-20476"/>
                  <a:pt x="1835421" y="3989"/>
                  <a:pt x="2101700" y="0"/>
                </a:cubicBezTo>
                <a:cubicBezTo>
                  <a:pt x="2367979" y="-3989"/>
                  <a:pt x="2575290" y="-23996"/>
                  <a:pt x="2764697" y="0"/>
                </a:cubicBezTo>
                <a:cubicBezTo>
                  <a:pt x="2954104" y="23996"/>
                  <a:pt x="3016294" y="10248"/>
                  <a:pt x="3089565" y="0"/>
                </a:cubicBezTo>
                <a:cubicBezTo>
                  <a:pt x="3162836" y="-10248"/>
                  <a:pt x="3498182" y="7827"/>
                  <a:pt x="3865271" y="0"/>
                </a:cubicBezTo>
                <a:cubicBezTo>
                  <a:pt x="4232360" y="-7827"/>
                  <a:pt x="4079101" y="-9379"/>
                  <a:pt x="4190140" y="0"/>
                </a:cubicBezTo>
                <a:cubicBezTo>
                  <a:pt x="4301179" y="9379"/>
                  <a:pt x="4634212" y="-16358"/>
                  <a:pt x="4853137" y="0"/>
                </a:cubicBezTo>
                <a:cubicBezTo>
                  <a:pt x="5072062" y="16358"/>
                  <a:pt x="5531122" y="7286"/>
                  <a:pt x="5741552" y="0"/>
                </a:cubicBezTo>
                <a:cubicBezTo>
                  <a:pt x="5951982" y="-7286"/>
                  <a:pt x="6273334" y="15687"/>
                  <a:pt x="6629968" y="0"/>
                </a:cubicBezTo>
                <a:cubicBezTo>
                  <a:pt x="6986602" y="-15687"/>
                  <a:pt x="7207570" y="32328"/>
                  <a:pt x="7405675" y="0"/>
                </a:cubicBezTo>
                <a:cubicBezTo>
                  <a:pt x="7603780" y="-32328"/>
                  <a:pt x="7795349" y="17850"/>
                  <a:pt x="7955962" y="0"/>
                </a:cubicBezTo>
                <a:cubicBezTo>
                  <a:pt x="8116575" y="-17850"/>
                  <a:pt x="8167373" y="14270"/>
                  <a:pt x="8280830" y="0"/>
                </a:cubicBezTo>
                <a:cubicBezTo>
                  <a:pt x="8394287" y="-14270"/>
                  <a:pt x="8642636" y="-26642"/>
                  <a:pt x="8831118" y="0"/>
                </a:cubicBezTo>
                <a:cubicBezTo>
                  <a:pt x="9019600" y="26642"/>
                  <a:pt x="9387372" y="-13434"/>
                  <a:pt x="9606824" y="0"/>
                </a:cubicBezTo>
                <a:cubicBezTo>
                  <a:pt x="9826276" y="13434"/>
                  <a:pt x="10148616" y="41853"/>
                  <a:pt x="10495240" y="0"/>
                </a:cubicBezTo>
                <a:cubicBezTo>
                  <a:pt x="10841864" y="-41853"/>
                  <a:pt x="11114119" y="-18842"/>
                  <a:pt x="11270946" y="0"/>
                </a:cubicBezTo>
                <a:cubicBezTo>
                  <a:pt x="11283987" y="193913"/>
                  <a:pt x="11284293" y="294414"/>
                  <a:pt x="11270946" y="452390"/>
                </a:cubicBezTo>
                <a:cubicBezTo>
                  <a:pt x="11257600" y="610366"/>
                  <a:pt x="11254286" y="885672"/>
                  <a:pt x="11270946" y="1227915"/>
                </a:cubicBezTo>
                <a:cubicBezTo>
                  <a:pt x="11287606" y="1570159"/>
                  <a:pt x="11289113" y="1502540"/>
                  <a:pt x="11270946" y="1744932"/>
                </a:cubicBezTo>
                <a:cubicBezTo>
                  <a:pt x="11252779" y="1987324"/>
                  <a:pt x="11268481" y="2284183"/>
                  <a:pt x="11270946" y="2455831"/>
                </a:cubicBezTo>
                <a:cubicBezTo>
                  <a:pt x="11273411" y="2627479"/>
                  <a:pt x="11279074" y="3051266"/>
                  <a:pt x="11270946" y="3231356"/>
                </a:cubicBezTo>
                <a:cubicBezTo>
                  <a:pt x="11262818" y="3411446"/>
                  <a:pt x="11278212" y="3470002"/>
                  <a:pt x="11270946" y="3683746"/>
                </a:cubicBezTo>
                <a:cubicBezTo>
                  <a:pt x="11263681" y="3897490"/>
                  <a:pt x="11233267" y="4258885"/>
                  <a:pt x="11270946" y="4459271"/>
                </a:cubicBezTo>
                <a:cubicBezTo>
                  <a:pt x="11308625" y="4659658"/>
                  <a:pt x="11307283" y="4910929"/>
                  <a:pt x="11270946" y="5234797"/>
                </a:cubicBezTo>
                <a:cubicBezTo>
                  <a:pt x="11234609" y="5558665"/>
                  <a:pt x="11257491" y="5559993"/>
                  <a:pt x="11270946" y="5687187"/>
                </a:cubicBezTo>
                <a:cubicBezTo>
                  <a:pt x="11284402" y="5814381"/>
                  <a:pt x="11240982" y="6206163"/>
                  <a:pt x="11270946" y="6462712"/>
                </a:cubicBezTo>
                <a:cubicBezTo>
                  <a:pt x="11076476" y="6467827"/>
                  <a:pt x="10987732" y="6435308"/>
                  <a:pt x="10720659" y="6462712"/>
                </a:cubicBezTo>
                <a:cubicBezTo>
                  <a:pt x="10453586" y="6490116"/>
                  <a:pt x="10427928" y="6450955"/>
                  <a:pt x="10283081" y="6462712"/>
                </a:cubicBezTo>
                <a:cubicBezTo>
                  <a:pt x="10138234" y="6474469"/>
                  <a:pt x="9739681" y="6465789"/>
                  <a:pt x="9507374" y="6462712"/>
                </a:cubicBezTo>
                <a:cubicBezTo>
                  <a:pt x="9275067" y="6459635"/>
                  <a:pt x="9045039" y="6464504"/>
                  <a:pt x="8618959" y="6462712"/>
                </a:cubicBezTo>
                <a:cubicBezTo>
                  <a:pt x="8192880" y="6460920"/>
                  <a:pt x="8335652" y="6472628"/>
                  <a:pt x="8068671" y="6462712"/>
                </a:cubicBezTo>
                <a:cubicBezTo>
                  <a:pt x="7801690" y="6452796"/>
                  <a:pt x="7592543" y="6428709"/>
                  <a:pt x="7180256" y="6462712"/>
                </a:cubicBezTo>
                <a:cubicBezTo>
                  <a:pt x="6767969" y="6496715"/>
                  <a:pt x="6801161" y="6476431"/>
                  <a:pt x="6517259" y="6462712"/>
                </a:cubicBezTo>
                <a:cubicBezTo>
                  <a:pt x="6233357" y="6448993"/>
                  <a:pt x="5983205" y="6423821"/>
                  <a:pt x="5628843" y="6462712"/>
                </a:cubicBezTo>
                <a:cubicBezTo>
                  <a:pt x="5274481" y="6501603"/>
                  <a:pt x="5066375" y="6506134"/>
                  <a:pt x="4740427" y="6462712"/>
                </a:cubicBezTo>
                <a:cubicBezTo>
                  <a:pt x="4414479" y="6419290"/>
                  <a:pt x="4474728" y="6454634"/>
                  <a:pt x="4302849" y="6462712"/>
                </a:cubicBezTo>
                <a:cubicBezTo>
                  <a:pt x="4130970" y="6470790"/>
                  <a:pt x="3867630" y="6452403"/>
                  <a:pt x="3752562" y="6462712"/>
                </a:cubicBezTo>
                <a:cubicBezTo>
                  <a:pt x="3637494" y="6473021"/>
                  <a:pt x="3375321" y="6492172"/>
                  <a:pt x="3089565" y="6462712"/>
                </a:cubicBezTo>
                <a:cubicBezTo>
                  <a:pt x="2803809" y="6433252"/>
                  <a:pt x="2669807" y="6444890"/>
                  <a:pt x="2426568" y="6462712"/>
                </a:cubicBezTo>
                <a:cubicBezTo>
                  <a:pt x="2183329" y="6480534"/>
                  <a:pt x="1847430" y="6476769"/>
                  <a:pt x="1650862" y="6462712"/>
                </a:cubicBezTo>
                <a:cubicBezTo>
                  <a:pt x="1454294" y="6448655"/>
                  <a:pt x="1306258" y="6446287"/>
                  <a:pt x="1213284" y="6462712"/>
                </a:cubicBezTo>
                <a:cubicBezTo>
                  <a:pt x="1120310" y="6479137"/>
                  <a:pt x="895899" y="6461871"/>
                  <a:pt x="775706" y="6462712"/>
                </a:cubicBezTo>
                <a:cubicBezTo>
                  <a:pt x="655513" y="6463553"/>
                  <a:pt x="157792" y="6468128"/>
                  <a:pt x="0" y="6462712"/>
                </a:cubicBezTo>
                <a:cubicBezTo>
                  <a:pt x="-15564" y="6150456"/>
                  <a:pt x="27342" y="6056141"/>
                  <a:pt x="0" y="5687187"/>
                </a:cubicBezTo>
                <a:cubicBezTo>
                  <a:pt x="-27342" y="5318233"/>
                  <a:pt x="-18799" y="5347496"/>
                  <a:pt x="0" y="5105542"/>
                </a:cubicBezTo>
                <a:cubicBezTo>
                  <a:pt x="18799" y="4863589"/>
                  <a:pt x="-34586" y="4637974"/>
                  <a:pt x="0" y="4394644"/>
                </a:cubicBezTo>
                <a:cubicBezTo>
                  <a:pt x="34586" y="4151314"/>
                  <a:pt x="21973" y="4071101"/>
                  <a:pt x="0" y="3877627"/>
                </a:cubicBezTo>
                <a:cubicBezTo>
                  <a:pt x="-21973" y="3684153"/>
                  <a:pt x="16799" y="3472851"/>
                  <a:pt x="0" y="3231356"/>
                </a:cubicBezTo>
                <a:cubicBezTo>
                  <a:pt x="-16799" y="2989861"/>
                  <a:pt x="-19756" y="2894009"/>
                  <a:pt x="0" y="2585085"/>
                </a:cubicBezTo>
                <a:cubicBezTo>
                  <a:pt x="19756" y="2276161"/>
                  <a:pt x="-7273" y="2228165"/>
                  <a:pt x="0" y="2003441"/>
                </a:cubicBezTo>
                <a:cubicBezTo>
                  <a:pt x="7273" y="1778717"/>
                  <a:pt x="15847" y="1596355"/>
                  <a:pt x="0" y="1421797"/>
                </a:cubicBezTo>
                <a:cubicBezTo>
                  <a:pt x="-15847" y="1247239"/>
                  <a:pt x="19211" y="1076719"/>
                  <a:pt x="0" y="969407"/>
                </a:cubicBezTo>
                <a:cubicBezTo>
                  <a:pt x="-19211" y="862095"/>
                  <a:pt x="-30885" y="449303"/>
                  <a:pt x="0" y="0"/>
                </a:cubicBezTo>
                <a:close/>
              </a:path>
              <a:path w="11270946" h="6462712" stroke="0" extrusionOk="0">
                <a:moveTo>
                  <a:pt x="0" y="0"/>
                </a:moveTo>
                <a:cubicBezTo>
                  <a:pt x="130401" y="389"/>
                  <a:pt x="437401" y="-9895"/>
                  <a:pt x="550287" y="0"/>
                </a:cubicBezTo>
                <a:cubicBezTo>
                  <a:pt x="663173" y="9895"/>
                  <a:pt x="739113" y="-1860"/>
                  <a:pt x="875156" y="0"/>
                </a:cubicBezTo>
                <a:cubicBezTo>
                  <a:pt x="1011199" y="1860"/>
                  <a:pt x="1377095" y="11939"/>
                  <a:pt x="1763572" y="0"/>
                </a:cubicBezTo>
                <a:cubicBezTo>
                  <a:pt x="2150049" y="-11939"/>
                  <a:pt x="2124295" y="-13269"/>
                  <a:pt x="2313859" y="0"/>
                </a:cubicBezTo>
                <a:cubicBezTo>
                  <a:pt x="2503423" y="13269"/>
                  <a:pt x="2737722" y="7287"/>
                  <a:pt x="2864146" y="0"/>
                </a:cubicBezTo>
                <a:cubicBezTo>
                  <a:pt x="2990570" y="-7287"/>
                  <a:pt x="3364954" y="2367"/>
                  <a:pt x="3752562" y="0"/>
                </a:cubicBezTo>
                <a:cubicBezTo>
                  <a:pt x="4140170" y="-2367"/>
                  <a:pt x="4005826" y="-11087"/>
                  <a:pt x="4190140" y="0"/>
                </a:cubicBezTo>
                <a:cubicBezTo>
                  <a:pt x="4374454" y="11087"/>
                  <a:pt x="4774560" y="9180"/>
                  <a:pt x="5078556" y="0"/>
                </a:cubicBezTo>
                <a:cubicBezTo>
                  <a:pt x="5382552" y="-9180"/>
                  <a:pt x="5764966" y="-20388"/>
                  <a:pt x="5966971" y="0"/>
                </a:cubicBezTo>
                <a:cubicBezTo>
                  <a:pt x="6168976" y="20388"/>
                  <a:pt x="6427709" y="-24143"/>
                  <a:pt x="6629968" y="0"/>
                </a:cubicBezTo>
                <a:cubicBezTo>
                  <a:pt x="6832227" y="24143"/>
                  <a:pt x="7199370" y="29136"/>
                  <a:pt x="7518384" y="0"/>
                </a:cubicBezTo>
                <a:cubicBezTo>
                  <a:pt x="7837398" y="-29136"/>
                  <a:pt x="7830362" y="-5534"/>
                  <a:pt x="8068671" y="0"/>
                </a:cubicBezTo>
                <a:cubicBezTo>
                  <a:pt x="8306980" y="5534"/>
                  <a:pt x="8500624" y="-24200"/>
                  <a:pt x="8618959" y="0"/>
                </a:cubicBezTo>
                <a:cubicBezTo>
                  <a:pt x="8737294" y="24200"/>
                  <a:pt x="9123157" y="-1621"/>
                  <a:pt x="9394665" y="0"/>
                </a:cubicBezTo>
                <a:cubicBezTo>
                  <a:pt x="9666173" y="1621"/>
                  <a:pt x="9750438" y="-21594"/>
                  <a:pt x="9944952" y="0"/>
                </a:cubicBezTo>
                <a:cubicBezTo>
                  <a:pt x="10139466" y="21594"/>
                  <a:pt x="10646189" y="-32448"/>
                  <a:pt x="11270946" y="0"/>
                </a:cubicBezTo>
                <a:cubicBezTo>
                  <a:pt x="11302697" y="328807"/>
                  <a:pt x="11261258" y="506617"/>
                  <a:pt x="11270946" y="775525"/>
                </a:cubicBezTo>
                <a:cubicBezTo>
                  <a:pt x="11280634" y="1044433"/>
                  <a:pt x="11264251" y="1152768"/>
                  <a:pt x="11270946" y="1486424"/>
                </a:cubicBezTo>
                <a:cubicBezTo>
                  <a:pt x="11277641" y="1820080"/>
                  <a:pt x="11236295" y="2039536"/>
                  <a:pt x="11270946" y="2197322"/>
                </a:cubicBezTo>
                <a:cubicBezTo>
                  <a:pt x="11305597" y="2355108"/>
                  <a:pt x="11282986" y="2424290"/>
                  <a:pt x="11270946" y="2649712"/>
                </a:cubicBezTo>
                <a:cubicBezTo>
                  <a:pt x="11258907" y="2875134"/>
                  <a:pt x="11255382" y="3062914"/>
                  <a:pt x="11270946" y="3166729"/>
                </a:cubicBezTo>
                <a:cubicBezTo>
                  <a:pt x="11286510" y="3270544"/>
                  <a:pt x="11251745" y="3599541"/>
                  <a:pt x="11270946" y="3877627"/>
                </a:cubicBezTo>
                <a:cubicBezTo>
                  <a:pt x="11290147" y="4155713"/>
                  <a:pt x="11273985" y="4322991"/>
                  <a:pt x="11270946" y="4459271"/>
                </a:cubicBezTo>
                <a:cubicBezTo>
                  <a:pt x="11267907" y="4595551"/>
                  <a:pt x="11251192" y="4736658"/>
                  <a:pt x="11270946" y="4976288"/>
                </a:cubicBezTo>
                <a:cubicBezTo>
                  <a:pt x="11290700" y="5215918"/>
                  <a:pt x="11273412" y="5351022"/>
                  <a:pt x="11270946" y="5687187"/>
                </a:cubicBezTo>
                <a:cubicBezTo>
                  <a:pt x="11268480" y="6023352"/>
                  <a:pt x="11247438" y="6124505"/>
                  <a:pt x="11270946" y="6462712"/>
                </a:cubicBezTo>
                <a:cubicBezTo>
                  <a:pt x="11063209" y="6452595"/>
                  <a:pt x="10840088" y="6491202"/>
                  <a:pt x="10607949" y="6462712"/>
                </a:cubicBezTo>
                <a:cubicBezTo>
                  <a:pt x="10375810" y="6434222"/>
                  <a:pt x="10382598" y="6443104"/>
                  <a:pt x="10170371" y="6462712"/>
                </a:cubicBezTo>
                <a:cubicBezTo>
                  <a:pt x="9958144" y="6482320"/>
                  <a:pt x="9765319" y="6476159"/>
                  <a:pt x="9394665" y="6462712"/>
                </a:cubicBezTo>
                <a:cubicBezTo>
                  <a:pt x="9024011" y="6449265"/>
                  <a:pt x="9066190" y="6457170"/>
                  <a:pt x="8957087" y="6462712"/>
                </a:cubicBezTo>
                <a:cubicBezTo>
                  <a:pt x="8847984" y="6468254"/>
                  <a:pt x="8408406" y="6463108"/>
                  <a:pt x="8181381" y="6462712"/>
                </a:cubicBezTo>
                <a:cubicBezTo>
                  <a:pt x="7954356" y="6462316"/>
                  <a:pt x="7999009" y="6457515"/>
                  <a:pt x="7856512" y="6462712"/>
                </a:cubicBezTo>
                <a:cubicBezTo>
                  <a:pt x="7714015" y="6467909"/>
                  <a:pt x="7358024" y="6477661"/>
                  <a:pt x="7080806" y="6462712"/>
                </a:cubicBezTo>
                <a:cubicBezTo>
                  <a:pt x="6803588" y="6447763"/>
                  <a:pt x="6847831" y="6452073"/>
                  <a:pt x="6643228" y="6462712"/>
                </a:cubicBezTo>
                <a:cubicBezTo>
                  <a:pt x="6438625" y="6473351"/>
                  <a:pt x="6408112" y="6453605"/>
                  <a:pt x="6318360" y="6462712"/>
                </a:cubicBezTo>
                <a:cubicBezTo>
                  <a:pt x="6228608" y="6471819"/>
                  <a:pt x="6084932" y="6447419"/>
                  <a:pt x="5880782" y="6462712"/>
                </a:cubicBezTo>
                <a:cubicBezTo>
                  <a:pt x="5676632" y="6478005"/>
                  <a:pt x="5350351" y="6429945"/>
                  <a:pt x="5105076" y="6462712"/>
                </a:cubicBezTo>
                <a:cubicBezTo>
                  <a:pt x="4859801" y="6495479"/>
                  <a:pt x="4872196" y="6462063"/>
                  <a:pt x="4667498" y="6462712"/>
                </a:cubicBezTo>
                <a:cubicBezTo>
                  <a:pt x="4462800" y="6463361"/>
                  <a:pt x="4466636" y="6459793"/>
                  <a:pt x="4342629" y="6462712"/>
                </a:cubicBezTo>
                <a:cubicBezTo>
                  <a:pt x="4218622" y="6465631"/>
                  <a:pt x="4051185" y="6463895"/>
                  <a:pt x="3905051" y="6462712"/>
                </a:cubicBezTo>
                <a:cubicBezTo>
                  <a:pt x="3758917" y="6461529"/>
                  <a:pt x="3487527" y="6480991"/>
                  <a:pt x="3354764" y="6462712"/>
                </a:cubicBezTo>
                <a:cubicBezTo>
                  <a:pt x="3222001" y="6444433"/>
                  <a:pt x="2873284" y="6435697"/>
                  <a:pt x="2691767" y="6462712"/>
                </a:cubicBezTo>
                <a:cubicBezTo>
                  <a:pt x="2510250" y="6489727"/>
                  <a:pt x="2347075" y="6463043"/>
                  <a:pt x="2254189" y="6462712"/>
                </a:cubicBezTo>
                <a:cubicBezTo>
                  <a:pt x="2161303" y="6462381"/>
                  <a:pt x="1629485" y="6432275"/>
                  <a:pt x="1365773" y="6462712"/>
                </a:cubicBezTo>
                <a:cubicBezTo>
                  <a:pt x="1102061" y="6493149"/>
                  <a:pt x="857798" y="6470633"/>
                  <a:pt x="702777" y="6462712"/>
                </a:cubicBezTo>
                <a:cubicBezTo>
                  <a:pt x="547756" y="6454791"/>
                  <a:pt x="184685" y="6430606"/>
                  <a:pt x="0" y="6462712"/>
                </a:cubicBezTo>
                <a:cubicBezTo>
                  <a:pt x="-24948" y="6175331"/>
                  <a:pt x="-12762" y="6093458"/>
                  <a:pt x="0" y="5751814"/>
                </a:cubicBezTo>
                <a:cubicBezTo>
                  <a:pt x="12762" y="5410170"/>
                  <a:pt x="12156" y="5345506"/>
                  <a:pt x="0" y="5105542"/>
                </a:cubicBezTo>
                <a:cubicBezTo>
                  <a:pt x="-12156" y="4865578"/>
                  <a:pt x="17789" y="4679668"/>
                  <a:pt x="0" y="4523898"/>
                </a:cubicBezTo>
                <a:cubicBezTo>
                  <a:pt x="-17789" y="4368128"/>
                  <a:pt x="913" y="4122809"/>
                  <a:pt x="0" y="3813000"/>
                </a:cubicBezTo>
                <a:cubicBezTo>
                  <a:pt x="-913" y="3503191"/>
                  <a:pt x="-13810" y="3447176"/>
                  <a:pt x="0" y="3166729"/>
                </a:cubicBezTo>
                <a:cubicBezTo>
                  <a:pt x="13810" y="2886282"/>
                  <a:pt x="38662" y="2649271"/>
                  <a:pt x="0" y="2391203"/>
                </a:cubicBezTo>
                <a:cubicBezTo>
                  <a:pt x="-38662" y="2133135"/>
                  <a:pt x="22371" y="1964752"/>
                  <a:pt x="0" y="1615678"/>
                </a:cubicBezTo>
                <a:cubicBezTo>
                  <a:pt x="-22371" y="1266605"/>
                  <a:pt x="-33204" y="1176872"/>
                  <a:pt x="0" y="904780"/>
                </a:cubicBezTo>
                <a:cubicBezTo>
                  <a:pt x="33204" y="632688"/>
                  <a:pt x="-42022" y="297617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4925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AC75D85-B842-4C36-B13F-07DDF3B3C5A2}"/>
              </a:ext>
            </a:extLst>
          </p:cNvPr>
          <p:cNvSpPr/>
          <p:nvPr/>
        </p:nvSpPr>
        <p:spPr>
          <a:xfrm>
            <a:off x="11734800" y="1102202"/>
            <a:ext cx="323189" cy="538480"/>
          </a:xfrm>
          <a:custGeom>
            <a:avLst/>
            <a:gdLst>
              <a:gd name="connsiteX0" fmla="*/ 0 w 323189"/>
              <a:gd name="connsiteY0" fmla="*/ 0 h 538480"/>
              <a:gd name="connsiteX1" fmla="*/ 323189 w 323189"/>
              <a:gd name="connsiteY1" fmla="*/ 0 h 538480"/>
              <a:gd name="connsiteX2" fmla="*/ 323189 w 323189"/>
              <a:gd name="connsiteY2" fmla="*/ 538480 h 538480"/>
              <a:gd name="connsiteX3" fmla="*/ 0 w 323189"/>
              <a:gd name="connsiteY3" fmla="*/ 538480 h 538480"/>
              <a:gd name="connsiteX4" fmla="*/ 0 w 323189"/>
              <a:gd name="connsiteY4" fmla="*/ 0 h 53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189" h="538480" fill="none" extrusionOk="0">
                <a:moveTo>
                  <a:pt x="0" y="0"/>
                </a:moveTo>
                <a:cubicBezTo>
                  <a:pt x="73338" y="9553"/>
                  <a:pt x="167943" y="-8120"/>
                  <a:pt x="323189" y="0"/>
                </a:cubicBezTo>
                <a:cubicBezTo>
                  <a:pt x="311208" y="267491"/>
                  <a:pt x="313062" y="354133"/>
                  <a:pt x="323189" y="538480"/>
                </a:cubicBezTo>
                <a:cubicBezTo>
                  <a:pt x="194737" y="540158"/>
                  <a:pt x="106307" y="523204"/>
                  <a:pt x="0" y="538480"/>
                </a:cubicBezTo>
                <a:cubicBezTo>
                  <a:pt x="-26834" y="415318"/>
                  <a:pt x="-17406" y="158146"/>
                  <a:pt x="0" y="0"/>
                </a:cubicBezTo>
                <a:close/>
              </a:path>
              <a:path w="323189" h="538480" stroke="0" extrusionOk="0">
                <a:moveTo>
                  <a:pt x="0" y="0"/>
                </a:moveTo>
                <a:cubicBezTo>
                  <a:pt x="64642" y="4801"/>
                  <a:pt x="186636" y="-1324"/>
                  <a:pt x="323189" y="0"/>
                </a:cubicBezTo>
                <a:cubicBezTo>
                  <a:pt x="300080" y="118609"/>
                  <a:pt x="317961" y="339399"/>
                  <a:pt x="323189" y="538480"/>
                </a:cubicBezTo>
                <a:cubicBezTo>
                  <a:pt x="176007" y="541814"/>
                  <a:pt x="137128" y="533633"/>
                  <a:pt x="0" y="538480"/>
                </a:cubicBezTo>
                <a:cubicBezTo>
                  <a:pt x="-20977" y="359516"/>
                  <a:pt x="-25949" y="132382"/>
                  <a:pt x="0" y="0"/>
                </a:cubicBezTo>
                <a:close/>
              </a:path>
            </a:pathLst>
          </a:custGeom>
          <a:solidFill>
            <a:srgbClr val="E1EEC9"/>
          </a:solidFill>
          <a:ln w="254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1032710-7AF0-4372-87C7-478AB62A7C78}"/>
              </a:ext>
            </a:extLst>
          </p:cNvPr>
          <p:cNvSpPr/>
          <p:nvPr/>
        </p:nvSpPr>
        <p:spPr>
          <a:xfrm rot="5400000">
            <a:off x="11560604" y="1996299"/>
            <a:ext cx="470312" cy="121920"/>
          </a:xfrm>
          <a:custGeom>
            <a:avLst/>
            <a:gdLst>
              <a:gd name="connsiteX0" fmla="*/ 0 w 470312"/>
              <a:gd name="connsiteY0" fmla="*/ 0 h 121920"/>
              <a:gd name="connsiteX1" fmla="*/ 470312 w 470312"/>
              <a:gd name="connsiteY1" fmla="*/ 0 h 121920"/>
              <a:gd name="connsiteX2" fmla="*/ 470312 w 470312"/>
              <a:gd name="connsiteY2" fmla="*/ 121920 h 121920"/>
              <a:gd name="connsiteX3" fmla="*/ 0 w 470312"/>
              <a:gd name="connsiteY3" fmla="*/ 121920 h 121920"/>
              <a:gd name="connsiteX4" fmla="*/ 0 w 470312"/>
              <a:gd name="connsiteY4" fmla="*/ 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0312" h="121920" fill="none" extrusionOk="0">
                <a:moveTo>
                  <a:pt x="0" y="0"/>
                </a:moveTo>
                <a:cubicBezTo>
                  <a:pt x="187944" y="-13799"/>
                  <a:pt x="242384" y="16785"/>
                  <a:pt x="470312" y="0"/>
                </a:cubicBezTo>
                <a:cubicBezTo>
                  <a:pt x="472047" y="28675"/>
                  <a:pt x="471869" y="67480"/>
                  <a:pt x="470312" y="121920"/>
                </a:cubicBezTo>
                <a:cubicBezTo>
                  <a:pt x="286647" y="108997"/>
                  <a:pt x="212357" y="102011"/>
                  <a:pt x="0" y="121920"/>
                </a:cubicBezTo>
                <a:cubicBezTo>
                  <a:pt x="2122" y="69973"/>
                  <a:pt x="374" y="32843"/>
                  <a:pt x="0" y="0"/>
                </a:cubicBezTo>
                <a:close/>
              </a:path>
              <a:path w="470312" h="121920" stroke="0" extrusionOk="0">
                <a:moveTo>
                  <a:pt x="0" y="0"/>
                </a:moveTo>
                <a:cubicBezTo>
                  <a:pt x="143160" y="-3381"/>
                  <a:pt x="367201" y="-7173"/>
                  <a:pt x="470312" y="0"/>
                </a:cubicBezTo>
                <a:cubicBezTo>
                  <a:pt x="472095" y="34657"/>
                  <a:pt x="466608" y="92450"/>
                  <a:pt x="470312" y="121920"/>
                </a:cubicBezTo>
                <a:cubicBezTo>
                  <a:pt x="337524" y="136846"/>
                  <a:pt x="127438" y="129125"/>
                  <a:pt x="0" y="121920"/>
                </a:cubicBezTo>
                <a:cubicBezTo>
                  <a:pt x="4931" y="67078"/>
                  <a:pt x="6055" y="24604"/>
                  <a:pt x="0" y="0"/>
                </a:cubicBezTo>
                <a:close/>
              </a:path>
            </a:pathLst>
          </a:custGeom>
          <a:solidFill>
            <a:srgbClr val="CCC3E0"/>
          </a:solidFill>
          <a:ln w="254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E1A336EA-D259-40C3-ABF0-E3FEED2CA47E}"/>
              </a:ext>
            </a:extLst>
          </p:cNvPr>
          <p:cNvSpPr/>
          <p:nvPr/>
        </p:nvSpPr>
        <p:spPr>
          <a:xfrm>
            <a:off x="1159939" y="3914717"/>
            <a:ext cx="2463369" cy="455658"/>
          </a:xfrm>
          <a:custGeom>
            <a:avLst/>
            <a:gdLst>
              <a:gd name="connsiteX0" fmla="*/ 0 w 2463369"/>
              <a:gd name="connsiteY0" fmla="*/ 75945 h 455658"/>
              <a:gd name="connsiteX1" fmla="*/ 75945 w 2463369"/>
              <a:gd name="connsiteY1" fmla="*/ 0 h 455658"/>
              <a:gd name="connsiteX2" fmla="*/ 676930 w 2463369"/>
              <a:gd name="connsiteY2" fmla="*/ 0 h 455658"/>
              <a:gd name="connsiteX3" fmla="*/ 1277914 w 2463369"/>
              <a:gd name="connsiteY3" fmla="*/ 0 h 455658"/>
              <a:gd name="connsiteX4" fmla="*/ 1832669 w 2463369"/>
              <a:gd name="connsiteY4" fmla="*/ 0 h 455658"/>
              <a:gd name="connsiteX5" fmla="*/ 2387424 w 2463369"/>
              <a:gd name="connsiteY5" fmla="*/ 0 h 455658"/>
              <a:gd name="connsiteX6" fmla="*/ 2463369 w 2463369"/>
              <a:gd name="connsiteY6" fmla="*/ 75945 h 455658"/>
              <a:gd name="connsiteX7" fmla="*/ 2463369 w 2463369"/>
              <a:gd name="connsiteY7" fmla="*/ 379713 h 455658"/>
              <a:gd name="connsiteX8" fmla="*/ 2387424 w 2463369"/>
              <a:gd name="connsiteY8" fmla="*/ 455658 h 455658"/>
              <a:gd name="connsiteX9" fmla="*/ 1786439 w 2463369"/>
              <a:gd name="connsiteY9" fmla="*/ 455658 h 455658"/>
              <a:gd name="connsiteX10" fmla="*/ 1277914 w 2463369"/>
              <a:gd name="connsiteY10" fmla="*/ 455658 h 455658"/>
              <a:gd name="connsiteX11" fmla="*/ 700044 w 2463369"/>
              <a:gd name="connsiteY11" fmla="*/ 455658 h 455658"/>
              <a:gd name="connsiteX12" fmla="*/ 75945 w 2463369"/>
              <a:gd name="connsiteY12" fmla="*/ 455658 h 455658"/>
              <a:gd name="connsiteX13" fmla="*/ 0 w 2463369"/>
              <a:gd name="connsiteY13" fmla="*/ 379713 h 455658"/>
              <a:gd name="connsiteX14" fmla="*/ 0 w 2463369"/>
              <a:gd name="connsiteY14" fmla="*/ 75945 h 45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63369" h="455658" fill="none" extrusionOk="0">
                <a:moveTo>
                  <a:pt x="0" y="75945"/>
                </a:moveTo>
                <a:cubicBezTo>
                  <a:pt x="-1632" y="32120"/>
                  <a:pt x="30793" y="-9006"/>
                  <a:pt x="75945" y="0"/>
                </a:cubicBezTo>
                <a:cubicBezTo>
                  <a:pt x="319551" y="-19904"/>
                  <a:pt x="415903" y="-19398"/>
                  <a:pt x="676930" y="0"/>
                </a:cubicBezTo>
                <a:cubicBezTo>
                  <a:pt x="937958" y="19398"/>
                  <a:pt x="1001860" y="27077"/>
                  <a:pt x="1277914" y="0"/>
                </a:cubicBezTo>
                <a:cubicBezTo>
                  <a:pt x="1553968" y="-27077"/>
                  <a:pt x="1583267" y="23316"/>
                  <a:pt x="1832669" y="0"/>
                </a:cubicBezTo>
                <a:cubicBezTo>
                  <a:pt x="2082072" y="-23316"/>
                  <a:pt x="2255724" y="16730"/>
                  <a:pt x="2387424" y="0"/>
                </a:cubicBezTo>
                <a:cubicBezTo>
                  <a:pt x="2424868" y="2575"/>
                  <a:pt x="2473065" y="31613"/>
                  <a:pt x="2463369" y="75945"/>
                </a:cubicBezTo>
                <a:cubicBezTo>
                  <a:pt x="2470025" y="191548"/>
                  <a:pt x="2451311" y="231295"/>
                  <a:pt x="2463369" y="379713"/>
                </a:cubicBezTo>
                <a:cubicBezTo>
                  <a:pt x="2459401" y="422842"/>
                  <a:pt x="2434658" y="458149"/>
                  <a:pt x="2387424" y="455658"/>
                </a:cubicBezTo>
                <a:cubicBezTo>
                  <a:pt x="2107367" y="439695"/>
                  <a:pt x="1989956" y="449944"/>
                  <a:pt x="1786439" y="455658"/>
                </a:cubicBezTo>
                <a:cubicBezTo>
                  <a:pt x="1582922" y="461372"/>
                  <a:pt x="1530424" y="468115"/>
                  <a:pt x="1277914" y="455658"/>
                </a:cubicBezTo>
                <a:cubicBezTo>
                  <a:pt x="1025404" y="443201"/>
                  <a:pt x="837786" y="465138"/>
                  <a:pt x="700044" y="455658"/>
                </a:cubicBezTo>
                <a:cubicBezTo>
                  <a:pt x="562302" y="446179"/>
                  <a:pt x="206871" y="462973"/>
                  <a:pt x="75945" y="455658"/>
                </a:cubicBezTo>
                <a:cubicBezTo>
                  <a:pt x="31412" y="448713"/>
                  <a:pt x="-10052" y="422805"/>
                  <a:pt x="0" y="379713"/>
                </a:cubicBezTo>
                <a:cubicBezTo>
                  <a:pt x="-12074" y="275429"/>
                  <a:pt x="-1357" y="157881"/>
                  <a:pt x="0" y="75945"/>
                </a:cubicBezTo>
                <a:close/>
              </a:path>
              <a:path w="2463369" h="455658" stroke="0" extrusionOk="0">
                <a:moveTo>
                  <a:pt x="0" y="75945"/>
                </a:moveTo>
                <a:cubicBezTo>
                  <a:pt x="54" y="30345"/>
                  <a:pt x="33183" y="-1289"/>
                  <a:pt x="75945" y="0"/>
                </a:cubicBezTo>
                <a:cubicBezTo>
                  <a:pt x="379606" y="-3199"/>
                  <a:pt x="550749" y="13381"/>
                  <a:pt x="700044" y="0"/>
                </a:cubicBezTo>
                <a:cubicBezTo>
                  <a:pt x="849339" y="-13381"/>
                  <a:pt x="1078551" y="21814"/>
                  <a:pt x="1208570" y="0"/>
                </a:cubicBezTo>
                <a:cubicBezTo>
                  <a:pt x="1338589" y="-21814"/>
                  <a:pt x="1531386" y="29458"/>
                  <a:pt x="1832669" y="0"/>
                </a:cubicBezTo>
                <a:cubicBezTo>
                  <a:pt x="2133952" y="-29458"/>
                  <a:pt x="2189676" y="14656"/>
                  <a:pt x="2387424" y="0"/>
                </a:cubicBezTo>
                <a:cubicBezTo>
                  <a:pt x="2438466" y="4983"/>
                  <a:pt x="2465927" y="31731"/>
                  <a:pt x="2463369" y="75945"/>
                </a:cubicBezTo>
                <a:cubicBezTo>
                  <a:pt x="2453073" y="180703"/>
                  <a:pt x="2474116" y="231941"/>
                  <a:pt x="2463369" y="379713"/>
                </a:cubicBezTo>
                <a:cubicBezTo>
                  <a:pt x="2465194" y="422643"/>
                  <a:pt x="2424204" y="454164"/>
                  <a:pt x="2387424" y="455658"/>
                </a:cubicBezTo>
                <a:cubicBezTo>
                  <a:pt x="2248391" y="445385"/>
                  <a:pt x="1986557" y="451268"/>
                  <a:pt x="1763325" y="455658"/>
                </a:cubicBezTo>
                <a:cubicBezTo>
                  <a:pt x="1540093" y="460048"/>
                  <a:pt x="1386772" y="443619"/>
                  <a:pt x="1162340" y="455658"/>
                </a:cubicBezTo>
                <a:cubicBezTo>
                  <a:pt x="937908" y="467697"/>
                  <a:pt x="521709" y="447228"/>
                  <a:pt x="75945" y="455658"/>
                </a:cubicBezTo>
                <a:cubicBezTo>
                  <a:pt x="29911" y="454999"/>
                  <a:pt x="9391" y="424547"/>
                  <a:pt x="0" y="379713"/>
                </a:cubicBezTo>
                <a:cubicBezTo>
                  <a:pt x="2375" y="243012"/>
                  <a:pt x="-3437" y="156533"/>
                  <a:pt x="0" y="75945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80462948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CF61324-1B31-4F0C-AE8C-CE0DDF5208A0}"/>
              </a:ext>
            </a:extLst>
          </p:cNvPr>
          <p:cNvSpPr txBox="1"/>
          <p:nvPr/>
        </p:nvSpPr>
        <p:spPr>
          <a:xfrm>
            <a:off x="1294696" y="3483741"/>
            <a:ext cx="1972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ea typeface="문체부 쓰기 정체" panose="02030609000101010101" pitchFamily="17" charset="-127"/>
              </a:rPr>
              <a:t>일기장 이름</a:t>
            </a: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E7ADE9B5-E8FA-4A08-95BE-0E38D2B8FEEE}"/>
              </a:ext>
            </a:extLst>
          </p:cNvPr>
          <p:cNvSpPr/>
          <p:nvPr/>
        </p:nvSpPr>
        <p:spPr>
          <a:xfrm>
            <a:off x="829178" y="4902084"/>
            <a:ext cx="2873746" cy="1520661"/>
          </a:xfrm>
          <a:custGeom>
            <a:avLst/>
            <a:gdLst>
              <a:gd name="connsiteX0" fmla="*/ 0 w 2873746"/>
              <a:gd name="connsiteY0" fmla="*/ 253449 h 1520661"/>
              <a:gd name="connsiteX1" fmla="*/ 253449 w 2873746"/>
              <a:gd name="connsiteY1" fmla="*/ 0 h 1520661"/>
              <a:gd name="connsiteX2" fmla="*/ 868829 w 2873746"/>
              <a:gd name="connsiteY2" fmla="*/ 0 h 1520661"/>
              <a:gd name="connsiteX3" fmla="*/ 1389536 w 2873746"/>
              <a:gd name="connsiteY3" fmla="*/ 0 h 1520661"/>
              <a:gd name="connsiteX4" fmla="*/ 1933911 w 2873746"/>
              <a:gd name="connsiteY4" fmla="*/ 0 h 1520661"/>
              <a:gd name="connsiteX5" fmla="*/ 2620297 w 2873746"/>
              <a:gd name="connsiteY5" fmla="*/ 0 h 1520661"/>
              <a:gd name="connsiteX6" fmla="*/ 2873746 w 2873746"/>
              <a:gd name="connsiteY6" fmla="*/ 253449 h 1520661"/>
              <a:gd name="connsiteX7" fmla="*/ 2873746 w 2873746"/>
              <a:gd name="connsiteY7" fmla="*/ 770468 h 1520661"/>
              <a:gd name="connsiteX8" fmla="*/ 2873746 w 2873746"/>
              <a:gd name="connsiteY8" fmla="*/ 1267212 h 1520661"/>
              <a:gd name="connsiteX9" fmla="*/ 2620297 w 2873746"/>
              <a:gd name="connsiteY9" fmla="*/ 1520661 h 1520661"/>
              <a:gd name="connsiteX10" fmla="*/ 2052253 w 2873746"/>
              <a:gd name="connsiteY10" fmla="*/ 1520661 h 1520661"/>
              <a:gd name="connsiteX11" fmla="*/ 1484210 w 2873746"/>
              <a:gd name="connsiteY11" fmla="*/ 1520661 h 1520661"/>
              <a:gd name="connsiteX12" fmla="*/ 892498 w 2873746"/>
              <a:gd name="connsiteY12" fmla="*/ 1520661 h 1520661"/>
              <a:gd name="connsiteX13" fmla="*/ 253449 w 2873746"/>
              <a:gd name="connsiteY13" fmla="*/ 1520661 h 1520661"/>
              <a:gd name="connsiteX14" fmla="*/ 0 w 2873746"/>
              <a:gd name="connsiteY14" fmla="*/ 1267212 h 1520661"/>
              <a:gd name="connsiteX15" fmla="*/ 0 w 2873746"/>
              <a:gd name="connsiteY15" fmla="*/ 770468 h 1520661"/>
              <a:gd name="connsiteX16" fmla="*/ 0 w 2873746"/>
              <a:gd name="connsiteY16" fmla="*/ 253449 h 1520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73746" h="1520661" fill="none" extrusionOk="0">
                <a:moveTo>
                  <a:pt x="0" y="253449"/>
                </a:moveTo>
                <a:cubicBezTo>
                  <a:pt x="-5240" y="121699"/>
                  <a:pt x="83260" y="17397"/>
                  <a:pt x="253449" y="0"/>
                </a:cubicBezTo>
                <a:cubicBezTo>
                  <a:pt x="419305" y="-21576"/>
                  <a:pt x="682589" y="-3927"/>
                  <a:pt x="868829" y="0"/>
                </a:cubicBezTo>
                <a:cubicBezTo>
                  <a:pt x="1055069" y="3927"/>
                  <a:pt x="1199975" y="2524"/>
                  <a:pt x="1389536" y="0"/>
                </a:cubicBezTo>
                <a:cubicBezTo>
                  <a:pt x="1579097" y="-2524"/>
                  <a:pt x="1821890" y="-645"/>
                  <a:pt x="1933911" y="0"/>
                </a:cubicBezTo>
                <a:cubicBezTo>
                  <a:pt x="2045932" y="645"/>
                  <a:pt x="2285529" y="-26309"/>
                  <a:pt x="2620297" y="0"/>
                </a:cubicBezTo>
                <a:cubicBezTo>
                  <a:pt x="2737561" y="6787"/>
                  <a:pt x="2877960" y="115456"/>
                  <a:pt x="2873746" y="253449"/>
                </a:cubicBezTo>
                <a:cubicBezTo>
                  <a:pt x="2867742" y="492657"/>
                  <a:pt x="2882882" y="667000"/>
                  <a:pt x="2873746" y="770468"/>
                </a:cubicBezTo>
                <a:cubicBezTo>
                  <a:pt x="2864610" y="873936"/>
                  <a:pt x="2879600" y="1075423"/>
                  <a:pt x="2873746" y="1267212"/>
                </a:cubicBezTo>
                <a:cubicBezTo>
                  <a:pt x="2879162" y="1391985"/>
                  <a:pt x="2752701" y="1516912"/>
                  <a:pt x="2620297" y="1520661"/>
                </a:cubicBezTo>
                <a:cubicBezTo>
                  <a:pt x="2390850" y="1546315"/>
                  <a:pt x="2251393" y="1526389"/>
                  <a:pt x="2052253" y="1520661"/>
                </a:cubicBezTo>
                <a:cubicBezTo>
                  <a:pt x="1853113" y="1514933"/>
                  <a:pt x="1603590" y="1497477"/>
                  <a:pt x="1484210" y="1520661"/>
                </a:cubicBezTo>
                <a:cubicBezTo>
                  <a:pt x="1364830" y="1543845"/>
                  <a:pt x="1104620" y="1502033"/>
                  <a:pt x="892498" y="1520661"/>
                </a:cubicBezTo>
                <a:cubicBezTo>
                  <a:pt x="680376" y="1539289"/>
                  <a:pt x="445116" y="1490357"/>
                  <a:pt x="253449" y="1520661"/>
                </a:cubicBezTo>
                <a:cubicBezTo>
                  <a:pt x="101994" y="1488918"/>
                  <a:pt x="-1185" y="1425474"/>
                  <a:pt x="0" y="1267212"/>
                </a:cubicBezTo>
                <a:cubicBezTo>
                  <a:pt x="-10051" y="1083465"/>
                  <a:pt x="-4095" y="897884"/>
                  <a:pt x="0" y="770468"/>
                </a:cubicBezTo>
                <a:cubicBezTo>
                  <a:pt x="4095" y="643052"/>
                  <a:pt x="-21777" y="485170"/>
                  <a:pt x="0" y="253449"/>
                </a:cubicBezTo>
                <a:close/>
              </a:path>
              <a:path w="2873746" h="1520661" stroke="0" extrusionOk="0">
                <a:moveTo>
                  <a:pt x="0" y="253449"/>
                </a:moveTo>
                <a:cubicBezTo>
                  <a:pt x="352" y="89718"/>
                  <a:pt x="96574" y="-26584"/>
                  <a:pt x="253449" y="0"/>
                </a:cubicBezTo>
                <a:cubicBezTo>
                  <a:pt x="475848" y="20524"/>
                  <a:pt x="719850" y="-4810"/>
                  <a:pt x="892498" y="0"/>
                </a:cubicBezTo>
                <a:cubicBezTo>
                  <a:pt x="1065146" y="4810"/>
                  <a:pt x="1249938" y="-24442"/>
                  <a:pt x="1413205" y="0"/>
                </a:cubicBezTo>
                <a:cubicBezTo>
                  <a:pt x="1576472" y="24442"/>
                  <a:pt x="1862837" y="4596"/>
                  <a:pt x="2052253" y="0"/>
                </a:cubicBezTo>
                <a:cubicBezTo>
                  <a:pt x="2241669" y="-4596"/>
                  <a:pt x="2449737" y="8476"/>
                  <a:pt x="2620297" y="0"/>
                </a:cubicBezTo>
                <a:cubicBezTo>
                  <a:pt x="2788966" y="15715"/>
                  <a:pt x="2881874" y="106259"/>
                  <a:pt x="2873746" y="253449"/>
                </a:cubicBezTo>
                <a:cubicBezTo>
                  <a:pt x="2875082" y="395351"/>
                  <a:pt x="2854992" y="604625"/>
                  <a:pt x="2873746" y="750193"/>
                </a:cubicBezTo>
                <a:cubicBezTo>
                  <a:pt x="2892500" y="895761"/>
                  <a:pt x="2886744" y="1046003"/>
                  <a:pt x="2873746" y="1267212"/>
                </a:cubicBezTo>
                <a:cubicBezTo>
                  <a:pt x="2897013" y="1392860"/>
                  <a:pt x="2756198" y="1517584"/>
                  <a:pt x="2620297" y="1520661"/>
                </a:cubicBezTo>
                <a:cubicBezTo>
                  <a:pt x="2395325" y="1536998"/>
                  <a:pt x="2202037" y="1493745"/>
                  <a:pt x="2004917" y="1520661"/>
                </a:cubicBezTo>
                <a:cubicBezTo>
                  <a:pt x="1807797" y="1547577"/>
                  <a:pt x="1593459" y="1548569"/>
                  <a:pt x="1389536" y="1520661"/>
                </a:cubicBezTo>
                <a:cubicBezTo>
                  <a:pt x="1185613" y="1492753"/>
                  <a:pt x="1096558" y="1531249"/>
                  <a:pt x="845161" y="1520661"/>
                </a:cubicBezTo>
                <a:cubicBezTo>
                  <a:pt x="593765" y="1510073"/>
                  <a:pt x="495636" y="1497103"/>
                  <a:pt x="253449" y="1520661"/>
                </a:cubicBezTo>
                <a:cubicBezTo>
                  <a:pt x="104143" y="1539069"/>
                  <a:pt x="-21588" y="1428813"/>
                  <a:pt x="0" y="1267212"/>
                </a:cubicBezTo>
                <a:cubicBezTo>
                  <a:pt x="-8245" y="1089665"/>
                  <a:pt x="-12363" y="1018418"/>
                  <a:pt x="0" y="770468"/>
                </a:cubicBezTo>
                <a:cubicBezTo>
                  <a:pt x="12363" y="522518"/>
                  <a:pt x="12626" y="480465"/>
                  <a:pt x="0" y="253449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rgbClr val="CCC3E0"/>
            </a:solidFill>
            <a:extLst>
              <a:ext uri="{C807C97D-BFC1-408E-A445-0C87EB9F89A2}">
                <ask:lineSketchStyleProps xmlns:ask="http://schemas.microsoft.com/office/drawing/2018/sketchyshapes" sd="80462948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B91FB5E-9B5C-4BA4-BB18-CB0241C88647}"/>
              </a:ext>
            </a:extLst>
          </p:cNvPr>
          <p:cNvSpPr txBox="1"/>
          <p:nvPr/>
        </p:nvSpPr>
        <p:spPr>
          <a:xfrm>
            <a:off x="809396" y="5215637"/>
            <a:ext cx="3304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ea typeface="문체부 쓰기 정체" panose="02030609000101010101" pitchFamily="17" charset="-127"/>
              </a:rPr>
              <a:t>일기장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kKor" panose="03080402000500000000" pitchFamily="66" charset="0"/>
                <a:ea typeface="문체부 쓰기 정체" panose="02030609000101010101" pitchFamily="17" charset="-127"/>
              </a:rPr>
              <a:t>정보를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kKor" panose="03080402000500000000" pitchFamily="66" charset="0"/>
                <a:ea typeface="문체부 쓰기 정체" panose="02030609000101010101" pitchFamily="17" charset="-127"/>
              </a:rPr>
              <a:t>DB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ea typeface="문체부 쓰기 정체" panose="02030609000101010101" pitchFamily="17" charset="-127"/>
              </a:rPr>
              <a:t>에 저장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ea typeface="문체부 쓰기 정체" panose="02030609000101010101" pitchFamily="17" charset="-127"/>
            </a:endParaRPr>
          </a:p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ea typeface="문체부 쓰기 정체" panose="02030609000101010101" pitchFamily="17" charset="-127"/>
              </a:rPr>
              <a:t>사용자와 같이 할 사용자는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ea typeface="문체부 쓰기 정체" panose="02030609000101010101" pitchFamily="17" charset="-127"/>
            </a:endParaRPr>
          </a:p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ea typeface="문체부 쓰기 정체" panose="02030609000101010101" pitchFamily="17" charset="-127"/>
              </a:rPr>
              <a:t>일기장 접근 권한을 갖는다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ea typeface="문체부 쓰기 정체" panose="02030609000101010101" pitchFamily="17" charset="-127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ea typeface="문체부 쓰기 정체" panose="02030609000101010101" pitchFamily="17" charset="-127"/>
            </a:endParaRPr>
          </a:p>
        </p:txBody>
      </p:sp>
      <p:sp>
        <p:nvSpPr>
          <p:cNvPr id="102" name="자유형 7">
            <a:extLst>
              <a:ext uri="{FF2B5EF4-FFF2-40B4-BE49-F238E27FC236}">
                <a16:creationId xmlns:a16="http://schemas.microsoft.com/office/drawing/2014/main" id="{F7670CAA-B269-4DDF-96DB-A2ECA7FE370E}"/>
              </a:ext>
            </a:extLst>
          </p:cNvPr>
          <p:cNvSpPr>
            <a:spLocks/>
          </p:cNvSpPr>
          <p:nvPr/>
        </p:nvSpPr>
        <p:spPr bwMode="auto">
          <a:xfrm rot="978529">
            <a:off x="8385338" y="94384"/>
            <a:ext cx="657577" cy="577187"/>
          </a:xfrm>
          <a:custGeom>
            <a:avLst/>
            <a:gdLst>
              <a:gd name="connsiteX0" fmla="*/ 166196 w 930696"/>
              <a:gd name="connsiteY0" fmla="*/ 8949 h 816916"/>
              <a:gd name="connsiteX1" fmla="*/ 209662 w 930696"/>
              <a:gd name="connsiteY1" fmla="*/ 0 h 816916"/>
              <a:gd name="connsiteX2" fmla="*/ 255686 w 930696"/>
              <a:gd name="connsiteY2" fmla="*/ 0 h 816916"/>
              <a:gd name="connsiteX3" fmla="*/ 297874 w 930696"/>
              <a:gd name="connsiteY3" fmla="*/ 8949 h 816916"/>
              <a:gd name="connsiteX4" fmla="*/ 341341 w 930696"/>
              <a:gd name="connsiteY4" fmla="*/ 24290 h 816916"/>
              <a:gd name="connsiteX5" fmla="*/ 379693 w 930696"/>
              <a:gd name="connsiteY5" fmla="*/ 49859 h 816916"/>
              <a:gd name="connsiteX6" fmla="*/ 397592 w 930696"/>
              <a:gd name="connsiteY6" fmla="*/ 65200 h 816916"/>
              <a:gd name="connsiteX7" fmla="*/ 887230 w 930696"/>
              <a:gd name="connsiteY7" fmla="*/ 554838 h 816916"/>
              <a:gd name="connsiteX8" fmla="*/ 906406 w 930696"/>
              <a:gd name="connsiteY8" fmla="*/ 579128 h 816916"/>
              <a:gd name="connsiteX9" fmla="*/ 930696 w 930696"/>
              <a:gd name="connsiteY9" fmla="*/ 635379 h 816916"/>
              <a:gd name="connsiteX10" fmla="*/ 930696 w 930696"/>
              <a:gd name="connsiteY10" fmla="*/ 694187 h 816916"/>
              <a:gd name="connsiteX11" fmla="*/ 906406 w 930696"/>
              <a:gd name="connsiteY11" fmla="*/ 751716 h 816916"/>
              <a:gd name="connsiteX12" fmla="*/ 887230 w 930696"/>
              <a:gd name="connsiteY12" fmla="*/ 773449 h 816916"/>
              <a:gd name="connsiteX13" fmla="*/ 862940 w 930696"/>
              <a:gd name="connsiteY13" fmla="*/ 795183 h 816916"/>
              <a:gd name="connsiteX14" fmla="*/ 806689 w 930696"/>
              <a:gd name="connsiteY14" fmla="*/ 816916 h 816916"/>
              <a:gd name="connsiteX15" fmla="*/ 746603 w 930696"/>
              <a:gd name="connsiteY15" fmla="*/ 816916 h 816916"/>
              <a:gd name="connsiteX16" fmla="*/ 690352 w 930696"/>
              <a:gd name="connsiteY16" fmla="*/ 795183 h 816916"/>
              <a:gd name="connsiteX17" fmla="*/ 666062 w 930696"/>
              <a:gd name="connsiteY17" fmla="*/ 773449 h 816916"/>
              <a:gd name="connsiteX18" fmla="*/ 239066 w 930696"/>
              <a:gd name="connsiteY18" fmla="*/ 346454 h 816916"/>
              <a:gd name="connsiteX19" fmla="*/ 231396 w 930696"/>
              <a:gd name="connsiteY19" fmla="*/ 334948 h 816916"/>
              <a:gd name="connsiteX20" fmla="*/ 231396 w 930696"/>
              <a:gd name="connsiteY20" fmla="*/ 305544 h 816916"/>
              <a:gd name="connsiteX21" fmla="*/ 239066 w 930696"/>
              <a:gd name="connsiteY21" fmla="*/ 291482 h 816916"/>
              <a:gd name="connsiteX22" fmla="*/ 251851 w 930696"/>
              <a:gd name="connsiteY22" fmla="*/ 282533 h 816916"/>
              <a:gd name="connsiteX23" fmla="*/ 281254 w 930696"/>
              <a:gd name="connsiteY23" fmla="*/ 282533 h 816916"/>
              <a:gd name="connsiteX24" fmla="*/ 292760 w 930696"/>
              <a:gd name="connsiteY24" fmla="*/ 291482 h 816916"/>
              <a:gd name="connsiteX25" fmla="*/ 722313 w 930696"/>
              <a:gd name="connsiteY25" fmla="*/ 719755 h 816916"/>
              <a:gd name="connsiteX26" fmla="*/ 733818 w 930696"/>
              <a:gd name="connsiteY26" fmla="*/ 729983 h 816916"/>
              <a:gd name="connsiteX27" fmla="*/ 761944 w 930696"/>
              <a:gd name="connsiteY27" fmla="*/ 741489 h 816916"/>
              <a:gd name="connsiteX28" fmla="*/ 791348 w 930696"/>
              <a:gd name="connsiteY28" fmla="*/ 741489 h 816916"/>
              <a:gd name="connsiteX29" fmla="*/ 819473 w 930696"/>
              <a:gd name="connsiteY29" fmla="*/ 729983 h 816916"/>
              <a:gd name="connsiteX30" fmla="*/ 830979 w 930696"/>
              <a:gd name="connsiteY30" fmla="*/ 719755 h 816916"/>
              <a:gd name="connsiteX31" fmla="*/ 841206 w 930696"/>
              <a:gd name="connsiteY31" fmla="*/ 708250 h 816916"/>
              <a:gd name="connsiteX32" fmla="*/ 853991 w 930696"/>
              <a:gd name="connsiteY32" fmla="*/ 680124 h 816916"/>
              <a:gd name="connsiteX33" fmla="*/ 853991 w 930696"/>
              <a:gd name="connsiteY33" fmla="*/ 650720 h 816916"/>
              <a:gd name="connsiteX34" fmla="*/ 841206 w 930696"/>
              <a:gd name="connsiteY34" fmla="*/ 621316 h 816916"/>
              <a:gd name="connsiteX35" fmla="*/ 830979 w 930696"/>
              <a:gd name="connsiteY35" fmla="*/ 608532 h 816916"/>
              <a:gd name="connsiteX36" fmla="*/ 343897 w 930696"/>
              <a:gd name="connsiteY36" fmla="*/ 121451 h 816916"/>
              <a:gd name="connsiteX37" fmla="*/ 319607 w 930696"/>
              <a:gd name="connsiteY37" fmla="*/ 100996 h 816916"/>
              <a:gd name="connsiteX38" fmla="*/ 262078 w 930696"/>
              <a:gd name="connsiteY38" fmla="*/ 77984 h 816916"/>
              <a:gd name="connsiteX39" fmla="*/ 203270 w 930696"/>
              <a:gd name="connsiteY39" fmla="*/ 77984 h 816916"/>
              <a:gd name="connsiteX40" fmla="*/ 145741 w 930696"/>
              <a:gd name="connsiteY40" fmla="*/ 100996 h 816916"/>
              <a:gd name="connsiteX41" fmla="*/ 122729 w 930696"/>
              <a:gd name="connsiteY41" fmla="*/ 121451 h 816916"/>
              <a:gd name="connsiteX42" fmla="*/ 102274 w 930696"/>
              <a:gd name="connsiteY42" fmla="*/ 145741 h 816916"/>
              <a:gd name="connsiteX43" fmla="*/ 77984 w 930696"/>
              <a:gd name="connsiteY43" fmla="*/ 200713 h 816916"/>
              <a:gd name="connsiteX44" fmla="*/ 77984 w 930696"/>
              <a:gd name="connsiteY44" fmla="*/ 262078 h 816916"/>
              <a:gd name="connsiteX45" fmla="*/ 102274 w 930696"/>
              <a:gd name="connsiteY45" fmla="*/ 317050 h 816916"/>
              <a:gd name="connsiteX46" fmla="*/ 115104 w 930696"/>
              <a:gd name="connsiteY46" fmla="*/ 332285 h 816916"/>
              <a:gd name="connsiteX47" fmla="*/ 35392 w 930696"/>
              <a:gd name="connsiteY47" fmla="*/ 354095 h 816916"/>
              <a:gd name="connsiteX48" fmla="*/ 25569 w 930696"/>
              <a:gd name="connsiteY48" fmla="*/ 340062 h 816916"/>
              <a:gd name="connsiteX49" fmla="*/ 8949 w 930696"/>
              <a:gd name="connsiteY49" fmla="*/ 297874 h 816916"/>
              <a:gd name="connsiteX50" fmla="*/ 0 w 930696"/>
              <a:gd name="connsiteY50" fmla="*/ 253129 h 816916"/>
              <a:gd name="connsiteX51" fmla="*/ 0 w 930696"/>
              <a:gd name="connsiteY51" fmla="*/ 208384 h 816916"/>
              <a:gd name="connsiteX52" fmla="*/ 8949 w 930696"/>
              <a:gd name="connsiteY52" fmla="*/ 164917 h 816916"/>
              <a:gd name="connsiteX53" fmla="*/ 25569 w 930696"/>
              <a:gd name="connsiteY53" fmla="*/ 122729 h 816916"/>
              <a:gd name="connsiteX54" fmla="*/ 52416 w 930696"/>
              <a:gd name="connsiteY54" fmla="*/ 84376 h 816916"/>
              <a:gd name="connsiteX55" fmla="*/ 67757 w 930696"/>
              <a:gd name="connsiteY55" fmla="*/ 65200 h 816916"/>
              <a:gd name="connsiteX56" fmla="*/ 85655 w 930696"/>
              <a:gd name="connsiteY56" fmla="*/ 49859 h 816916"/>
              <a:gd name="connsiteX57" fmla="*/ 125286 w 930696"/>
              <a:gd name="connsiteY57" fmla="*/ 24290 h 81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930696" h="816916">
                <a:moveTo>
                  <a:pt x="166196" y="8949"/>
                </a:moveTo>
                <a:lnTo>
                  <a:pt x="209662" y="0"/>
                </a:lnTo>
                <a:lnTo>
                  <a:pt x="255686" y="0"/>
                </a:lnTo>
                <a:lnTo>
                  <a:pt x="297874" y="8949"/>
                </a:lnTo>
                <a:lnTo>
                  <a:pt x="341341" y="24290"/>
                </a:lnTo>
                <a:lnTo>
                  <a:pt x="379693" y="49859"/>
                </a:lnTo>
                <a:lnTo>
                  <a:pt x="397592" y="65200"/>
                </a:lnTo>
                <a:lnTo>
                  <a:pt x="887230" y="554838"/>
                </a:lnTo>
                <a:lnTo>
                  <a:pt x="906406" y="579128"/>
                </a:lnTo>
                <a:lnTo>
                  <a:pt x="930696" y="635379"/>
                </a:lnTo>
                <a:lnTo>
                  <a:pt x="930696" y="694187"/>
                </a:lnTo>
                <a:lnTo>
                  <a:pt x="906406" y="751716"/>
                </a:lnTo>
                <a:lnTo>
                  <a:pt x="887230" y="773449"/>
                </a:lnTo>
                <a:lnTo>
                  <a:pt x="862940" y="795183"/>
                </a:lnTo>
                <a:lnTo>
                  <a:pt x="806689" y="816916"/>
                </a:lnTo>
                <a:lnTo>
                  <a:pt x="746603" y="816916"/>
                </a:lnTo>
                <a:lnTo>
                  <a:pt x="690352" y="795183"/>
                </a:lnTo>
                <a:lnTo>
                  <a:pt x="666062" y="773449"/>
                </a:lnTo>
                <a:lnTo>
                  <a:pt x="239066" y="346454"/>
                </a:lnTo>
                <a:lnTo>
                  <a:pt x="231396" y="334948"/>
                </a:lnTo>
                <a:lnTo>
                  <a:pt x="231396" y="305544"/>
                </a:lnTo>
                <a:lnTo>
                  <a:pt x="239066" y="291482"/>
                </a:lnTo>
                <a:lnTo>
                  <a:pt x="251851" y="282533"/>
                </a:lnTo>
                <a:lnTo>
                  <a:pt x="281254" y="282533"/>
                </a:lnTo>
                <a:lnTo>
                  <a:pt x="292760" y="291482"/>
                </a:lnTo>
                <a:lnTo>
                  <a:pt x="722313" y="719755"/>
                </a:lnTo>
                <a:lnTo>
                  <a:pt x="733818" y="729983"/>
                </a:lnTo>
                <a:lnTo>
                  <a:pt x="761944" y="741489"/>
                </a:lnTo>
                <a:lnTo>
                  <a:pt x="791348" y="741489"/>
                </a:lnTo>
                <a:lnTo>
                  <a:pt x="819473" y="729983"/>
                </a:lnTo>
                <a:lnTo>
                  <a:pt x="830979" y="719755"/>
                </a:lnTo>
                <a:lnTo>
                  <a:pt x="841206" y="708250"/>
                </a:lnTo>
                <a:lnTo>
                  <a:pt x="853991" y="680124"/>
                </a:lnTo>
                <a:lnTo>
                  <a:pt x="853991" y="650720"/>
                </a:lnTo>
                <a:lnTo>
                  <a:pt x="841206" y="621316"/>
                </a:lnTo>
                <a:lnTo>
                  <a:pt x="830979" y="608532"/>
                </a:lnTo>
                <a:lnTo>
                  <a:pt x="343897" y="121451"/>
                </a:lnTo>
                <a:lnTo>
                  <a:pt x="319607" y="100996"/>
                </a:lnTo>
                <a:lnTo>
                  <a:pt x="262078" y="77984"/>
                </a:lnTo>
                <a:lnTo>
                  <a:pt x="203270" y="77984"/>
                </a:lnTo>
                <a:lnTo>
                  <a:pt x="145741" y="100996"/>
                </a:lnTo>
                <a:lnTo>
                  <a:pt x="122729" y="121451"/>
                </a:lnTo>
                <a:lnTo>
                  <a:pt x="102274" y="145741"/>
                </a:lnTo>
                <a:lnTo>
                  <a:pt x="77984" y="200713"/>
                </a:lnTo>
                <a:lnTo>
                  <a:pt x="77984" y="262078"/>
                </a:lnTo>
                <a:lnTo>
                  <a:pt x="102274" y="317050"/>
                </a:lnTo>
                <a:lnTo>
                  <a:pt x="115104" y="332285"/>
                </a:lnTo>
                <a:lnTo>
                  <a:pt x="35392" y="354095"/>
                </a:lnTo>
                <a:lnTo>
                  <a:pt x="25569" y="340062"/>
                </a:lnTo>
                <a:lnTo>
                  <a:pt x="8949" y="297874"/>
                </a:lnTo>
                <a:lnTo>
                  <a:pt x="0" y="253129"/>
                </a:lnTo>
                <a:lnTo>
                  <a:pt x="0" y="208384"/>
                </a:lnTo>
                <a:lnTo>
                  <a:pt x="8949" y="164917"/>
                </a:lnTo>
                <a:lnTo>
                  <a:pt x="25569" y="122729"/>
                </a:lnTo>
                <a:lnTo>
                  <a:pt x="52416" y="84376"/>
                </a:lnTo>
                <a:lnTo>
                  <a:pt x="67757" y="65200"/>
                </a:lnTo>
                <a:lnTo>
                  <a:pt x="85655" y="49859"/>
                </a:lnTo>
                <a:lnTo>
                  <a:pt x="125286" y="24290"/>
                </a:lnTo>
                <a:close/>
              </a:path>
            </a:pathLst>
          </a:custGeom>
          <a:solidFill>
            <a:srgbClr val="CCC3E0"/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78BB4BFF-4B0C-435C-BA72-3FD55BC46497}"/>
              </a:ext>
            </a:extLst>
          </p:cNvPr>
          <p:cNvCxnSpPr>
            <a:cxnSpLocks/>
          </p:cNvCxnSpPr>
          <p:nvPr/>
        </p:nvCxnSpPr>
        <p:spPr>
          <a:xfrm>
            <a:off x="4206980" y="299199"/>
            <a:ext cx="0" cy="6425387"/>
          </a:xfrm>
          <a:prstGeom prst="line">
            <a:avLst/>
          </a:prstGeom>
          <a:ln w="38100">
            <a:solidFill>
              <a:srgbClr val="CCC3E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3CD7B6DD-1C52-4186-9003-803663667C19}"/>
              </a:ext>
            </a:extLst>
          </p:cNvPr>
          <p:cNvSpPr/>
          <p:nvPr/>
        </p:nvSpPr>
        <p:spPr>
          <a:xfrm>
            <a:off x="3824789" y="3183547"/>
            <a:ext cx="730883" cy="292844"/>
          </a:xfrm>
          <a:custGeom>
            <a:avLst/>
            <a:gdLst>
              <a:gd name="connsiteX0" fmla="*/ 0 w 730883"/>
              <a:gd name="connsiteY0" fmla="*/ 73211 h 292844"/>
              <a:gd name="connsiteX1" fmla="*/ 584461 w 730883"/>
              <a:gd name="connsiteY1" fmla="*/ 73211 h 292844"/>
              <a:gd name="connsiteX2" fmla="*/ 584461 w 730883"/>
              <a:gd name="connsiteY2" fmla="*/ 0 h 292844"/>
              <a:gd name="connsiteX3" fmla="*/ 730883 w 730883"/>
              <a:gd name="connsiteY3" fmla="*/ 146422 h 292844"/>
              <a:gd name="connsiteX4" fmla="*/ 584461 w 730883"/>
              <a:gd name="connsiteY4" fmla="*/ 292844 h 292844"/>
              <a:gd name="connsiteX5" fmla="*/ 584461 w 730883"/>
              <a:gd name="connsiteY5" fmla="*/ 219633 h 292844"/>
              <a:gd name="connsiteX6" fmla="*/ 0 w 730883"/>
              <a:gd name="connsiteY6" fmla="*/ 219633 h 292844"/>
              <a:gd name="connsiteX7" fmla="*/ 0 w 730883"/>
              <a:gd name="connsiteY7" fmla="*/ 73211 h 292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0883" h="292844" fill="none" extrusionOk="0">
                <a:moveTo>
                  <a:pt x="0" y="73211"/>
                </a:moveTo>
                <a:cubicBezTo>
                  <a:pt x="273818" y="76450"/>
                  <a:pt x="310430" y="52599"/>
                  <a:pt x="584461" y="73211"/>
                </a:cubicBezTo>
                <a:cubicBezTo>
                  <a:pt x="587970" y="40268"/>
                  <a:pt x="584010" y="19774"/>
                  <a:pt x="584461" y="0"/>
                </a:cubicBezTo>
                <a:cubicBezTo>
                  <a:pt x="637509" y="66923"/>
                  <a:pt x="673547" y="97264"/>
                  <a:pt x="730883" y="146422"/>
                </a:cubicBezTo>
                <a:cubicBezTo>
                  <a:pt x="705378" y="181473"/>
                  <a:pt x="628926" y="242396"/>
                  <a:pt x="584461" y="292844"/>
                </a:cubicBezTo>
                <a:cubicBezTo>
                  <a:pt x="581810" y="267457"/>
                  <a:pt x="585081" y="246497"/>
                  <a:pt x="584461" y="219633"/>
                </a:cubicBezTo>
                <a:cubicBezTo>
                  <a:pt x="394340" y="191436"/>
                  <a:pt x="139149" y="243784"/>
                  <a:pt x="0" y="219633"/>
                </a:cubicBezTo>
                <a:cubicBezTo>
                  <a:pt x="3696" y="175914"/>
                  <a:pt x="1475" y="105018"/>
                  <a:pt x="0" y="73211"/>
                </a:cubicBezTo>
                <a:close/>
              </a:path>
              <a:path w="730883" h="292844" stroke="0" extrusionOk="0">
                <a:moveTo>
                  <a:pt x="0" y="73211"/>
                </a:moveTo>
                <a:cubicBezTo>
                  <a:pt x="134546" y="80495"/>
                  <a:pt x="390756" y="45059"/>
                  <a:pt x="584461" y="73211"/>
                </a:cubicBezTo>
                <a:cubicBezTo>
                  <a:pt x="588062" y="54325"/>
                  <a:pt x="581327" y="36354"/>
                  <a:pt x="584461" y="0"/>
                </a:cubicBezTo>
                <a:cubicBezTo>
                  <a:pt x="634504" y="46781"/>
                  <a:pt x="658283" y="82992"/>
                  <a:pt x="730883" y="146422"/>
                </a:cubicBezTo>
                <a:cubicBezTo>
                  <a:pt x="679432" y="211013"/>
                  <a:pt x="634079" y="246928"/>
                  <a:pt x="584461" y="292844"/>
                </a:cubicBezTo>
                <a:cubicBezTo>
                  <a:pt x="581847" y="275123"/>
                  <a:pt x="586281" y="255663"/>
                  <a:pt x="584461" y="219633"/>
                </a:cubicBezTo>
                <a:cubicBezTo>
                  <a:pt x="384983" y="201278"/>
                  <a:pt x="160884" y="209162"/>
                  <a:pt x="0" y="219633"/>
                </a:cubicBezTo>
                <a:cubicBezTo>
                  <a:pt x="5389" y="175650"/>
                  <a:pt x="-3971" y="143836"/>
                  <a:pt x="0" y="73211"/>
                </a:cubicBezTo>
                <a:close/>
              </a:path>
            </a:pathLst>
          </a:custGeom>
          <a:solidFill>
            <a:srgbClr val="CDE9E7"/>
          </a:solidFill>
          <a:ln w="38100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247092638">
                  <a:prstGeom prst="rightArrow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76B3D859-5079-4B61-8D99-542CFF8BC56B}"/>
              </a:ext>
            </a:extLst>
          </p:cNvPr>
          <p:cNvSpPr/>
          <p:nvPr/>
        </p:nvSpPr>
        <p:spPr>
          <a:xfrm>
            <a:off x="633649" y="473941"/>
            <a:ext cx="3344814" cy="771300"/>
          </a:xfrm>
          <a:custGeom>
            <a:avLst/>
            <a:gdLst>
              <a:gd name="connsiteX0" fmla="*/ 0 w 3344814"/>
              <a:gd name="connsiteY0" fmla="*/ 128553 h 771300"/>
              <a:gd name="connsiteX1" fmla="*/ 128553 w 3344814"/>
              <a:gd name="connsiteY1" fmla="*/ 0 h 771300"/>
              <a:gd name="connsiteX2" fmla="*/ 776972 w 3344814"/>
              <a:gd name="connsiteY2" fmla="*/ 0 h 771300"/>
              <a:gd name="connsiteX3" fmla="*/ 1301882 w 3344814"/>
              <a:gd name="connsiteY3" fmla="*/ 0 h 771300"/>
              <a:gd name="connsiteX4" fmla="*/ 1857669 w 3344814"/>
              <a:gd name="connsiteY4" fmla="*/ 0 h 771300"/>
              <a:gd name="connsiteX5" fmla="*/ 2382580 w 3344814"/>
              <a:gd name="connsiteY5" fmla="*/ 0 h 771300"/>
              <a:gd name="connsiteX6" fmla="*/ 3216261 w 3344814"/>
              <a:gd name="connsiteY6" fmla="*/ 0 h 771300"/>
              <a:gd name="connsiteX7" fmla="*/ 3344814 w 3344814"/>
              <a:gd name="connsiteY7" fmla="*/ 128553 h 771300"/>
              <a:gd name="connsiteX8" fmla="*/ 3344814 w 3344814"/>
              <a:gd name="connsiteY8" fmla="*/ 642747 h 771300"/>
              <a:gd name="connsiteX9" fmla="*/ 3216261 w 3344814"/>
              <a:gd name="connsiteY9" fmla="*/ 771300 h 771300"/>
              <a:gd name="connsiteX10" fmla="*/ 2629596 w 3344814"/>
              <a:gd name="connsiteY10" fmla="*/ 771300 h 771300"/>
              <a:gd name="connsiteX11" fmla="*/ 2042932 w 3344814"/>
              <a:gd name="connsiteY11" fmla="*/ 771300 h 771300"/>
              <a:gd name="connsiteX12" fmla="*/ 1425390 w 3344814"/>
              <a:gd name="connsiteY12" fmla="*/ 771300 h 771300"/>
              <a:gd name="connsiteX13" fmla="*/ 900480 w 3344814"/>
              <a:gd name="connsiteY13" fmla="*/ 771300 h 771300"/>
              <a:gd name="connsiteX14" fmla="*/ 128553 w 3344814"/>
              <a:gd name="connsiteY14" fmla="*/ 771300 h 771300"/>
              <a:gd name="connsiteX15" fmla="*/ 0 w 3344814"/>
              <a:gd name="connsiteY15" fmla="*/ 642747 h 771300"/>
              <a:gd name="connsiteX16" fmla="*/ 0 w 3344814"/>
              <a:gd name="connsiteY16" fmla="*/ 128553 h 77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44814" h="771300" fill="none" extrusionOk="0">
                <a:moveTo>
                  <a:pt x="0" y="128553"/>
                </a:moveTo>
                <a:cubicBezTo>
                  <a:pt x="-4481" y="64588"/>
                  <a:pt x="47432" y="5829"/>
                  <a:pt x="128553" y="0"/>
                </a:cubicBezTo>
                <a:cubicBezTo>
                  <a:pt x="369930" y="14702"/>
                  <a:pt x="465644" y="-27607"/>
                  <a:pt x="776972" y="0"/>
                </a:cubicBezTo>
                <a:cubicBezTo>
                  <a:pt x="1088300" y="27607"/>
                  <a:pt x="1166440" y="-23015"/>
                  <a:pt x="1301882" y="0"/>
                </a:cubicBezTo>
                <a:cubicBezTo>
                  <a:pt x="1437324" y="23015"/>
                  <a:pt x="1663012" y="2136"/>
                  <a:pt x="1857669" y="0"/>
                </a:cubicBezTo>
                <a:cubicBezTo>
                  <a:pt x="2052326" y="-2136"/>
                  <a:pt x="2122536" y="-19362"/>
                  <a:pt x="2382580" y="0"/>
                </a:cubicBezTo>
                <a:cubicBezTo>
                  <a:pt x="2642624" y="19362"/>
                  <a:pt x="2936525" y="-18723"/>
                  <a:pt x="3216261" y="0"/>
                </a:cubicBezTo>
                <a:cubicBezTo>
                  <a:pt x="3294204" y="-14662"/>
                  <a:pt x="3341076" y="63479"/>
                  <a:pt x="3344814" y="128553"/>
                </a:cubicBezTo>
                <a:cubicBezTo>
                  <a:pt x="3323339" y="337478"/>
                  <a:pt x="3325288" y="486922"/>
                  <a:pt x="3344814" y="642747"/>
                </a:cubicBezTo>
                <a:cubicBezTo>
                  <a:pt x="3349198" y="701439"/>
                  <a:pt x="3284718" y="770042"/>
                  <a:pt x="3216261" y="771300"/>
                </a:cubicBezTo>
                <a:cubicBezTo>
                  <a:pt x="3073960" y="788184"/>
                  <a:pt x="2754597" y="796756"/>
                  <a:pt x="2629596" y="771300"/>
                </a:cubicBezTo>
                <a:cubicBezTo>
                  <a:pt x="2504596" y="745844"/>
                  <a:pt x="2297120" y="769636"/>
                  <a:pt x="2042932" y="771300"/>
                </a:cubicBezTo>
                <a:cubicBezTo>
                  <a:pt x="1788744" y="772964"/>
                  <a:pt x="1695981" y="796989"/>
                  <a:pt x="1425390" y="771300"/>
                </a:cubicBezTo>
                <a:cubicBezTo>
                  <a:pt x="1154799" y="745611"/>
                  <a:pt x="1010494" y="768048"/>
                  <a:pt x="900480" y="771300"/>
                </a:cubicBezTo>
                <a:cubicBezTo>
                  <a:pt x="790466" y="774553"/>
                  <a:pt x="377983" y="737132"/>
                  <a:pt x="128553" y="771300"/>
                </a:cubicBezTo>
                <a:cubicBezTo>
                  <a:pt x="51556" y="772198"/>
                  <a:pt x="1497" y="697419"/>
                  <a:pt x="0" y="642747"/>
                </a:cubicBezTo>
                <a:cubicBezTo>
                  <a:pt x="25464" y="464746"/>
                  <a:pt x="15712" y="257166"/>
                  <a:pt x="0" y="128553"/>
                </a:cubicBezTo>
                <a:close/>
              </a:path>
              <a:path w="3344814" h="771300" stroke="0" extrusionOk="0">
                <a:moveTo>
                  <a:pt x="0" y="128553"/>
                </a:moveTo>
                <a:cubicBezTo>
                  <a:pt x="64" y="53241"/>
                  <a:pt x="56652" y="-1420"/>
                  <a:pt x="128553" y="0"/>
                </a:cubicBezTo>
                <a:cubicBezTo>
                  <a:pt x="344824" y="-26003"/>
                  <a:pt x="626626" y="830"/>
                  <a:pt x="807849" y="0"/>
                </a:cubicBezTo>
                <a:cubicBezTo>
                  <a:pt x="989072" y="-830"/>
                  <a:pt x="1080108" y="-18890"/>
                  <a:pt x="1332759" y="0"/>
                </a:cubicBezTo>
                <a:cubicBezTo>
                  <a:pt x="1585410" y="18890"/>
                  <a:pt x="1815069" y="-30774"/>
                  <a:pt x="2012055" y="0"/>
                </a:cubicBezTo>
                <a:cubicBezTo>
                  <a:pt x="2209041" y="30774"/>
                  <a:pt x="2321597" y="-1061"/>
                  <a:pt x="2598719" y="0"/>
                </a:cubicBezTo>
                <a:cubicBezTo>
                  <a:pt x="2875841" y="1061"/>
                  <a:pt x="3033571" y="5625"/>
                  <a:pt x="3216261" y="0"/>
                </a:cubicBezTo>
                <a:cubicBezTo>
                  <a:pt x="3299753" y="-20"/>
                  <a:pt x="3354293" y="46307"/>
                  <a:pt x="3344814" y="128553"/>
                </a:cubicBezTo>
                <a:cubicBezTo>
                  <a:pt x="3322785" y="376521"/>
                  <a:pt x="3354914" y="433935"/>
                  <a:pt x="3344814" y="642747"/>
                </a:cubicBezTo>
                <a:cubicBezTo>
                  <a:pt x="3357097" y="706181"/>
                  <a:pt x="3276640" y="763281"/>
                  <a:pt x="3216261" y="771300"/>
                </a:cubicBezTo>
                <a:cubicBezTo>
                  <a:pt x="2910783" y="779033"/>
                  <a:pt x="2818998" y="798653"/>
                  <a:pt x="2567842" y="771300"/>
                </a:cubicBezTo>
                <a:cubicBezTo>
                  <a:pt x="2316686" y="743947"/>
                  <a:pt x="2176473" y="792368"/>
                  <a:pt x="1919424" y="771300"/>
                </a:cubicBezTo>
                <a:cubicBezTo>
                  <a:pt x="1662375" y="750232"/>
                  <a:pt x="1531079" y="779393"/>
                  <a:pt x="1363636" y="771300"/>
                </a:cubicBezTo>
                <a:cubicBezTo>
                  <a:pt x="1196193" y="763207"/>
                  <a:pt x="920135" y="798198"/>
                  <a:pt x="807849" y="771300"/>
                </a:cubicBezTo>
                <a:cubicBezTo>
                  <a:pt x="695563" y="744402"/>
                  <a:pt x="403053" y="804133"/>
                  <a:pt x="128553" y="771300"/>
                </a:cubicBezTo>
                <a:cubicBezTo>
                  <a:pt x="53589" y="766727"/>
                  <a:pt x="-2116" y="707805"/>
                  <a:pt x="0" y="642747"/>
                </a:cubicBezTo>
                <a:cubicBezTo>
                  <a:pt x="-10421" y="488850"/>
                  <a:pt x="-16832" y="289614"/>
                  <a:pt x="0" y="128553"/>
                </a:cubicBezTo>
                <a:close/>
              </a:path>
            </a:pathLst>
          </a:custGeom>
          <a:solidFill>
            <a:srgbClr val="CCC3E0"/>
          </a:solidFill>
          <a:ln w="381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80462948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05BD24-7A6B-407A-8BDD-13266A0409B2}"/>
              </a:ext>
            </a:extLst>
          </p:cNvPr>
          <p:cNvSpPr txBox="1"/>
          <p:nvPr/>
        </p:nvSpPr>
        <p:spPr>
          <a:xfrm>
            <a:off x="1051799" y="503567"/>
            <a:ext cx="2526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k Free" panose="03080402000500000000" pitchFamily="66" charset="0"/>
                <a:ea typeface="문체부 쓰기 정체" panose="02030609000101010101" pitchFamily="17" charset="-127"/>
              </a:rPr>
              <a:t>5</a:t>
            </a:r>
            <a:r>
              <a: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ea typeface="문체부 쓰기 정체" panose="02030609000101010101" pitchFamily="17" charset="-127"/>
              </a:rPr>
              <a:t>월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kKor" panose="03080402000500000000" pitchFamily="66" charset="0"/>
                <a:ea typeface="문체부 쓰기 정체" panose="02030609000101010101" pitchFamily="17" charset="-127"/>
              </a:rPr>
              <a:t>(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kKor" panose="03080402000500000000" pitchFamily="66" charset="0"/>
                <a:ea typeface="문체부 쓰기 정체" panose="02030609000101010101" pitchFamily="17" charset="-127"/>
              </a:rPr>
              <a:t>개발 진행 중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kKor" panose="03080402000500000000" pitchFamily="66" charset="0"/>
                <a:ea typeface="문체부 쓰기 정체" panose="02030609000101010101" pitchFamily="17" charset="-127"/>
              </a:rPr>
              <a:t>)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InkKor" panose="03080402000500000000" pitchFamily="66" charset="0"/>
              <a:ea typeface="문체부 쓰기 정체" panose="02030609000101010101" pitchFamily="17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5C824CA-6ED8-4415-AD40-A3FF4C86AA99}"/>
              </a:ext>
            </a:extLst>
          </p:cNvPr>
          <p:cNvSpPr txBox="1"/>
          <p:nvPr/>
        </p:nvSpPr>
        <p:spPr>
          <a:xfrm>
            <a:off x="1253797" y="1375788"/>
            <a:ext cx="238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ea typeface="문체부 쓰기 정체" panose="02030609000101010101" pitchFamily="17" charset="-127"/>
              </a:rPr>
              <a:t>그룹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kKor" panose="03080402000500000000" pitchFamily="66" charset="0"/>
                <a:ea typeface="문체부 쓰기 정체" panose="02030609000101010101" pitchFamily="17" charset="-127"/>
              </a:rPr>
              <a:t>+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ea typeface="문체부 쓰기 정체" panose="02030609000101010101" pitchFamily="17" charset="-127"/>
              </a:rPr>
              <a:t>일기장 생성</a:t>
            </a: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30E9E182-E9B8-483E-8191-A5C9027AD543}"/>
              </a:ext>
            </a:extLst>
          </p:cNvPr>
          <p:cNvCxnSpPr/>
          <p:nvPr/>
        </p:nvCxnSpPr>
        <p:spPr>
          <a:xfrm>
            <a:off x="463854" y="1853461"/>
            <a:ext cx="3660165" cy="0"/>
          </a:xfrm>
          <a:prstGeom prst="line">
            <a:avLst/>
          </a:prstGeom>
          <a:ln w="38100">
            <a:solidFill>
              <a:srgbClr val="CCC3E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3E27EDD-0F7C-4307-ABD0-406A450D6B1B}"/>
              </a:ext>
            </a:extLst>
          </p:cNvPr>
          <p:cNvSpPr/>
          <p:nvPr/>
        </p:nvSpPr>
        <p:spPr>
          <a:xfrm>
            <a:off x="3495448" y="3475663"/>
            <a:ext cx="159065" cy="11111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C97C0EF-1B09-401F-9E2C-E4157505DD3B}"/>
              </a:ext>
            </a:extLst>
          </p:cNvPr>
          <p:cNvSpPr/>
          <p:nvPr/>
        </p:nvSpPr>
        <p:spPr>
          <a:xfrm>
            <a:off x="1052997" y="3461509"/>
            <a:ext cx="180605" cy="10853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8134301D-8F9C-4784-B2A9-173E71EBCB91}"/>
              </a:ext>
            </a:extLst>
          </p:cNvPr>
          <p:cNvSpPr/>
          <p:nvPr/>
        </p:nvSpPr>
        <p:spPr>
          <a:xfrm>
            <a:off x="1079208" y="2302454"/>
            <a:ext cx="2463369" cy="455658"/>
          </a:xfrm>
          <a:custGeom>
            <a:avLst/>
            <a:gdLst>
              <a:gd name="connsiteX0" fmla="*/ 0 w 2463369"/>
              <a:gd name="connsiteY0" fmla="*/ 75945 h 455658"/>
              <a:gd name="connsiteX1" fmla="*/ 75945 w 2463369"/>
              <a:gd name="connsiteY1" fmla="*/ 0 h 455658"/>
              <a:gd name="connsiteX2" fmla="*/ 676930 w 2463369"/>
              <a:gd name="connsiteY2" fmla="*/ 0 h 455658"/>
              <a:gd name="connsiteX3" fmla="*/ 1277914 w 2463369"/>
              <a:gd name="connsiteY3" fmla="*/ 0 h 455658"/>
              <a:gd name="connsiteX4" fmla="*/ 1832669 w 2463369"/>
              <a:gd name="connsiteY4" fmla="*/ 0 h 455658"/>
              <a:gd name="connsiteX5" fmla="*/ 2387424 w 2463369"/>
              <a:gd name="connsiteY5" fmla="*/ 0 h 455658"/>
              <a:gd name="connsiteX6" fmla="*/ 2463369 w 2463369"/>
              <a:gd name="connsiteY6" fmla="*/ 75945 h 455658"/>
              <a:gd name="connsiteX7" fmla="*/ 2463369 w 2463369"/>
              <a:gd name="connsiteY7" fmla="*/ 379713 h 455658"/>
              <a:gd name="connsiteX8" fmla="*/ 2387424 w 2463369"/>
              <a:gd name="connsiteY8" fmla="*/ 455658 h 455658"/>
              <a:gd name="connsiteX9" fmla="*/ 1786439 w 2463369"/>
              <a:gd name="connsiteY9" fmla="*/ 455658 h 455658"/>
              <a:gd name="connsiteX10" fmla="*/ 1277914 w 2463369"/>
              <a:gd name="connsiteY10" fmla="*/ 455658 h 455658"/>
              <a:gd name="connsiteX11" fmla="*/ 700044 w 2463369"/>
              <a:gd name="connsiteY11" fmla="*/ 455658 h 455658"/>
              <a:gd name="connsiteX12" fmla="*/ 75945 w 2463369"/>
              <a:gd name="connsiteY12" fmla="*/ 455658 h 455658"/>
              <a:gd name="connsiteX13" fmla="*/ 0 w 2463369"/>
              <a:gd name="connsiteY13" fmla="*/ 379713 h 455658"/>
              <a:gd name="connsiteX14" fmla="*/ 0 w 2463369"/>
              <a:gd name="connsiteY14" fmla="*/ 75945 h 45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63369" h="455658" fill="none" extrusionOk="0">
                <a:moveTo>
                  <a:pt x="0" y="75945"/>
                </a:moveTo>
                <a:cubicBezTo>
                  <a:pt x="-1632" y="32120"/>
                  <a:pt x="30793" y="-9006"/>
                  <a:pt x="75945" y="0"/>
                </a:cubicBezTo>
                <a:cubicBezTo>
                  <a:pt x="319551" y="-19904"/>
                  <a:pt x="415903" y="-19398"/>
                  <a:pt x="676930" y="0"/>
                </a:cubicBezTo>
                <a:cubicBezTo>
                  <a:pt x="937958" y="19398"/>
                  <a:pt x="1001860" y="27077"/>
                  <a:pt x="1277914" y="0"/>
                </a:cubicBezTo>
                <a:cubicBezTo>
                  <a:pt x="1553968" y="-27077"/>
                  <a:pt x="1583267" y="23316"/>
                  <a:pt x="1832669" y="0"/>
                </a:cubicBezTo>
                <a:cubicBezTo>
                  <a:pt x="2082072" y="-23316"/>
                  <a:pt x="2255724" y="16730"/>
                  <a:pt x="2387424" y="0"/>
                </a:cubicBezTo>
                <a:cubicBezTo>
                  <a:pt x="2424868" y="2575"/>
                  <a:pt x="2473065" y="31613"/>
                  <a:pt x="2463369" y="75945"/>
                </a:cubicBezTo>
                <a:cubicBezTo>
                  <a:pt x="2470025" y="191548"/>
                  <a:pt x="2451311" y="231295"/>
                  <a:pt x="2463369" y="379713"/>
                </a:cubicBezTo>
                <a:cubicBezTo>
                  <a:pt x="2459401" y="422842"/>
                  <a:pt x="2434658" y="458149"/>
                  <a:pt x="2387424" y="455658"/>
                </a:cubicBezTo>
                <a:cubicBezTo>
                  <a:pt x="2107367" y="439695"/>
                  <a:pt x="1989956" y="449944"/>
                  <a:pt x="1786439" y="455658"/>
                </a:cubicBezTo>
                <a:cubicBezTo>
                  <a:pt x="1582922" y="461372"/>
                  <a:pt x="1530424" y="468115"/>
                  <a:pt x="1277914" y="455658"/>
                </a:cubicBezTo>
                <a:cubicBezTo>
                  <a:pt x="1025404" y="443201"/>
                  <a:pt x="837786" y="465138"/>
                  <a:pt x="700044" y="455658"/>
                </a:cubicBezTo>
                <a:cubicBezTo>
                  <a:pt x="562302" y="446179"/>
                  <a:pt x="206871" y="462973"/>
                  <a:pt x="75945" y="455658"/>
                </a:cubicBezTo>
                <a:cubicBezTo>
                  <a:pt x="31412" y="448713"/>
                  <a:pt x="-10052" y="422805"/>
                  <a:pt x="0" y="379713"/>
                </a:cubicBezTo>
                <a:cubicBezTo>
                  <a:pt x="-12074" y="275429"/>
                  <a:pt x="-1357" y="157881"/>
                  <a:pt x="0" y="75945"/>
                </a:cubicBezTo>
                <a:close/>
              </a:path>
              <a:path w="2463369" h="455658" stroke="0" extrusionOk="0">
                <a:moveTo>
                  <a:pt x="0" y="75945"/>
                </a:moveTo>
                <a:cubicBezTo>
                  <a:pt x="54" y="30345"/>
                  <a:pt x="33183" y="-1289"/>
                  <a:pt x="75945" y="0"/>
                </a:cubicBezTo>
                <a:cubicBezTo>
                  <a:pt x="379606" y="-3199"/>
                  <a:pt x="550749" y="13381"/>
                  <a:pt x="700044" y="0"/>
                </a:cubicBezTo>
                <a:cubicBezTo>
                  <a:pt x="849339" y="-13381"/>
                  <a:pt x="1078551" y="21814"/>
                  <a:pt x="1208570" y="0"/>
                </a:cubicBezTo>
                <a:cubicBezTo>
                  <a:pt x="1338589" y="-21814"/>
                  <a:pt x="1531386" y="29458"/>
                  <a:pt x="1832669" y="0"/>
                </a:cubicBezTo>
                <a:cubicBezTo>
                  <a:pt x="2133952" y="-29458"/>
                  <a:pt x="2189676" y="14656"/>
                  <a:pt x="2387424" y="0"/>
                </a:cubicBezTo>
                <a:cubicBezTo>
                  <a:pt x="2438466" y="4983"/>
                  <a:pt x="2465927" y="31731"/>
                  <a:pt x="2463369" y="75945"/>
                </a:cubicBezTo>
                <a:cubicBezTo>
                  <a:pt x="2453073" y="180703"/>
                  <a:pt x="2474116" y="231941"/>
                  <a:pt x="2463369" y="379713"/>
                </a:cubicBezTo>
                <a:cubicBezTo>
                  <a:pt x="2465194" y="422643"/>
                  <a:pt x="2424204" y="454164"/>
                  <a:pt x="2387424" y="455658"/>
                </a:cubicBezTo>
                <a:cubicBezTo>
                  <a:pt x="2248391" y="445385"/>
                  <a:pt x="1986557" y="451268"/>
                  <a:pt x="1763325" y="455658"/>
                </a:cubicBezTo>
                <a:cubicBezTo>
                  <a:pt x="1540093" y="460048"/>
                  <a:pt x="1386772" y="443619"/>
                  <a:pt x="1162340" y="455658"/>
                </a:cubicBezTo>
                <a:cubicBezTo>
                  <a:pt x="937908" y="467697"/>
                  <a:pt x="521709" y="447228"/>
                  <a:pt x="75945" y="455658"/>
                </a:cubicBezTo>
                <a:cubicBezTo>
                  <a:pt x="29911" y="454999"/>
                  <a:pt x="9391" y="424547"/>
                  <a:pt x="0" y="379713"/>
                </a:cubicBezTo>
                <a:cubicBezTo>
                  <a:pt x="2375" y="243012"/>
                  <a:pt x="-3437" y="156533"/>
                  <a:pt x="0" y="75945"/>
                </a:cubicBezTo>
                <a:close/>
              </a:path>
            </a:pathLst>
          </a:custGeom>
          <a:solidFill>
            <a:srgbClr val="CCC3E0"/>
          </a:solidFill>
          <a:ln w="38100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80462948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nkKor" panose="03080402000500000000" pitchFamily="66" charset="0"/>
                <a:ea typeface="문체부 쓰기 정체" panose="02030609000101010101" pitchFamily="17" charset="-127"/>
              </a:rPr>
              <a:t>그룹 만들기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05A6D1D3-4316-4178-8B73-CD8AD852F891}"/>
              </a:ext>
            </a:extLst>
          </p:cNvPr>
          <p:cNvSpPr/>
          <p:nvPr/>
        </p:nvSpPr>
        <p:spPr>
          <a:xfrm>
            <a:off x="8634237" y="2851023"/>
            <a:ext cx="231867" cy="974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0E974F-49AE-4D42-935E-A43C3B2F31FF}"/>
              </a:ext>
            </a:extLst>
          </p:cNvPr>
          <p:cNvSpPr txBox="1"/>
          <p:nvPr/>
        </p:nvSpPr>
        <p:spPr>
          <a:xfrm>
            <a:off x="1279934" y="3960590"/>
            <a:ext cx="1972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ea typeface="문체부 쓰기 정체" panose="02030609000101010101" pitchFamily="17" charset="-127"/>
              </a:rPr>
              <a:t>같이할 사람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kKor" panose="03080402000500000000" pitchFamily="66" charset="0"/>
                <a:ea typeface="문체부 쓰기 정체" panose="02030609000101010101" pitchFamily="17" charset="-127"/>
              </a:rPr>
              <a:t>(ID)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InkKor" panose="03080402000500000000" pitchFamily="66" charset="0"/>
              <a:ea typeface="문체부 쓰기 정체" panose="02030609000101010101" pitchFamily="17" charset="-127"/>
            </a:endParaRPr>
          </a:p>
        </p:txBody>
      </p:sp>
      <p:pic>
        <p:nvPicPr>
          <p:cNvPr id="45" name="그래픽 44" descr="사람">
            <a:extLst>
              <a:ext uri="{FF2B5EF4-FFF2-40B4-BE49-F238E27FC236}">
                <a16:creationId xmlns:a16="http://schemas.microsoft.com/office/drawing/2014/main" id="{46E74858-8C57-47F1-B5BB-5529C0AB6D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59871"/>
          <a:stretch/>
        </p:blipFill>
        <p:spPr>
          <a:xfrm>
            <a:off x="4366488" y="2954981"/>
            <a:ext cx="1686530" cy="676783"/>
          </a:xfrm>
          <a:prstGeom prst="rect">
            <a:avLst/>
          </a:prstGeom>
        </p:spPr>
      </p:pic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10961710-16F1-4634-B5F4-261ECE3EBE3D}"/>
              </a:ext>
            </a:extLst>
          </p:cNvPr>
          <p:cNvSpPr/>
          <p:nvPr/>
        </p:nvSpPr>
        <p:spPr>
          <a:xfrm>
            <a:off x="6033697" y="582932"/>
            <a:ext cx="2483570" cy="4592436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804629480">
                  <a:custGeom>
                    <a:avLst/>
                    <a:gdLst>
                      <a:gd name="connsiteX0" fmla="*/ 0 w 2483570"/>
                      <a:gd name="connsiteY0" fmla="*/ 413937 h 4592436"/>
                      <a:gd name="connsiteX1" fmla="*/ 413937 w 2483570"/>
                      <a:gd name="connsiteY1" fmla="*/ 0 h 4592436"/>
                      <a:gd name="connsiteX2" fmla="*/ 982393 w 2483570"/>
                      <a:gd name="connsiteY2" fmla="*/ 0 h 4592436"/>
                      <a:gd name="connsiteX3" fmla="*/ 1484620 w 2483570"/>
                      <a:gd name="connsiteY3" fmla="*/ 0 h 4592436"/>
                      <a:gd name="connsiteX4" fmla="*/ 2069633 w 2483570"/>
                      <a:gd name="connsiteY4" fmla="*/ 0 h 4592436"/>
                      <a:gd name="connsiteX5" fmla="*/ 2483570 w 2483570"/>
                      <a:gd name="connsiteY5" fmla="*/ 413937 h 4592436"/>
                      <a:gd name="connsiteX6" fmla="*/ 2483570 w 2483570"/>
                      <a:gd name="connsiteY6" fmla="*/ 966073 h 4592436"/>
                      <a:gd name="connsiteX7" fmla="*/ 2483570 w 2483570"/>
                      <a:gd name="connsiteY7" fmla="*/ 1593500 h 4592436"/>
                      <a:gd name="connsiteX8" fmla="*/ 2483570 w 2483570"/>
                      <a:gd name="connsiteY8" fmla="*/ 2107990 h 4592436"/>
                      <a:gd name="connsiteX9" fmla="*/ 2483570 w 2483570"/>
                      <a:gd name="connsiteY9" fmla="*/ 2697771 h 4592436"/>
                      <a:gd name="connsiteX10" fmla="*/ 2483570 w 2483570"/>
                      <a:gd name="connsiteY10" fmla="*/ 3400490 h 4592436"/>
                      <a:gd name="connsiteX11" fmla="*/ 2483570 w 2483570"/>
                      <a:gd name="connsiteY11" fmla="*/ 4178499 h 4592436"/>
                      <a:gd name="connsiteX12" fmla="*/ 2069633 w 2483570"/>
                      <a:gd name="connsiteY12" fmla="*/ 4592436 h 4592436"/>
                      <a:gd name="connsiteX13" fmla="*/ 1534291 w 2483570"/>
                      <a:gd name="connsiteY13" fmla="*/ 4592436 h 4592436"/>
                      <a:gd name="connsiteX14" fmla="*/ 998950 w 2483570"/>
                      <a:gd name="connsiteY14" fmla="*/ 4592436 h 4592436"/>
                      <a:gd name="connsiteX15" fmla="*/ 413937 w 2483570"/>
                      <a:gd name="connsiteY15" fmla="*/ 4592436 h 4592436"/>
                      <a:gd name="connsiteX16" fmla="*/ 0 w 2483570"/>
                      <a:gd name="connsiteY16" fmla="*/ 4178499 h 4592436"/>
                      <a:gd name="connsiteX17" fmla="*/ 0 w 2483570"/>
                      <a:gd name="connsiteY17" fmla="*/ 3588718 h 4592436"/>
                      <a:gd name="connsiteX18" fmla="*/ 0 w 2483570"/>
                      <a:gd name="connsiteY18" fmla="*/ 2885999 h 4592436"/>
                      <a:gd name="connsiteX19" fmla="*/ 0 w 2483570"/>
                      <a:gd name="connsiteY19" fmla="*/ 2371509 h 4592436"/>
                      <a:gd name="connsiteX20" fmla="*/ 0 w 2483570"/>
                      <a:gd name="connsiteY20" fmla="*/ 1744082 h 4592436"/>
                      <a:gd name="connsiteX21" fmla="*/ 0 w 2483570"/>
                      <a:gd name="connsiteY21" fmla="*/ 1154301 h 4592436"/>
                      <a:gd name="connsiteX22" fmla="*/ 0 w 2483570"/>
                      <a:gd name="connsiteY22" fmla="*/ 413937 h 45924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2483570" h="4592436" fill="none" extrusionOk="0">
                        <a:moveTo>
                          <a:pt x="0" y="413937"/>
                        </a:moveTo>
                        <a:cubicBezTo>
                          <a:pt x="-51839" y="200817"/>
                          <a:pt x="205915" y="9691"/>
                          <a:pt x="413937" y="0"/>
                        </a:cubicBezTo>
                        <a:cubicBezTo>
                          <a:pt x="563278" y="-5498"/>
                          <a:pt x="733643" y="-12215"/>
                          <a:pt x="982393" y="0"/>
                        </a:cubicBezTo>
                        <a:cubicBezTo>
                          <a:pt x="1231143" y="12215"/>
                          <a:pt x="1378896" y="24099"/>
                          <a:pt x="1484620" y="0"/>
                        </a:cubicBezTo>
                        <a:cubicBezTo>
                          <a:pt x="1590344" y="-24099"/>
                          <a:pt x="1912218" y="17924"/>
                          <a:pt x="2069633" y="0"/>
                        </a:cubicBezTo>
                        <a:cubicBezTo>
                          <a:pt x="2311329" y="-985"/>
                          <a:pt x="2496288" y="187137"/>
                          <a:pt x="2483570" y="413937"/>
                        </a:cubicBezTo>
                        <a:cubicBezTo>
                          <a:pt x="2468278" y="650462"/>
                          <a:pt x="2492306" y="766611"/>
                          <a:pt x="2483570" y="966073"/>
                        </a:cubicBezTo>
                        <a:cubicBezTo>
                          <a:pt x="2474834" y="1165535"/>
                          <a:pt x="2502196" y="1433060"/>
                          <a:pt x="2483570" y="1593500"/>
                        </a:cubicBezTo>
                        <a:cubicBezTo>
                          <a:pt x="2464944" y="1753940"/>
                          <a:pt x="2466504" y="1960074"/>
                          <a:pt x="2483570" y="2107990"/>
                        </a:cubicBezTo>
                        <a:cubicBezTo>
                          <a:pt x="2500637" y="2255906"/>
                          <a:pt x="2465535" y="2435789"/>
                          <a:pt x="2483570" y="2697771"/>
                        </a:cubicBezTo>
                        <a:cubicBezTo>
                          <a:pt x="2501605" y="2959753"/>
                          <a:pt x="2456720" y="3098258"/>
                          <a:pt x="2483570" y="3400490"/>
                        </a:cubicBezTo>
                        <a:cubicBezTo>
                          <a:pt x="2510420" y="3702722"/>
                          <a:pt x="2505370" y="3892658"/>
                          <a:pt x="2483570" y="4178499"/>
                        </a:cubicBezTo>
                        <a:cubicBezTo>
                          <a:pt x="2450004" y="4399112"/>
                          <a:pt x="2318587" y="4593526"/>
                          <a:pt x="2069633" y="4592436"/>
                        </a:cubicBezTo>
                        <a:cubicBezTo>
                          <a:pt x="1959406" y="4583195"/>
                          <a:pt x="1762447" y="4578763"/>
                          <a:pt x="1534291" y="4592436"/>
                        </a:cubicBezTo>
                        <a:cubicBezTo>
                          <a:pt x="1306135" y="4606109"/>
                          <a:pt x="1225615" y="4575948"/>
                          <a:pt x="998950" y="4592436"/>
                        </a:cubicBezTo>
                        <a:cubicBezTo>
                          <a:pt x="772285" y="4608924"/>
                          <a:pt x="650114" y="4580852"/>
                          <a:pt x="413937" y="4592436"/>
                        </a:cubicBezTo>
                        <a:cubicBezTo>
                          <a:pt x="182126" y="4619337"/>
                          <a:pt x="54353" y="4413114"/>
                          <a:pt x="0" y="4178499"/>
                        </a:cubicBezTo>
                        <a:cubicBezTo>
                          <a:pt x="13398" y="3905009"/>
                          <a:pt x="-1265" y="3865616"/>
                          <a:pt x="0" y="3588718"/>
                        </a:cubicBezTo>
                        <a:cubicBezTo>
                          <a:pt x="1265" y="3311820"/>
                          <a:pt x="-5252" y="3153639"/>
                          <a:pt x="0" y="2885999"/>
                        </a:cubicBezTo>
                        <a:cubicBezTo>
                          <a:pt x="5252" y="2618359"/>
                          <a:pt x="15951" y="2591345"/>
                          <a:pt x="0" y="2371509"/>
                        </a:cubicBezTo>
                        <a:cubicBezTo>
                          <a:pt x="-15951" y="2151673"/>
                          <a:pt x="-22978" y="1939593"/>
                          <a:pt x="0" y="1744082"/>
                        </a:cubicBezTo>
                        <a:cubicBezTo>
                          <a:pt x="22978" y="1548571"/>
                          <a:pt x="13998" y="1444853"/>
                          <a:pt x="0" y="1154301"/>
                        </a:cubicBezTo>
                        <a:cubicBezTo>
                          <a:pt x="-13998" y="863749"/>
                          <a:pt x="-11065" y="751332"/>
                          <a:pt x="0" y="413937"/>
                        </a:cubicBezTo>
                        <a:close/>
                      </a:path>
                      <a:path w="2483570" h="4592436" stroke="0" extrusionOk="0">
                        <a:moveTo>
                          <a:pt x="0" y="413937"/>
                        </a:moveTo>
                        <a:cubicBezTo>
                          <a:pt x="547" y="148433"/>
                          <a:pt x="159817" y="-40129"/>
                          <a:pt x="413937" y="0"/>
                        </a:cubicBezTo>
                        <a:cubicBezTo>
                          <a:pt x="550872" y="-25406"/>
                          <a:pt x="833376" y="4134"/>
                          <a:pt x="998950" y="0"/>
                        </a:cubicBezTo>
                        <a:cubicBezTo>
                          <a:pt x="1164524" y="-4134"/>
                          <a:pt x="1309386" y="16695"/>
                          <a:pt x="1501177" y="0"/>
                        </a:cubicBezTo>
                        <a:cubicBezTo>
                          <a:pt x="1692968" y="-16695"/>
                          <a:pt x="1836097" y="10426"/>
                          <a:pt x="2069633" y="0"/>
                        </a:cubicBezTo>
                        <a:cubicBezTo>
                          <a:pt x="2310889" y="-24080"/>
                          <a:pt x="2499111" y="185255"/>
                          <a:pt x="2483570" y="413937"/>
                        </a:cubicBezTo>
                        <a:cubicBezTo>
                          <a:pt x="2480135" y="540743"/>
                          <a:pt x="2460675" y="740738"/>
                          <a:pt x="2483570" y="1003718"/>
                        </a:cubicBezTo>
                        <a:cubicBezTo>
                          <a:pt x="2506465" y="1266698"/>
                          <a:pt x="2502083" y="1383421"/>
                          <a:pt x="2483570" y="1555854"/>
                        </a:cubicBezTo>
                        <a:cubicBezTo>
                          <a:pt x="2465057" y="1728287"/>
                          <a:pt x="2478813" y="1940117"/>
                          <a:pt x="2483570" y="2107990"/>
                        </a:cubicBezTo>
                        <a:cubicBezTo>
                          <a:pt x="2488327" y="2275863"/>
                          <a:pt x="2476679" y="2497355"/>
                          <a:pt x="2483570" y="2810708"/>
                        </a:cubicBezTo>
                        <a:cubicBezTo>
                          <a:pt x="2490461" y="3124061"/>
                          <a:pt x="2514166" y="3221272"/>
                          <a:pt x="2483570" y="3475781"/>
                        </a:cubicBezTo>
                        <a:cubicBezTo>
                          <a:pt x="2452974" y="3730290"/>
                          <a:pt x="2491240" y="3870672"/>
                          <a:pt x="2483570" y="4178499"/>
                        </a:cubicBezTo>
                        <a:cubicBezTo>
                          <a:pt x="2514538" y="4443258"/>
                          <a:pt x="2303255" y="4595446"/>
                          <a:pt x="2069633" y="4592436"/>
                        </a:cubicBezTo>
                        <a:cubicBezTo>
                          <a:pt x="1825958" y="4619608"/>
                          <a:pt x="1603998" y="4601485"/>
                          <a:pt x="1484620" y="4592436"/>
                        </a:cubicBezTo>
                        <a:cubicBezTo>
                          <a:pt x="1365242" y="4583387"/>
                          <a:pt x="1087956" y="4595070"/>
                          <a:pt x="982393" y="4592436"/>
                        </a:cubicBezTo>
                        <a:cubicBezTo>
                          <a:pt x="876830" y="4589802"/>
                          <a:pt x="583047" y="4587037"/>
                          <a:pt x="413937" y="4592436"/>
                        </a:cubicBezTo>
                        <a:cubicBezTo>
                          <a:pt x="198056" y="4630800"/>
                          <a:pt x="51626" y="4385847"/>
                          <a:pt x="0" y="4178499"/>
                        </a:cubicBezTo>
                        <a:cubicBezTo>
                          <a:pt x="-10929" y="3859068"/>
                          <a:pt x="13075" y="3698890"/>
                          <a:pt x="0" y="3513426"/>
                        </a:cubicBezTo>
                        <a:cubicBezTo>
                          <a:pt x="-13075" y="3327962"/>
                          <a:pt x="27926" y="3106564"/>
                          <a:pt x="0" y="2923645"/>
                        </a:cubicBezTo>
                        <a:cubicBezTo>
                          <a:pt x="-27926" y="2740726"/>
                          <a:pt x="6110" y="2544595"/>
                          <a:pt x="0" y="2296218"/>
                        </a:cubicBezTo>
                        <a:cubicBezTo>
                          <a:pt x="-6110" y="2047841"/>
                          <a:pt x="-3995" y="1969114"/>
                          <a:pt x="0" y="1781728"/>
                        </a:cubicBezTo>
                        <a:cubicBezTo>
                          <a:pt x="3995" y="1594342"/>
                          <a:pt x="-18621" y="1501511"/>
                          <a:pt x="0" y="1229592"/>
                        </a:cubicBezTo>
                        <a:cubicBezTo>
                          <a:pt x="18621" y="957673"/>
                          <a:pt x="-3375" y="658104"/>
                          <a:pt x="0" y="41393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7B9F561A-22D3-448C-892C-64BC1C62254D}"/>
              </a:ext>
            </a:extLst>
          </p:cNvPr>
          <p:cNvSpPr/>
          <p:nvPr/>
        </p:nvSpPr>
        <p:spPr>
          <a:xfrm>
            <a:off x="6169988" y="730170"/>
            <a:ext cx="2209740" cy="3887025"/>
          </a:xfrm>
          <a:prstGeom prst="roundRect">
            <a:avLst/>
          </a:prstGeom>
          <a:solidFill>
            <a:srgbClr val="FDF3E7"/>
          </a:solidFill>
          <a:ln w="38100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804629480">
                  <a:custGeom>
                    <a:avLst/>
                    <a:gdLst>
                      <a:gd name="connsiteX0" fmla="*/ 0 w 2209740"/>
                      <a:gd name="connsiteY0" fmla="*/ 368297 h 3887025"/>
                      <a:gd name="connsiteX1" fmla="*/ 368297 w 2209740"/>
                      <a:gd name="connsiteY1" fmla="*/ 0 h 3887025"/>
                      <a:gd name="connsiteX2" fmla="*/ 888809 w 2209740"/>
                      <a:gd name="connsiteY2" fmla="*/ 0 h 3887025"/>
                      <a:gd name="connsiteX3" fmla="*/ 1350394 w 2209740"/>
                      <a:gd name="connsiteY3" fmla="*/ 0 h 3887025"/>
                      <a:gd name="connsiteX4" fmla="*/ 1841443 w 2209740"/>
                      <a:gd name="connsiteY4" fmla="*/ 0 h 3887025"/>
                      <a:gd name="connsiteX5" fmla="*/ 2209740 w 2209740"/>
                      <a:gd name="connsiteY5" fmla="*/ 368297 h 3887025"/>
                      <a:gd name="connsiteX6" fmla="*/ 2209740 w 2209740"/>
                      <a:gd name="connsiteY6" fmla="*/ 935375 h 3887025"/>
                      <a:gd name="connsiteX7" fmla="*/ 2209740 w 2209740"/>
                      <a:gd name="connsiteY7" fmla="*/ 1596965 h 3887025"/>
                      <a:gd name="connsiteX8" fmla="*/ 2209740 w 2209740"/>
                      <a:gd name="connsiteY8" fmla="*/ 2195547 h 3887025"/>
                      <a:gd name="connsiteX9" fmla="*/ 2209740 w 2209740"/>
                      <a:gd name="connsiteY9" fmla="*/ 2825633 h 3887025"/>
                      <a:gd name="connsiteX10" fmla="*/ 2209740 w 2209740"/>
                      <a:gd name="connsiteY10" fmla="*/ 3518728 h 3887025"/>
                      <a:gd name="connsiteX11" fmla="*/ 1841443 w 2209740"/>
                      <a:gd name="connsiteY11" fmla="*/ 3887025 h 3887025"/>
                      <a:gd name="connsiteX12" fmla="*/ 1365126 w 2209740"/>
                      <a:gd name="connsiteY12" fmla="*/ 3887025 h 3887025"/>
                      <a:gd name="connsiteX13" fmla="*/ 918272 w 2209740"/>
                      <a:gd name="connsiteY13" fmla="*/ 3887025 h 3887025"/>
                      <a:gd name="connsiteX14" fmla="*/ 368297 w 2209740"/>
                      <a:gd name="connsiteY14" fmla="*/ 3887025 h 3887025"/>
                      <a:gd name="connsiteX15" fmla="*/ 0 w 2209740"/>
                      <a:gd name="connsiteY15" fmla="*/ 3518728 h 3887025"/>
                      <a:gd name="connsiteX16" fmla="*/ 0 w 2209740"/>
                      <a:gd name="connsiteY16" fmla="*/ 2920146 h 3887025"/>
                      <a:gd name="connsiteX17" fmla="*/ 0 w 2209740"/>
                      <a:gd name="connsiteY17" fmla="*/ 2227051 h 3887025"/>
                      <a:gd name="connsiteX18" fmla="*/ 0 w 2209740"/>
                      <a:gd name="connsiteY18" fmla="*/ 1565461 h 3887025"/>
                      <a:gd name="connsiteX19" fmla="*/ 0 w 2209740"/>
                      <a:gd name="connsiteY19" fmla="*/ 998383 h 3887025"/>
                      <a:gd name="connsiteX20" fmla="*/ 0 w 2209740"/>
                      <a:gd name="connsiteY20" fmla="*/ 368297 h 38870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2209740" h="3887025" fill="none" extrusionOk="0">
                        <a:moveTo>
                          <a:pt x="0" y="368297"/>
                        </a:moveTo>
                        <a:cubicBezTo>
                          <a:pt x="34282" y="171922"/>
                          <a:pt x="188452" y="13650"/>
                          <a:pt x="368297" y="0"/>
                        </a:cubicBezTo>
                        <a:cubicBezTo>
                          <a:pt x="506702" y="-4890"/>
                          <a:pt x="782998" y="10872"/>
                          <a:pt x="888809" y="0"/>
                        </a:cubicBezTo>
                        <a:cubicBezTo>
                          <a:pt x="994620" y="-10872"/>
                          <a:pt x="1130005" y="11513"/>
                          <a:pt x="1350394" y="0"/>
                        </a:cubicBezTo>
                        <a:cubicBezTo>
                          <a:pt x="1570783" y="-11513"/>
                          <a:pt x="1602456" y="-16291"/>
                          <a:pt x="1841443" y="0"/>
                        </a:cubicBezTo>
                        <a:cubicBezTo>
                          <a:pt x="1998963" y="6859"/>
                          <a:pt x="2216225" y="164128"/>
                          <a:pt x="2209740" y="368297"/>
                        </a:cubicBezTo>
                        <a:cubicBezTo>
                          <a:pt x="2235748" y="542349"/>
                          <a:pt x="2189205" y="706329"/>
                          <a:pt x="2209740" y="935375"/>
                        </a:cubicBezTo>
                        <a:cubicBezTo>
                          <a:pt x="2230275" y="1164421"/>
                          <a:pt x="2196958" y="1319625"/>
                          <a:pt x="2209740" y="1596965"/>
                        </a:cubicBezTo>
                        <a:cubicBezTo>
                          <a:pt x="2222523" y="1874305"/>
                          <a:pt x="2187374" y="2054412"/>
                          <a:pt x="2209740" y="2195547"/>
                        </a:cubicBezTo>
                        <a:cubicBezTo>
                          <a:pt x="2232106" y="2336682"/>
                          <a:pt x="2204206" y="2674160"/>
                          <a:pt x="2209740" y="2825633"/>
                        </a:cubicBezTo>
                        <a:cubicBezTo>
                          <a:pt x="2215274" y="2977106"/>
                          <a:pt x="2243924" y="3268350"/>
                          <a:pt x="2209740" y="3518728"/>
                        </a:cubicBezTo>
                        <a:cubicBezTo>
                          <a:pt x="2203321" y="3704383"/>
                          <a:pt x="2042118" y="3929161"/>
                          <a:pt x="1841443" y="3887025"/>
                        </a:cubicBezTo>
                        <a:cubicBezTo>
                          <a:pt x="1741118" y="3875292"/>
                          <a:pt x="1516823" y="3902419"/>
                          <a:pt x="1365126" y="3887025"/>
                        </a:cubicBezTo>
                        <a:cubicBezTo>
                          <a:pt x="1213429" y="3871631"/>
                          <a:pt x="1028509" y="3886393"/>
                          <a:pt x="918272" y="3887025"/>
                        </a:cubicBezTo>
                        <a:cubicBezTo>
                          <a:pt x="808035" y="3887657"/>
                          <a:pt x="504537" y="3860181"/>
                          <a:pt x="368297" y="3887025"/>
                        </a:cubicBezTo>
                        <a:cubicBezTo>
                          <a:pt x="152151" y="3898561"/>
                          <a:pt x="25603" y="3718021"/>
                          <a:pt x="0" y="3518728"/>
                        </a:cubicBezTo>
                        <a:cubicBezTo>
                          <a:pt x="27569" y="3365419"/>
                          <a:pt x="28190" y="3079698"/>
                          <a:pt x="0" y="2920146"/>
                        </a:cubicBezTo>
                        <a:cubicBezTo>
                          <a:pt x="-28190" y="2760594"/>
                          <a:pt x="19458" y="2480578"/>
                          <a:pt x="0" y="2227051"/>
                        </a:cubicBezTo>
                        <a:cubicBezTo>
                          <a:pt x="-19458" y="1973524"/>
                          <a:pt x="-24395" y="1872462"/>
                          <a:pt x="0" y="1565461"/>
                        </a:cubicBezTo>
                        <a:cubicBezTo>
                          <a:pt x="24395" y="1258460"/>
                          <a:pt x="2873" y="1126656"/>
                          <a:pt x="0" y="998383"/>
                        </a:cubicBezTo>
                        <a:cubicBezTo>
                          <a:pt x="-2873" y="870110"/>
                          <a:pt x="-14445" y="671886"/>
                          <a:pt x="0" y="368297"/>
                        </a:cubicBezTo>
                        <a:close/>
                      </a:path>
                      <a:path w="2209740" h="3887025" stroke="0" extrusionOk="0">
                        <a:moveTo>
                          <a:pt x="0" y="368297"/>
                        </a:moveTo>
                        <a:cubicBezTo>
                          <a:pt x="91" y="158744"/>
                          <a:pt x="143841" y="-33116"/>
                          <a:pt x="368297" y="0"/>
                        </a:cubicBezTo>
                        <a:cubicBezTo>
                          <a:pt x="517689" y="10756"/>
                          <a:pt x="755811" y="-6918"/>
                          <a:pt x="888809" y="0"/>
                        </a:cubicBezTo>
                        <a:cubicBezTo>
                          <a:pt x="1021807" y="6918"/>
                          <a:pt x="1154137" y="21183"/>
                          <a:pt x="1335663" y="0"/>
                        </a:cubicBezTo>
                        <a:cubicBezTo>
                          <a:pt x="1517189" y="-21183"/>
                          <a:pt x="1722257" y="-19485"/>
                          <a:pt x="1841443" y="0"/>
                        </a:cubicBezTo>
                        <a:cubicBezTo>
                          <a:pt x="2059993" y="-28841"/>
                          <a:pt x="2254767" y="164687"/>
                          <a:pt x="2209740" y="368297"/>
                        </a:cubicBezTo>
                        <a:cubicBezTo>
                          <a:pt x="2224480" y="581387"/>
                          <a:pt x="2212024" y="670666"/>
                          <a:pt x="2209740" y="966879"/>
                        </a:cubicBezTo>
                        <a:cubicBezTo>
                          <a:pt x="2207456" y="1263092"/>
                          <a:pt x="2211997" y="1357102"/>
                          <a:pt x="2209740" y="1533956"/>
                        </a:cubicBezTo>
                        <a:cubicBezTo>
                          <a:pt x="2207483" y="1710810"/>
                          <a:pt x="2201382" y="1968972"/>
                          <a:pt x="2209740" y="2101034"/>
                        </a:cubicBezTo>
                        <a:cubicBezTo>
                          <a:pt x="2218098" y="2233096"/>
                          <a:pt x="2220771" y="2482804"/>
                          <a:pt x="2209740" y="2794129"/>
                        </a:cubicBezTo>
                        <a:cubicBezTo>
                          <a:pt x="2198709" y="3105454"/>
                          <a:pt x="2183690" y="3238186"/>
                          <a:pt x="2209740" y="3518728"/>
                        </a:cubicBezTo>
                        <a:cubicBezTo>
                          <a:pt x="2207862" y="3689516"/>
                          <a:pt x="2033873" y="3892049"/>
                          <a:pt x="1841443" y="3887025"/>
                        </a:cubicBezTo>
                        <a:cubicBezTo>
                          <a:pt x="1659678" y="3912197"/>
                          <a:pt x="1537954" y="3885580"/>
                          <a:pt x="1335663" y="3887025"/>
                        </a:cubicBezTo>
                        <a:cubicBezTo>
                          <a:pt x="1133372" y="3888470"/>
                          <a:pt x="1045434" y="3891428"/>
                          <a:pt x="874077" y="3887025"/>
                        </a:cubicBezTo>
                        <a:cubicBezTo>
                          <a:pt x="702720" y="3882622"/>
                          <a:pt x="472089" y="3865634"/>
                          <a:pt x="368297" y="3887025"/>
                        </a:cubicBezTo>
                        <a:cubicBezTo>
                          <a:pt x="135656" y="3853315"/>
                          <a:pt x="-8534" y="3698182"/>
                          <a:pt x="0" y="3518728"/>
                        </a:cubicBezTo>
                        <a:cubicBezTo>
                          <a:pt x="-18056" y="3288200"/>
                          <a:pt x="8768" y="3122162"/>
                          <a:pt x="0" y="2857137"/>
                        </a:cubicBezTo>
                        <a:cubicBezTo>
                          <a:pt x="-8768" y="2592112"/>
                          <a:pt x="4105" y="2404219"/>
                          <a:pt x="0" y="2195547"/>
                        </a:cubicBezTo>
                        <a:cubicBezTo>
                          <a:pt x="-4105" y="1986875"/>
                          <a:pt x="3253" y="1777385"/>
                          <a:pt x="0" y="1596965"/>
                        </a:cubicBezTo>
                        <a:cubicBezTo>
                          <a:pt x="-3253" y="1416545"/>
                          <a:pt x="-7885" y="1206328"/>
                          <a:pt x="0" y="966879"/>
                        </a:cubicBezTo>
                        <a:cubicBezTo>
                          <a:pt x="7885" y="727430"/>
                          <a:pt x="7313" y="637098"/>
                          <a:pt x="0" y="36829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348A6CFF-A461-4E59-97BB-767DB1FD3FD9}"/>
              </a:ext>
            </a:extLst>
          </p:cNvPr>
          <p:cNvSpPr/>
          <p:nvPr/>
        </p:nvSpPr>
        <p:spPr>
          <a:xfrm>
            <a:off x="7087402" y="4685492"/>
            <a:ext cx="388670" cy="376811"/>
          </a:xfrm>
          <a:custGeom>
            <a:avLst/>
            <a:gdLst>
              <a:gd name="connsiteX0" fmla="*/ 0 w 388670"/>
              <a:gd name="connsiteY0" fmla="*/ 188406 h 376811"/>
              <a:gd name="connsiteX1" fmla="*/ 194335 w 388670"/>
              <a:gd name="connsiteY1" fmla="*/ 0 h 376811"/>
              <a:gd name="connsiteX2" fmla="*/ 388670 w 388670"/>
              <a:gd name="connsiteY2" fmla="*/ 188406 h 376811"/>
              <a:gd name="connsiteX3" fmla="*/ 194335 w 388670"/>
              <a:gd name="connsiteY3" fmla="*/ 376812 h 376811"/>
              <a:gd name="connsiteX4" fmla="*/ 0 w 388670"/>
              <a:gd name="connsiteY4" fmla="*/ 188406 h 37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670" h="376811" fill="none" extrusionOk="0">
                <a:moveTo>
                  <a:pt x="0" y="188406"/>
                </a:moveTo>
                <a:cubicBezTo>
                  <a:pt x="20821" y="86822"/>
                  <a:pt x="94326" y="-15062"/>
                  <a:pt x="194335" y="0"/>
                </a:cubicBezTo>
                <a:cubicBezTo>
                  <a:pt x="287132" y="-2225"/>
                  <a:pt x="381513" y="91090"/>
                  <a:pt x="388670" y="188406"/>
                </a:cubicBezTo>
                <a:cubicBezTo>
                  <a:pt x="387687" y="283087"/>
                  <a:pt x="289622" y="393545"/>
                  <a:pt x="194335" y="376812"/>
                </a:cubicBezTo>
                <a:cubicBezTo>
                  <a:pt x="92884" y="380102"/>
                  <a:pt x="11127" y="295135"/>
                  <a:pt x="0" y="188406"/>
                </a:cubicBezTo>
                <a:close/>
              </a:path>
              <a:path w="388670" h="376811" stroke="0" extrusionOk="0">
                <a:moveTo>
                  <a:pt x="0" y="188406"/>
                </a:moveTo>
                <a:cubicBezTo>
                  <a:pt x="-8785" y="78933"/>
                  <a:pt x="67398" y="7360"/>
                  <a:pt x="194335" y="0"/>
                </a:cubicBezTo>
                <a:cubicBezTo>
                  <a:pt x="315843" y="2985"/>
                  <a:pt x="378307" y="84682"/>
                  <a:pt x="388670" y="188406"/>
                </a:cubicBezTo>
                <a:cubicBezTo>
                  <a:pt x="374684" y="306118"/>
                  <a:pt x="299441" y="389092"/>
                  <a:pt x="194335" y="376812"/>
                </a:cubicBezTo>
                <a:cubicBezTo>
                  <a:pt x="80325" y="373156"/>
                  <a:pt x="4139" y="294438"/>
                  <a:pt x="0" y="188406"/>
                </a:cubicBezTo>
                <a:close/>
              </a:path>
            </a:pathLst>
          </a:custGeom>
          <a:solidFill>
            <a:schemeClr val="bg1"/>
          </a:solidFill>
          <a:ln w="34925" cmpd="sng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순서도: 수동 연산 55">
            <a:extLst>
              <a:ext uri="{FF2B5EF4-FFF2-40B4-BE49-F238E27FC236}">
                <a16:creationId xmlns:a16="http://schemas.microsoft.com/office/drawing/2014/main" id="{D67CB527-EFF2-4FCB-8158-FB903599FEE0}"/>
              </a:ext>
            </a:extLst>
          </p:cNvPr>
          <p:cNvSpPr/>
          <p:nvPr/>
        </p:nvSpPr>
        <p:spPr>
          <a:xfrm>
            <a:off x="6832048" y="588564"/>
            <a:ext cx="899378" cy="93423"/>
          </a:xfrm>
          <a:prstGeom prst="flowChartManualOperation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991524173">
                  <a:custGeom>
                    <a:avLst/>
                    <a:gdLst>
                      <a:gd name="connsiteX0" fmla="*/ 0 w 899378"/>
                      <a:gd name="connsiteY0" fmla="*/ 0 h 93423"/>
                      <a:gd name="connsiteX1" fmla="*/ 440695 w 899378"/>
                      <a:gd name="connsiteY1" fmla="*/ 0 h 93423"/>
                      <a:gd name="connsiteX2" fmla="*/ 899378 w 899378"/>
                      <a:gd name="connsiteY2" fmla="*/ 0 h 93423"/>
                      <a:gd name="connsiteX3" fmla="*/ 719502 w 899378"/>
                      <a:gd name="connsiteY3" fmla="*/ 93423 h 93423"/>
                      <a:gd name="connsiteX4" fmla="*/ 179875 w 899378"/>
                      <a:gd name="connsiteY4" fmla="*/ 93423 h 93423"/>
                      <a:gd name="connsiteX5" fmla="*/ 0 w 899378"/>
                      <a:gd name="connsiteY5" fmla="*/ 0 h 93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99378" h="93423" fill="none" extrusionOk="0">
                        <a:moveTo>
                          <a:pt x="0" y="0"/>
                        </a:moveTo>
                        <a:cubicBezTo>
                          <a:pt x="119682" y="2699"/>
                          <a:pt x="322623" y="7068"/>
                          <a:pt x="440695" y="0"/>
                        </a:cubicBezTo>
                        <a:cubicBezTo>
                          <a:pt x="558767" y="-7068"/>
                          <a:pt x="725987" y="-19270"/>
                          <a:pt x="899378" y="0"/>
                        </a:cubicBezTo>
                        <a:cubicBezTo>
                          <a:pt x="824085" y="28789"/>
                          <a:pt x="807603" y="45362"/>
                          <a:pt x="719502" y="93423"/>
                        </a:cubicBezTo>
                        <a:cubicBezTo>
                          <a:pt x="452144" y="111988"/>
                          <a:pt x="431659" y="111862"/>
                          <a:pt x="179875" y="93423"/>
                        </a:cubicBezTo>
                        <a:cubicBezTo>
                          <a:pt x="98159" y="56338"/>
                          <a:pt x="74930" y="27788"/>
                          <a:pt x="0" y="0"/>
                        </a:cubicBezTo>
                        <a:close/>
                      </a:path>
                      <a:path w="899378" h="93423" stroke="0" extrusionOk="0">
                        <a:moveTo>
                          <a:pt x="0" y="0"/>
                        </a:moveTo>
                        <a:cubicBezTo>
                          <a:pt x="102969" y="-1285"/>
                          <a:pt x="252189" y="2549"/>
                          <a:pt x="458683" y="0"/>
                        </a:cubicBezTo>
                        <a:cubicBezTo>
                          <a:pt x="665177" y="-2549"/>
                          <a:pt x="757963" y="1608"/>
                          <a:pt x="899378" y="0"/>
                        </a:cubicBezTo>
                        <a:cubicBezTo>
                          <a:pt x="832474" y="29743"/>
                          <a:pt x="758250" y="68745"/>
                          <a:pt x="719502" y="93423"/>
                        </a:cubicBezTo>
                        <a:cubicBezTo>
                          <a:pt x="514697" y="68437"/>
                          <a:pt x="349942" y="92209"/>
                          <a:pt x="179875" y="93423"/>
                        </a:cubicBezTo>
                        <a:cubicBezTo>
                          <a:pt x="116560" y="57653"/>
                          <a:pt x="89278" y="3660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B3CDCD0F-7C38-4663-9A4C-C99FED906904}"/>
              </a:ext>
            </a:extLst>
          </p:cNvPr>
          <p:cNvSpPr/>
          <p:nvPr/>
        </p:nvSpPr>
        <p:spPr>
          <a:xfrm>
            <a:off x="6481374" y="910080"/>
            <a:ext cx="1663271" cy="468673"/>
          </a:xfrm>
          <a:custGeom>
            <a:avLst/>
            <a:gdLst>
              <a:gd name="connsiteX0" fmla="*/ 0 w 1663271"/>
              <a:gd name="connsiteY0" fmla="*/ 78114 h 468673"/>
              <a:gd name="connsiteX1" fmla="*/ 78114 w 1663271"/>
              <a:gd name="connsiteY1" fmla="*/ 0 h 468673"/>
              <a:gd name="connsiteX2" fmla="*/ 565391 w 1663271"/>
              <a:gd name="connsiteY2" fmla="*/ 0 h 468673"/>
              <a:gd name="connsiteX3" fmla="*/ 1067739 w 1663271"/>
              <a:gd name="connsiteY3" fmla="*/ 0 h 468673"/>
              <a:gd name="connsiteX4" fmla="*/ 1585157 w 1663271"/>
              <a:gd name="connsiteY4" fmla="*/ 0 h 468673"/>
              <a:gd name="connsiteX5" fmla="*/ 1663271 w 1663271"/>
              <a:gd name="connsiteY5" fmla="*/ 78114 h 468673"/>
              <a:gd name="connsiteX6" fmla="*/ 1663271 w 1663271"/>
              <a:gd name="connsiteY6" fmla="*/ 390559 h 468673"/>
              <a:gd name="connsiteX7" fmla="*/ 1585157 w 1663271"/>
              <a:gd name="connsiteY7" fmla="*/ 468673 h 468673"/>
              <a:gd name="connsiteX8" fmla="*/ 1052668 w 1663271"/>
              <a:gd name="connsiteY8" fmla="*/ 468673 h 468673"/>
              <a:gd name="connsiteX9" fmla="*/ 580462 w 1663271"/>
              <a:gd name="connsiteY9" fmla="*/ 468673 h 468673"/>
              <a:gd name="connsiteX10" fmla="*/ 78114 w 1663271"/>
              <a:gd name="connsiteY10" fmla="*/ 468673 h 468673"/>
              <a:gd name="connsiteX11" fmla="*/ 0 w 1663271"/>
              <a:gd name="connsiteY11" fmla="*/ 390559 h 468673"/>
              <a:gd name="connsiteX12" fmla="*/ 0 w 1663271"/>
              <a:gd name="connsiteY12" fmla="*/ 78114 h 468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63271" h="468673" fill="none" extrusionOk="0">
                <a:moveTo>
                  <a:pt x="0" y="78114"/>
                </a:moveTo>
                <a:cubicBezTo>
                  <a:pt x="-4439" y="43731"/>
                  <a:pt x="33661" y="1314"/>
                  <a:pt x="78114" y="0"/>
                </a:cubicBezTo>
                <a:cubicBezTo>
                  <a:pt x="179108" y="14955"/>
                  <a:pt x="414272" y="-16147"/>
                  <a:pt x="565391" y="0"/>
                </a:cubicBezTo>
                <a:cubicBezTo>
                  <a:pt x="716510" y="16147"/>
                  <a:pt x="841316" y="-22497"/>
                  <a:pt x="1067739" y="0"/>
                </a:cubicBezTo>
                <a:cubicBezTo>
                  <a:pt x="1294162" y="22497"/>
                  <a:pt x="1460801" y="22422"/>
                  <a:pt x="1585157" y="0"/>
                </a:cubicBezTo>
                <a:cubicBezTo>
                  <a:pt x="1625728" y="-309"/>
                  <a:pt x="1661510" y="33300"/>
                  <a:pt x="1663271" y="78114"/>
                </a:cubicBezTo>
                <a:cubicBezTo>
                  <a:pt x="1678786" y="175335"/>
                  <a:pt x="1657302" y="305667"/>
                  <a:pt x="1663271" y="390559"/>
                </a:cubicBezTo>
                <a:cubicBezTo>
                  <a:pt x="1665371" y="434131"/>
                  <a:pt x="1629395" y="469309"/>
                  <a:pt x="1585157" y="468673"/>
                </a:cubicBezTo>
                <a:cubicBezTo>
                  <a:pt x="1329362" y="484109"/>
                  <a:pt x="1242919" y="467491"/>
                  <a:pt x="1052668" y="468673"/>
                </a:cubicBezTo>
                <a:cubicBezTo>
                  <a:pt x="862417" y="469855"/>
                  <a:pt x="812669" y="455197"/>
                  <a:pt x="580462" y="468673"/>
                </a:cubicBezTo>
                <a:cubicBezTo>
                  <a:pt x="348255" y="482149"/>
                  <a:pt x="259841" y="457381"/>
                  <a:pt x="78114" y="468673"/>
                </a:cubicBezTo>
                <a:cubicBezTo>
                  <a:pt x="29358" y="469512"/>
                  <a:pt x="9894" y="432534"/>
                  <a:pt x="0" y="390559"/>
                </a:cubicBezTo>
                <a:cubicBezTo>
                  <a:pt x="-8898" y="314567"/>
                  <a:pt x="10087" y="226171"/>
                  <a:pt x="0" y="78114"/>
                </a:cubicBezTo>
                <a:close/>
              </a:path>
              <a:path w="1663271" h="468673" stroke="0" extrusionOk="0">
                <a:moveTo>
                  <a:pt x="0" y="78114"/>
                </a:moveTo>
                <a:cubicBezTo>
                  <a:pt x="19" y="33686"/>
                  <a:pt x="30286" y="-7373"/>
                  <a:pt x="78114" y="0"/>
                </a:cubicBezTo>
                <a:cubicBezTo>
                  <a:pt x="254244" y="-3648"/>
                  <a:pt x="371208" y="-23370"/>
                  <a:pt x="610603" y="0"/>
                </a:cubicBezTo>
                <a:cubicBezTo>
                  <a:pt x="849998" y="23370"/>
                  <a:pt x="929162" y="8743"/>
                  <a:pt x="1067739" y="0"/>
                </a:cubicBezTo>
                <a:cubicBezTo>
                  <a:pt x="1206316" y="-8743"/>
                  <a:pt x="1411735" y="11389"/>
                  <a:pt x="1585157" y="0"/>
                </a:cubicBezTo>
                <a:cubicBezTo>
                  <a:pt x="1630761" y="-4691"/>
                  <a:pt x="1664393" y="34968"/>
                  <a:pt x="1663271" y="78114"/>
                </a:cubicBezTo>
                <a:cubicBezTo>
                  <a:pt x="1666056" y="193842"/>
                  <a:pt x="1657083" y="235613"/>
                  <a:pt x="1663271" y="390559"/>
                </a:cubicBezTo>
                <a:cubicBezTo>
                  <a:pt x="1660750" y="435854"/>
                  <a:pt x="1629001" y="469961"/>
                  <a:pt x="1585157" y="468673"/>
                </a:cubicBezTo>
                <a:cubicBezTo>
                  <a:pt x="1460970" y="464309"/>
                  <a:pt x="1175140" y="487198"/>
                  <a:pt x="1052668" y="468673"/>
                </a:cubicBezTo>
                <a:cubicBezTo>
                  <a:pt x="930196" y="450148"/>
                  <a:pt x="773183" y="462991"/>
                  <a:pt x="535250" y="468673"/>
                </a:cubicBezTo>
                <a:cubicBezTo>
                  <a:pt x="297317" y="474355"/>
                  <a:pt x="178389" y="475758"/>
                  <a:pt x="78114" y="468673"/>
                </a:cubicBezTo>
                <a:cubicBezTo>
                  <a:pt x="37224" y="471300"/>
                  <a:pt x="5898" y="437243"/>
                  <a:pt x="0" y="390559"/>
                </a:cubicBezTo>
                <a:cubicBezTo>
                  <a:pt x="-188" y="247728"/>
                  <a:pt x="4874" y="207572"/>
                  <a:pt x="0" y="78114"/>
                </a:cubicBezTo>
                <a:close/>
              </a:path>
            </a:pathLst>
          </a:custGeom>
          <a:solidFill>
            <a:srgbClr val="F8CCCC"/>
          </a:solidFill>
          <a:ln w="38100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80462948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nkKor" panose="03080402000500000000" pitchFamily="66" charset="0"/>
                <a:ea typeface="문체부 쓰기 정체" panose="02030609000101010101" pitchFamily="17" charset="-127"/>
              </a:rPr>
              <a:t>일기장 생성</a:t>
            </a:r>
          </a:p>
        </p:txBody>
      </p:sp>
      <p:pic>
        <p:nvPicPr>
          <p:cNvPr id="7" name="그림 6" descr="스크린샷, 거울, 그리기, 테이블이(가) 표시된 사진&#10;&#10;자동 생성된 설명">
            <a:extLst>
              <a:ext uri="{FF2B5EF4-FFF2-40B4-BE49-F238E27FC236}">
                <a16:creationId xmlns:a16="http://schemas.microsoft.com/office/drawing/2014/main" id="{5DC70DFA-0600-4839-95D4-AB05AFC202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028" y="1952920"/>
            <a:ext cx="1079555" cy="1441524"/>
          </a:xfrm>
          <a:prstGeom prst="rect">
            <a:avLst/>
          </a:prstGeom>
        </p:spPr>
      </p:pic>
      <p:pic>
        <p:nvPicPr>
          <p:cNvPr id="59" name="그림 58" descr="스크린샷, 거울, 그리기, 테이블이(가) 표시된 사진&#10;&#10;자동 생성된 설명">
            <a:extLst>
              <a:ext uri="{FF2B5EF4-FFF2-40B4-BE49-F238E27FC236}">
                <a16:creationId xmlns:a16="http://schemas.microsoft.com/office/drawing/2014/main" id="{1371CD16-EBBC-47B0-9C96-D241D4F9429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94"/>
          <a:stretch/>
        </p:blipFill>
        <p:spPr>
          <a:xfrm>
            <a:off x="7490940" y="1952920"/>
            <a:ext cx="877746" cy="1441524"/>
          </a:xfrm>
          <a:prstGeom prst="rect">
            <a:avLst/>
          </a:prstGeom>
        </p:spPr>
      </p:pic>
      <p:sp>
        <p:nvSpPr>
          <p:cNvPr id="60" name="화살표: 오른쪽 59">
            <a:extLst>
              <a:ext uri="{FF2B5EF4-FFF2-40B4-BE49-F238E27FC236}">
                <a16:creationId xmlns:a16="http://schemas.microsoft.com/office/drawing/2014/main" id="{21E76A41-3EC7-4966-9037-CDBDE12BC960}"/>
              </a:ext>
            </a:extLst>
          </p:cNvPr>
          <p:cNvSpPr/>
          <p:nvPr/>
        </p:nvSpPr>
        <p:spPr>
          <a:xfrm>
            <a:off x="6426389" y="3542190"/>
            <a:ext cx="1773240" cy="356657"/>
          </a:xfrm>
          <a:custGeom>
            <a:avLst/>
            <a:gdLst>
              <a:gd name="connsiteX0" fmla="*/ 0 w 1773240"/>
              <a:gd name="connsiteY0" fmla="*/ 89164 h 356657"/>
              <a:gd name="connsiteX1" fmla="*/ 547586 w 1773240"/>
              <a:gd name="connsiteY1" fmla="*/ 89164 h 356657"/>
              <a:gd name="connsiteX2" fmla="*/ 1063275 w 1773240"/>
              <a:gd name="connsiteY2" fmla="*/ 89164 h 356657"/>
              <a:gd name="connsiteX3" fmla="*/ 1594912 w 1773240"/>
              <a:gd name="connsiteY3" fmla="*/ 89164 h 356657"/>
              <a:gd name="connsiteX4" fmla="*/ 1594912 w 1773240"/>
              <a:gd name="connsiteY4" fmla="*/ 0 h 356657"/>
              <a:gd name="connsiteX5" fmla="*/ 1773240 w 1773240"/>
              <a:gd name="connsiteY5" fmla="*/ 178329 h 356657"/>
              <a:gd name="connsiteX6" fmla="*/ 1594912 w 1773240"/>
              <a:gd name="connsiteY6" fmla="*/ 356657 h 356657"/>
              <a:gd name="connsiteX7" fmla="*/ 1594912 w 1773240"/>
              <a:gd name="connsiteY7" fmla="*/ 267493 h 356657"/>
              <a:gd name="connsiteX8" fmla="*/ 1031376 w 1773240"/>
              <a:gd name="connsiteY8" fmla="*/ 267493 h 356657"/>
              <a:gd name="connsiteX9" fmla="*/ 483790 w 1773240"/>
              <a:gd name="connsiteY9" fmla="*/ 267493 h 356657"/>
              <a:gd name="connsiteX10" fmla="*/ 0 w 1773240"/>
              <a:gd name="connsiteY10" fmla="*/ 267493 h 356657"/>
              <a:gd name="connsiteX11" fmla="*/ 0 w 1773240"/>
              <a:gd name="connsiteY11" fmla="*/ 89164 h 35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73240" h="356657" fill="none" extrusionOk="0">
                <a:moveTo>
                  <a:pt x="0" y="89164"/>
                </a:moveTo>
                <a:cubicBezTo>
                  <a:pt x="179241" y="108561"/>
                  <a:pt x="415961" y="85077"/>
                  <a:pt x="547586" y="89164"/>
                </a:cubicBezTo>
                <a:cubicBezTo>
                  <a:pt x="679211" y="93251"/>
                  <a:pt x="807596" y="83795"/>
                  <a:pt x="1063275" y="89164"/>
                </a:cubicBezTo>
                <a:cubicBezTo>
                  <a:pt x="1318954" y="94533"/>
                  <a:pt x="1400423" y="75183"/>
                  <a:pt x="1594912" y="89164"/>
                </a:cubicBezTo>
                <a:cubicBezTo>
                  <a:pt x="1592669" y="64713"/>
                  <a:pt x="1591934" y="28953"/>
                  <a:pt x="1594912" y="0"/>
                </a:cubicBezTo>
                <a:cubicBezTo>
                  <a:pt x="1649786" y="46457"/>
                  <a:pt x="1740662" y="133868"/>
                  <a:pt x="1773240" y="178329"/>
                </a:cubicBezTo>
                <a:cubicBezTo>
                  <a:pt x="1712678" y="224274"/>
                  <a:pt x="1675754" y="263131"/>
                  <a:pt x="1594912" y="356657"/>
                </a:cubicBezTo>
                <a:cubicBezTo>
                  <a:pt x="1598335" y="321630"/>
                  <a:pt x="1592906" y="286671"/>
                  <a:pt x="1594912" y="267493"/>
                </a:cubicBezTo>
                <a:cubicBezTo>
                  <a:pt x="1314411" y="263371"/>
                  <a:pt x="1222306" y="276197"/>
                  <a:pt x="1031376" y="267493"/>
                </a:cubicBezTo>
                <a:cubicBezTo>
                  <a:pt x="840446" y="258789"/>
                  <a:pt x="612653" y="286426"/>
                  <a:pt x="483790" y="267493"/>
                </a:cubicBezTo>
                <a:cubicBezTo>
                  <a:pt x="354927" y="248560"/>
                  <a:pt x="161265" y="250278"/>
                  <a:pt x="0" y="267493"/>
                </a:cubicBezTo>
                <a:cubicBezTo>
                  <a:pt x="-8336" y="183975"/>
                  <a:pt x="-2063" y="145682"/>
                  <a:pt x="0" y="89164"/>
                </a:cubicBezTo>
                <a:close/>
              </a:path>
              <a:path w="1773240" h="356657" stroke="0" extrusionOk="0">
                <a:moveTo>
                  <a:pt x="0" y="89164"/>
                </a:moveTo>
                <a:cubicBezTo>
                  <a:pt x="148633" y="90472"/>
                  <a:pt x="356707" y="86938"/>
                  <a:pt x="531637" y="89164"/>
                </a:cubicBezTo>
                <a:cubicBezTo>
                  <a:pt x="706567" y="91390"/>
                  <a:pt x="904485" y="66701"/>
                  <a:pt x="1047326" y="89164"/>
                </a:cubicBezTo>
                <a:cubicBezTo>
                  <a:pt x="1190167" y="111627"/>
                  <a:pt x="1392253" y="92302"/>
                  <a:pt x="1594912" y="89164"/>
                </a:cubicBezTo>
                <a:cubicBezTo>
                  <a:pt x="1591372" y="57756"/>
                  <a:pt x="1595733" y="30463"/>
                  <a:pt x="1594912" y="0"/>
                </a:cubicBezTo>
                <a:cubicBezTo>
                  <a:pt x="1643768" y="37558"/>
                  <a:pt x="1717463" y="133386"/>
                  <a:pt x="1773240" y="178329"/>
                </a:cubicBezTo>
                <a:cubicBezTo>
                  <a:pt x="1706074" y="253811"/>
                  <a:pt x="1640745" y="314544"/>
                  <a:pt x="1594912" y="356657"/>
                </a:cubicBezTo>
                <a:cubicBezTo>
                  <a:pt x="1598709" y="334537"/>
                  <a:pt x="1591737" y="295914"/>
                  <a:pt x="1594912" y="267493"/>
                </a:cubicBezTo>
                <a:cubicBezTo>
                  <a:pt x="1335854" y="283371"/>
                  <a:pt x="1253326" y="286803"/>
                  <a:pt x="1063275" y="267493"/>
                </a:cubicBezTo>
                <a:cubicBezTo>
                  <a:pt x="873224" y="248183"/>
                  <a:pt x="712009" y="274207"/>
                  <a:pt x="579485" y="267493"/>
                </a:cubicBezTo>
                <a:cubicBezTo>
                  <a:pt x="446961" y="260780"/>
                  <a:pt x="209433" y="248327"/>
                  <a:pt x="0" y="267493"/>
                </a:cubicBezTo>
                <a:cubicBezTo>
                  <a:pt x="4629" y="199734"/>
                  <a:pt x="-1201" y="168424"/>
                  <a:pt x="0" y="89164"/>
                </a:cubicBezTo>
                <a:close/>
              </a:path>
            </a:pathLst>
          </a:custGeom>
          <a:solidFill>
            <a:srgbClr val="CDE9E7"/>
          </a:solidFill>
          <a:ln w="38100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247092638">
                  <a:prstGeom prst="rightArrow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2523A99C-1F76-4FDD-8C30-3E9F0050B89E}"/>
              </a:ext>
            </a:extLst>
          </p:cNvPr>
          <p:cNvSpPr/>
          <p:nvPr/>
        </p:nvSpPr>
        <p:spPr>
          <a:xfrm>
            <a:off x="4555671" y="5448322"/>
            <a:ext cx="3961581" cy="821114"/>
          </a:xfrm>
          <a:custGeom>
            <a:avLst/>
            <a:gdLst>
              <a:gd name="connsiteX0" fmla="*/ 0 w 3961581"/>
              <a:gd name="connsiteY0" fmla="*/ 136855 h 821114"/>
              <a:gd name="connsiteX1" fmla="*/ 136855 w 3961581"/>
              <a:gd name="connsiteY1" fmla="*/ 0 h 821114"/>
              <a:gd name="connsiteX2" fmla="*/ 677743 w 3961581"/>
              <a:gd name="connsiteY2" fmla="*/ 0 h 821114"/>
              <a:gd name="connsiteX3" fmla="*/ 1181752 w 3961581"/>
              <a:gd name="connsiteY3" fmla="*/ 0 h 821114"/>
              <a:gd name="connsiteX4" fmla="*/ 1870154 w 3961581"/>
              <a:gd name="connsiteY4" fmla="*/ 0 h 821114"/>
              <a:gd name="connsiteX5" fmla="*/ 2411042 w 3961581"/>
              <a:gd name="connsiteY5" fmla="*/ 0 h 821114"/>
              <a:gd name="connsiteX6" fmla="*/ 2951930 w 3961581"/>
              <a:gd name="connsiteY6" fmla="*/ 0 h 821114"/>
              <a:gd name="connsiteX7" fmla="*/ 3824726 w 3961581"/>
              <a:gd name="connsiteY7" fmla="*/ 0 h 821114"/>
              <a:gd name="connsiteX8" fmla="*/ 3961581 w 3961581"/>
              <a:gd name="connsiteY8" fmla="*/ 136855 h 821114"/>
              <a:gd name="connsiteX9" fmla="*/ 3961581 w 3961581"/>
              <a:gd name="connsiteY9" fmla="*/ 684259 h 821114"/>
              <a:gd name="connsiteX10" fmla="*/ 3824726 w 3961581"/>
              <a:gd name="connsiteY10" fmla="*/ 821114 h 821114"/>
              <a:gd name="connsiteX11" fmla="*/ 3246960 w 3961581"/>
              <a:gd name="connsiteY11" fmla="*/ 821114 h 821114"/>
              <a:gd name="connsiteX12" fmla="*/ 2669193 w 3961581"/>
              <a:gd name="connsiteY12" fmla="*/ 821114 h 821114"/>
              <a:gd name="connsiteX13" fmla="*/ 1980791 w 3961581"/>
              <a:gd name="connsiteY13" fmla="*/ 821114 h 821114"/>
              <a:gd name="connsiteX14" fmla="*/ 1439903 w 3961581"/>
              <a:gd name="connsiteY14" fmla="*/ 821114 h 821114"/>
              <a:gd name="connsiteX15" fmla="*/ 935894 w 3961581"/>
              <a:gd name="connsiteY15" fmla="*/ 821114 h 821114"/>
              <a:gd name="connsiteX16" fmla="*/ 136855 w 3961581"/>
              <a:gd name="connsiteY16" fmla="*/ 821114 h 821114"/>
              <a:gd name="connsiteX17" fmla="*/ 0 w 3961581"/>
              <a:gd name="connsiteY17" fmla="*/ 684259 h 821114"/>
              <a:gd name="connsiteX18" fmla="*/ 0 w 3961581"/>
              <a:gd name="connsiteY18" fmla="*/ 136855 h 821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61581" h="821114" fill="none" extrusionOk="0">
                <a:moveTo>
                  <a:pt x="0" y="136855"/>
                </a:moveTo>
                <a:cubicBezTo>
                  <a:pt x="7227" y="53102"/>
                  <a:pt x="59641" y="1907"/>
                  <a:pt x="136855" y="0"/>
                </a:cubicBezTo>
                <a:cubicBezTo>
                  <a:pt x="340683" y="2910"/>
                  <a:pt x="423884" y="16462"/>
                  <a:pt x="677743" y="0"/>
                </a:cubicBezTo>
                <a:cubicBezTo>
                  <a:pt x="931602" y="-16462"/>
                  <a:pt x="1001021" y="-17227"/>
                  <a:pt x="1181752" y="0"/>
                </a:cubicBezTo>
                <a:cubicBezTo>
                  <a:pt x="1362483" y="17227"/>
                  <a:pt x="1633896" y="-7686"/>
                  <a:pt x="1870154" y="0"/>
                </a:cubicBezTo>
                <a:cubicBezTo>
                  <a:pt x="2106412" y="7686"/>
                  <a:pt x="2198599" y="-25621"/>
                  <a:pt x="2411042" y="0"/>
                </a:cubicBezTo>
                <a:cubicBezTo>
                  <a:pt x="2623485" y="25621"/>
                  <a:pt x="2755779" y="-24302"/>
                  <a:pt x="2951930" y="0"/>
                </a:cubicBezTo>
                <a:cubicBezTo>
                  <a:pt x="3148081" y="24302"/>
                  <a:pt x="3427534" y="28422"/>
                  <a:pt x="3824726" y="0"/>
                </a:cubicBezTo>
                <a:cubicBezTo>
                  <a:pt x="3903837" y="-9904"/>
                  <a:pt x="3953579" y="57310"/>
                  <a:pt x="3961581" y="136855"/>
                </a:cubicBezTo>
                <a:cubicBezTo>
                  <a:pt x="3970791" y="364971"/>
                  <a:pt x="3961413" y="545450"/>
                  <a:pt x="3961581" y="684259"/>
                </a:cubicBezTo>
                <a:cubicBezTo>
                  <a:pt x="3966363" y="767568"/>
                  <a:pt x="3907214" y="822285"/>
                  <a:pt x="3824726" y="821114"/>
                </a:cubicBezTo>
                <a:cubicBezTo>
                  <a:pt x="3648792" y="826315"/>
                  <a:pt x="3382998" y="806121"/>
                  <a:pt x="3246960" y="821114"/>
                </a:cubicBezTo>
                <a:cubicBezTo>
                  <a:pt x="3110922" y="836107"/>
                  <a:pt x="2817175" y="794989"/>
                  <a:pt x="2669193" y="821114"/>
                </a:cubicBezTo>
                <a:cubicBezTo>
                  <a:pt x="2521211" y="847239"/>
                  <a:pt x="2311612" y="841487"/>
                  <a:pt x="1980791" y="821114"/>
                </a:cubicBezTo>
                <a:cubicBezTo>
                  <a:pt x="1649970" y="800741"/>
                  <a:pt x="1555191" y="846438"/>
                  <a:pt x="1439903" y="821114"/>
                </a:cubicBezTo>
                <a:cubicBezTo>
                  <a:pt x="1324615" y="795790"/>
                  <a:pt x="1161142" y="816452"/>
                  <a:pt x="935894" y="821114"/>
                </a:cubicBezTo>
                <a:cubicBezTo>
                  <a:pt x="710646" y="825776"/>
                  <a:pt x="362539" y="858734"/>
                  <a:pt x="136855" y="821114"/>
                </a:cubicBezTo>
                <a:cubicBezTo>
                  <a:pt x="52042" y="829471"/>
                  <a:pt x="4750" y="759079"/>
                  <a:pt x="0" y="684259"/>
                </a:cubicBezTo>
                <a:cubicBezTo>
                  <a:pt x="21754" y="465332"/>
                  <a:pt x="-23244" y="396714"/>
                  <a:pt x="0" y="136855"/>
                </a:cubicBezTo>
                <a:close/>
              </a:path>
              <a:path w="3961581" h="821114" stroke="0" extrusionOk="0">
                <a:moveTo>
                  <a:pt x="0" y="136855"/>
                </a:moveTo>
                <a:cubicBezTo>
                  <a:pt x="89" y="55305"/>
                  <a:pt x="51217" y="-15818"/>
                  <a:pt x="136855" y="0"/>
                </a:cubicBezTo>
                <a:cubicBezTo>
                  <a:pt x="286023" y="70"/>
                  <a:pt x="590180" y="-4342"/>
                  <a:pt x="825258" y="0"/>
                </a:cubicBezTo>
                <a:cubicBezTo>
                  <a:pt x="1060336" y="4342"/>
                  <a:pt x="1080354" y="11082"/>
                  <a:pt x="1329267" y="0"/>
                </a:cubicBezTo>
                <a:cubicBezTo>
                  <a:pt x="1578180" y="-11082"/>
                  <a:pt x="1738949" y="-9091"/>
                  <a:pt x="2017669" y="0"/>
                </a:cubicBezTo>
                <a:cubicBezTo>
                  <a:pt x="2296389" y="9091"/>
                  <a:pt x="2470160" y="-18910"/>
                  <a:pt x="2595436" y="0"/>
                </a:cubicBezTo>
                <a:cubicBezTo>
                  <a:pt x="2720712" y="18910"/>
                  <a:pt x="3079677" y="-22992"/>
                  <a:pt x="3283838" y="0"/>
                </a:cubicBezTo>
                <a:cubicBezTo>
                  <a:pt x="3487999" y="22992"/>
                  <a:pt x="3581567" y="-14949"/>
                  <a:pt x="3824726" y="0"/>
                </a:cubicBezTo>
                <a:cubicBezTo>
                  <a:pt x="3897793" y="2149"/>
                  <a:pt x="3968888" y="74656"/>
                  <a:pt x="3961581" y="136855"/>
                </a:cubicBezTo>
                <a:cubicBezTo>
                  <a:pt x="3976751" y="392968"/>
                  <a:pt x="3952600" y="562220"/>
                  <a:pt x="3961581" y="684259"/>
                </a:cubicBezTo>
                <a:cubicBezTo>
                  <a:pt x="3956626" y="767399"/>
                  <a:pt x="3884342" y="815597"/>
                  <a:pt x="3824726" y="821114"/>
                </a:cubicBezTo>
                <a:cubicBezTo>
                  <a:pt x="3587020" y="841830"/>
                  <a:pt x="3411892" y="827562"/>
                  <a:pt x="3283838" y="821114"/>
                </a:cubicBezTo>
                <a:cubicBezTo>
                  <a:pt x="3155784" y="814666"/>
                  <a:pt x="2992093" y="836517"/>
                  <a:pt x="2742951" y="821114"/>
                </a:cubicBezTo>
                <a:cubicBezTo>
                  <a:pt x="2493809" y="805711"/>
                  <a:pt x="2323619" y="823304"/>
                  <a:pt x="2202063" y="821114"/>
                </a:cubicBezTo>
                <a:cubicBezTo>
                  <a:pt x="2080507" y="818924"/>
                  <a:pt x="1883815" y="796008"/>
                  <a:pt x="1698054" y="821114"/>
                </a:cubicBezTo>
                <a:cubicBezTo>
                  <a:pt x="1512293" y="846220"/>
                  <a:pt x="1212842" y="790801"/>
                  <a:pt x="1046530" y="821114"/>
                </a:cubicBezTo>
                <a:cubicBezTo>
                  <a:pt x="880218" y="851427"/>
                  <a:pt x="544850" y="841171"/>
                  <a:pt x="136855" y="821114"/>
                </a:cubicBezTo>
                <a:cubicBezTo>
                  <a:pt x="53784" y="829203"/>
                  <a:pt x="-8453" y="759235"/>
                  <a:pt x="0" y="684259"/>
                </a:cubicBezTo>
                <a:cubicBezTo>
                  <a:pt x="2926" y="466544"/>
                  <a:pt x="-22462" y="335699"/>
                  <a:pt x="0" y="136855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rgbClr val="CCC3E0"/>
            </a:solidFill>
            <a:extLst>
              <a:ext uri="{C807C97D-BFC1-408E-A445-0C87EB9F89A2}">
                <ask:lineSketchStyleProps xmlns:ask="http://schemas.microsoft.com/office/drawing/2018/sketchyshapes" sd="80462948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0C8A35-DE05-42DE-9278-A6C8584C264A}"/>
              </a:ext>
            </a:extLst>
          </p:cNvPr>
          <p:cNvSpPr txBox="1"/>
          <p:nvPr/>
        </p:nvSpPr>
        <p:spPr>
          <a:xfrm>
            <a:off x="5821348" y="3946527"/>
            <a:ext cx="286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ea typeface="문체부 쓰기 정체" panose="02030609000101010101" pitchFamily="17" charset="-127"/>
              </a:rPr>
              <a:t>가로 </a:t>
            </a:r>
            <a:r>
              <a:rPr lang="en-US" altLang="ko-K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nk FreeKor" panose="03080402000500000000" pitchFamily="66" charset="0"/>
                <a:ea typeface="문체부 쓰기 정체" panose="02030609000101010101" pitchFamily="17" charset="-127"/>
              </a:rPr>
              <a:t>RecyclerView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ea typeface="문체부 쓰기 정체" panose="02030609000101010101" pitchFamily="17" charset="-127"/>
              </a:rPr>
              <a:t> 뷰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CD7E43F-61EF-4087-91D7-4D2EAAB83248}"/>
              </a:ext>
            </a:extLst>
          </p:cNvPr>
          <p:cNvSpPr txBox="1"/>
          <p:nvPr/>
        </p:nvSpPr>
        <p:spPr>
          <a:xfrm>
            <a:off x="6212151" y="2266345"/>
            <a:ext cx="1079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문체부 쓰기 정체" panose="02030609000101010101" pitchFamily="17" charset="-127"/>
              </a:rPr>
              <a:t> 커플 일기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ea typeface="문체부 쓰기 정체" panose="02030609000101010101" pitchFamily="17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1325A87-F10E-4367-9063-DCF496BAFE20}"/>
              </a:ext>
            </a:extLst>
          </p:cNvPr>
          <p:cNvSpPr txBox="1"/>
          <p:nvPr/>
        </p:nvSpPr>
        <p:spPr>
          <a:xfrm>
            <a:off x="7479876" y="2203588"/>
            <a:ext cx="1079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문체부 쓰기 정체" panose="02030609000101010101" pitchFamily="17" charset="-127"/>
              </a:rPr>
              <a:t> 우정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ea typeface="문체부 쓰기 정체" panose="02030609000101010101" pitchFamily="17" charset="-127"/>
            </a:endParaRPr>
          </a:p>
          <a:p>
            <a:pPr algn="ctr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문체부 쓰기 정체" panose="02030609000101010101" pitchFamily="17" charset="-127"/>
              </a:rPr>
              <a:t>다이어리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ea typeface="문체부 쓰기 정체" panose="02030609000101010101" pitchFamily="17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EA42C2-8704-4F38-AF30-B2B1ED323156}"/>
              </a:ext>
            </a:extLst>
          </p:cNvPr>
          <p:cNvSpPr txBox="1"/>
          <p:nvPr/>
        </p:nvSpPr>
        <p:spPr>
          <a:xfrm>
            <a:off x="4782687" y="5561027"/>
            <a:ext cx="3539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ea typeface="문체부 쓰기 정체" panose="02030609000101010101" pitchFamily="17" charset="-127"/>
              </a:rPr>
              <a:t> </a:t>
            </a:r>
            <a:r>
              <a:rPr lang="ko-KR" altLang="en-US" b="1" dirty="0">
                <a:ea typeface="문체부 쓰기 정체" panose="02030609000101010101" pitchFamily="17" charset="-127"/>
              </a:rPr>
              <a:t>사용자는 권한을 갖은 일기장의 글을 읽고 쓸 수 있다</a:t>
            </a:r>
            <a:r>
              <a:rPr lang="en-US" altLang="ko-KR" b="1" dirty="0">
                <a:ea typeface="문체부 쓰기 정체" panose="02030609000101010101" pitchFamily="17" charset="-127"/>
              </a:rPr>
              <a:t>. </a:t>
            </a:r>
            <a:endParaRPr lang="ko-KR" altLang="en-US" b="1" dirty="0">
              <a:ea typeface="문체부 쓰기 정체" panose="02030609000101010101" pitchFamily="17" charset="-127"/>
            </a:endParaRPr>
          </a:p>
        </p:txBody>
      </p:sp>
      <p:sp>
        <p:nvSpPr>
          <p:cNvPr id="65" name="화살표: 오른쪽 64">
            <a:extLst>
              <a:ext uri="{FF2B5EF4-FFF2-40B4-BE49-F238E27FC236}">
                <a16:creationId xmlns:a16="http://schemas.microsoft.com/office/drawing/2014/main" id="{C29221A4-9803-4B48-8A34-1AA95D48A095}"/>
              </a:ext>
            </a:extLst>
          </p:cNvPr>
          <p:cNvSpPr/>
          <p:nvPr/>
        </p:nvSpPr>
        <p:spPr>
          <a:xfrm>
            <a:off x="8735785" y="3191717"/>
            <a:ext cx="730883" cy="292844"/>
          </a:xfrm>
          <a:custGeom>
            <a:avLst/>
            <a:gdLst>
              <a:gd name="connsiteX0" fmla="*/ 0 w 730883"/>
              <a:gd name="connsiteY0" fmla="*/ 73211 h 292844"/>
              <a:gd name="connsiteX1" fmla="*/ 584461 w 730883"/>
              <a:gd name="connsiteY1" fmla="*/ 73211 h 292844"/>
              <a:gd name="connsiteX2" fmla="*/ 584461 w 730883"/>
              <a:gd name="connsiteY2" fmla="*/ 0 h 292844"/>
              <a:gd name="connsiteX3" fmla="*/ 730883 w 730883"/>
              <a:gd name="connsiteY3" fmla="*/ 146422 h 292844"/>
              <a:gd name="connsiteX4" fmla="*/ 584461 w 730883"/>
              <a:gd name="connsiteY4" fmla="*/ 292844 h 292844"/>
              <a:gd name="connsiteX5" fmla="*/ 584461 w 730883"/>
              <a:gd name="connsiteY5" fmla="*/ 219633 h 292844"/>
              <a:gd name="connsiteX6" fmla="*/ 0 w 730883"/>
              <a:gd name="connsiteY6" fmla="*/ 219633 h 292844"/>
              <a:gd name="connsiteX7" fmla="*/ 0 w 730883"/>
              <a:gd name="connsiteY7" fmla="*/ 73211 h 292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0883" h="292844" fill="none" extrusionOk="0">
                <a:moveTo>
                  <a:pt x="0" y="73211"/>
                </a:moveTo>
                <a:cubicBezTo>
                  <a:pt x="273818" y="76450"/>
                  <a:pt x="310430" y="52599"/>
                  <a:pt x="584461" y="73211"/>
                </a:cubicBezTo>
                <a:cubicBezTo>
                  <a:pt x="587970" y="40268"/>
                  <a:pt x="584010" y="19774"/>
                  <a:pt x="584461" y="0"/>
                </a:cubicBezTo>
                <a:cubicBezTo>
                  <a:pt x="637509" y="66923"/>
                  <a:pt x="673547" y="97264"/>
                  <a:pt x="730883" y="146422"/>
                </a:cubicBezTo>
                <a:cubicBezTo>
                  <a:pt x="705378" y="181473"/>
                  <a:pt x="628926" y="242396"/>
                  <a:pt x="584461" y="292844"/>
                </a:cubicBezTo>
                <a:cubicBezTo>
                  <a:pt x="581810" y="267457"/>
                  <a:pt x="585081" y="246497"/>
                  <a:pt x="584461" y="219633"/>
                </a:cubicBezTo>
                <a:cubicBezTo>
                  <a:pt x="394340" y="191436"/>
                  <a:pt x="139149" y="243784"/>
                  <a:pt x="0" y="219633"/>
                </a:cubicBezTo>
                <a:cubicBezTo>
                  <a:pt x="3696" y="175914"/>
                  <a:pt x="1475" y="105018"/>
                  <a:pt x="0" y="73211"/>
                </a:cubicBezTo>
                <a:close/>
              </a:path>
              <a:path w="730883" h="292844" stroke="0" extrusionOk="0">
                <a:moveTo>
                  <a:pt x="0" y="73211"/>
                </a:moveTo>
                <a:cubicBezTo>
                  <a:pt x="134546" y="80495"/>
                  <a:pt x="390756" y="45059"/>
                  <a:pt x="584461" y="73211"/>
                </a:cubicBezTo>
                <a:cubicBezTo>
                  <a:pt x="588062" y="54325"/>
                  <a:pt x="581327" y="36354"/>
                  <a:pt x="584461" y="0"/>
                </a:cubicBezTo>
                <a:cubicBezTo>
                  <a:pt x="634504" y="46781"/>
                  <a:pt x="658283" y="82992"/>
                  <a:pt x="730883" y="146422"/>
                </a:cubicBezTo>
                <a:cubicBezTo>
                  <a:pt x="679432" y="211013"/>
                  <a:pt x="634079" y="246928"/>
                  <a:pt x="584461" y="292844"/>
                </a:cubicBezTo>
                <a:cubicBezTo>
                  <a:pt x="581847" y="275123"/>
                  <a:pt x="586281" y="255663"/>
                  <a:pt x="584461" y="219633"/>
                </a:cubicBezTo>
                <a:cubicBezTo>
                  <a:pt x="384983" y="201278"/>
                  <a:pt x="160884" y="209162"/>
                  <a:pt x="0" y="219633"/>
                </a:cubicBezTo>
                <a:cubicBezTo>
                  <a:pt x="5389" y="175650"/>
                  <a:pt x="-3971" y="143836"/>
                  <a:pt x="0" y="73211"/>
                </a:cubicBezTo>
                <a:close/>
              </a:path>
            </a:pathLst>
          </a:custGeom>
          <a:solidFill>
            <a:srgbClr val="CDE9E7"/>
          </a:solidFill>
          <a:ln w="38100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247092638">
                  <a:prstGeom prst="rightArrow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E48B15B3-9A98-494A-BC61-3AA491E487DF}"/>
              </a:ext>
            </a:extLst>
          </p:cNvPr>
          <p:cNvSpPr/>
          <p:nvPr/>
        </p:nvSpPr>
        <p:spPr>
          <a:xfrm>
            <a:off x="9624120" y="2530742"/>
            <a:ext cx="1953660" cy="821114"/>
          </a:xfrm>
          <a:custGeom>
            <a:avLst/>
            <a:gdLst>
              <a:gd name="connsiteX0" fmla="*/ 0 w 1953660"/>
              <a:gd name="connsiteY0" fmla="*/ 136855 h 821114"/>
              <a:gd name="connsiteX1" fmla="*/ 136855 w 1953660"/>
              <a:gd name="connsiteY1" fmla="*/ 0 h 821114"/>
              <a:gd name="connsiteX2" fmla="*/ 680039 w 1953660"/>
              <a:gd name="connsiteY2" fmla="*/ 0 h 821114"/>
              <a:gd name="connsiteX3" fmla="*/ 1240022 w 1953660"/>
              <a:gd name="connsiteY3" fmla="*/ 0 h 821114"/>
              <a:gd name="connsiteX4" fmla="*/ 1816805 w 1953660"/>
              <a:gd name="connsiteY4" fmla="*/ 0 h 821114"/>
              <a:gd name="connsiteX5" fmla="*/ 1953660 w 1953660"/>
              <a:gd name="connsiteY5" fmla="*/ 136855 h 821114"/>
              <a:gd name="connsiteX6" fmla="*/ 1953660 w 1953660"/>
              <a:gd name="connsiteY6" fmla="*/ 684259 h 821114"/>
              <a:gd name="connsiteX7" fmla="*/ 1816805 w 1953660"/>
              <a:gd name="connsiteY7" fmla="*/ 821114 h 821114"/>
              <a:gd name="connsiteX8" fmla="*/ 1223223 w 1953660"/>
              <a:gd name="connsiteY8" fmla="*/ 821114 h 821114"/>
              <a:gd name="connsiteX9" fmla="*/ 696838 w 1953660"/>
              <a:gd name="connsiteY9" fmla="*/ 821114 h 821114"/>
              <a:gd name="connsiteX10" fmla="*/ 136855 w 1953660"/>
              <a:gd name="connsiteY10" fmla="*/ 821114 h 821114"/>
              <a:gd name="connsiteX11" fmla="*/ 0 w 1953660"/>
              <a:gd name="connsiteY11" fmla="*/ 684259 h 821114"/>
              <a:gd name="connsiteX12" fmla="*/ 0 w 1953660"/>
              <a:gd name="connsiteY12" fmla="*/ 136855 h 821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53660" h="821114" fill="none" extrusionOk="0">
                <a:moveTo>
                  <a:pt x="0" y="136855"/>
                </a:moveTo>
                <a:cubicBezTo>
                  <a:pt x="-3228" y="67642"/>
                  <a:pt x="54897" y="6386"/>
                  <a:pt x="136855" y="0"/>
                </a:cubicBezTo>
                <a:cubicBezTo>
                  <a:pt x="358431" y="-22683"/>
                  <a:pt x="534133" y="-26228"/>
                  <a:pt x="680039" y="0"/>
                </a:cubicBezTo>
                <a:cubicBezTo>
                  <a:pt x="825945" y="26228"/>
                  <a:pt x="994060" y="27223"/>
                  <a:pt x="1240022" y="0"/>
                </a:cubicBezTo>
                <a:cubicBezTo>
                  <a:pt x="1485984" y="-27223"/>
                  <a:pt x="1678598" y="-5468"/>
                  <a:pt x="1816805" y="0"/>
                </a:cubicBezTo>
                <a:cubicBezTo>
                  <a:pt x="1890342" y="-246"/>
                  <a:pt x="1945173" y="53208"/>
                  <a:pt x="1953660" y="136855"/>
                </a:cubicBezTo>
                <a:cubicBezTo>
                  <a:pt x="1970039" y="362375"/>
                  <a:pt x="1953082" y="465760"/>
                  <a:pt x="1953660" y="684259"/>
                </a:cubicBezTo>
                <a:cubicBezTo>
                  <a:pt x="1959456" y="761031"/>
                  <a:pt x="1905113" y="828487"/>
                  <a:pt x="1816805" y="821114"/>
                </a:cubicBezTo>
                <a:cubicBezTo>
                  <a:pt x="1585315" y="836826"/>
                  <a:pt x="1443490" y="819314"/>
                  <a:pt x="1223223" y="821114"/>
                </a:cubicBezTo>
                <a:cubicBezTo>
                  <a:pt x="1002956" y="822914"/>
                  <a:pt x="825087" y="820365"/>
                  <a:pt x="696838" y="821114"/>
                </a:cubicBezTo>
                <a:cubicBezTo>
                  <a:pt x="568590" y="821863"/>
                  <a:pt x="249119" y="831064"/>
                  <a:pt x="136855" y="821114"/>
                </a:cubicBezTo>
                <a:cubicBezTo>
                  <a:pt x="57751" y="821640"/>
                  <a:pt x="4577" y="759303"/>
                  <a:pt x="0" y="684259"/>
                </a:cubicBezTo>
                <a:cubicBezTo>
                  <a:pt x="-18746" y="438520"/>
                  <a:pt x="-11170" y="337536"/>
                  <a:pt x="0" y="136855"/>
                </a:cubicBezTo>
                <a:close/>
              </a:path>
              <a:path w="1953660" h="821114" stroke="0" extrusionOk="0">
                <a:moveTo>
                  <a:pt x="0" y="136855"/>
                </a:moveTo>
                <a:cubicBezTo>
                  <a:pt x="89" y="55305"/>
                  <a:pt x="51217" y="-15818"/>
                  <a:pt x="136855" y="0"/>
                </a:cubicBezTo>
                <a:cubicBezTo>
                  <a:pt x="300877" y="20142"/>
                  <a:pt x="446510" y="-22491"/>
                  <a:pt x="730437" y="0"/>
                </a:cubicBezTo>
                <a:cubicBezTo>
                  <a:pt x="1014364" y="22491"/>
                  <a:pt x="1009428" y="14763"/>
                  <a:pt x="1240022" y="0"/>
                </a:cubicBezTo>
                <a:cubicBezTo>
                  <a:pt x="1470617" y="-14763"/>
                  <a:pt x="1554854" y="-8825"/>
                  <a:pt x="1816805" y="0"/>
                </a:cubicBezTo>
                <a:cubicBezTo>
                  <a:pt x="1893953" y="-2980"/>
                  <a:pt x="1956014" y="61261"/>
                  <a:pt x="1953660" y="136855"/>
                </a:cubicBezTo>
                <a:cubicBezTo>
                  <a:pt x="1968561" y="347921"/>
                  <a:pt x="1969373" y="495900"/>
                  <a:pt x="1953660" y="684259"/>
                </a:cubicBezTo>
                <a:cubicBezTo>
                  <a:pt x="1951144" y="761991"/>
                  <a:pt x="1899695" y="834498"/>
                  <a:pt x="1816805" y="821114"/>
                </a:cubicBezTo>
                <a:cubicBezTo>
                  <a:pt x="1572885" y="801347"/>
                  <a:pt x="1350953" y="796915"/>
                  <a:pt x="1223223" y="821114"/>
                </a:cubicBezTo>
                <a:cubicBezTo>
                  <a:pt x="1095493" y="845313"/>
                  <a:pt x="883340" y="832601"/>
                  <a:pt x="646440" y="821114"/>
                </a:cubicBezTo>
                <a:cubicBezTo>
                  <a:pt x="409540" y="809627"/>
                  <a:pt x="324431" y="816897"/>
                  <a:pt x="136855" y="821114"/>
                </a:cubicBezTo>
                <a:cubicBezTo>
                  <a:pt x="72763" y="834527"/>
                  <a:pt x="6753" y="763898"/>
                  <a:pt x="0" y="684259"/>
                </a:cubicBezTo>
                <a:cubicBezTo>
                  <a:pt x="21513" y="418014"/>
                  <a:pt x="9405" y="388860"/>
                  <a:pt x="0" y="136855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rgbClr val="CCC3E0"/>
            </a:solidFill>
            <a:extLst>
              <a:ext uri="{C807C97D-BFC1-408E-A445-0C87EB9F89A2}">
                <ask:lineSketchStyleProps xmlns:ask="http://schemas.microsoft.com/office/drawing/2018/sketchyshapes" sd="80462948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9C8C751-43C0-4C0D-B6F4-9F2AD83C5AF2}"/>
              </a:ext>
            </a:extLst>
          </p:cNvPr>
          <p:cNvSpPr txBox="1"/>
          <p:nvPr/>
        </p:nvSpPr>
        <p:spPr>
          <a:xfrm>
            <a:off x="9519152" y="2660327"/>
            <a:ext cx="205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InkKor" panose="03080402000500000000" pitchFamily="66" charset="0"/>
                <a:ea typeface="문체부 쓰기 정체" panose="02030609000101010101" pitchFamily="17" charset="-127"/>
              </a:rPr>
              <a:t> </a:t>
            </a:r>
            <a:r>
              <a:rPr lang="ko-KR" altLang="en-US" sz="2800" b="1" dirty="0">
                <a:latin typeface="InkKor" panose="03080402000500000000" pitchFamily="66" charset="0"/>
                <a:ea typeface="문체부 쓰기 정체" panose="02030609000101010101" pitchFamily="17" charset="-127"/>
              </a:rPr>
              <a:t>일기 쓰기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F8D2E187-5FB3-4DD2-BD39-D437D4588068}"/>
              </a:ext>
            </a:extLst>
          </p:cNvPr>
          <p:cNvSpPr/>
          <p:nvPr/>
        </p:nvSpPr>
        <p:spPr>
          <a:xfrm>
            <a:off x="9622201" y="3684988"/>
            <a:ext cx="1953660" cy="821114"/>
          </a:xfrm>
          <a:custGeom>
            <a:avLst/>
            <a:gdLst>
              <a:gd name="connsiteX0" fmla="*/ 0 w 1953660"/>
              <a:gd name="connsiteY0" fmla="*/ 136855 h 821114"/>
              <a:gd name="connsiteX1" fmla="*/ 136855 w 1953660"/>
              <a:gd name="connsiteY1" fmla="*/ 0 h 821114"/>
              <a:gd name="connsiteX2" fmla="*/ 680039 w 1953660"/>
              <a:gd name="connsiteY2" fmla="*/ 0 h 821114"/>
              <a:gd name="connsiteX3" fmla="*/ 1240022 w 1953660"/>
              <a:gd name="connsiteY3" fmla="*/ 0 h 821114"/>
              <a:gd name="connsiteX4" fmla="*/ 1816805 w 1953660"/>
              <a:gd name="connsiteY4" fmla="*/ 0 h 821114"/>
              <a:gd name="connsiteX5" fmla="*/ 1953660 w 1953660"/>
              <a:gd name="connsiteY5" fmla="*/ 136855 h 821114"/>
              <a:gd name="connsiteX6" fmla="*/ 1953660 w 1953660"/>
              <a:gd name="connsiteY6" fmla="*/ 684259 h 821114"/>
              <a:gd name="connsiteX7" fmla="*/ 1816805 w 1953660"/>
              <a:gd name="connsiteY7" fmla="*/ 821114 h 821114"/>
              <a:gd name="connsiteX8" fmla="*/ 1223223 w 1953660"/>
              <a:gd name="connsiteY8" fmla="*/ 821114 h 821114"/>
              <a:gd name="connsiteX9" fmla="*/ 696838 w 1953660"/>
              <a:gd name="connsiteY9" fmla="*/ 821114 h 821114"/>
              <a:gd name="connsiteX10" fmla="*/ 136855 w 1953660"/>
              <a:gd name="connsiteY10" fmla="*/ 821114 h 821114"/>
              <a:gd name="connsiteX11" fmla="*/ 0 w 1953660"/>
              <a:gd name="connsiteY11" fmla="*/ 684259 h 821114"/>
              <a:gd name="connsiteX12" fmla="*/ 0 w 1953660"/>
              <a:gd name="connsiteY12" fmla="*/ 136855 h 821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53660" h="821114" fill="none" extrusionOk="0">
                <a:moveTo>
                  <a:pt x="0" y="136855"/>
                </a:moveTo>
                <a:cubicBezTo>
                  <a:pt x="-3228" y="67642"/>
                  <a:pt x="54897" y="6386"/>
                  <a:pt x="136855" y="0"/>
                </a:cubicBezTo>
                <a:cubicBezTo>
                  <a:pt x="358431" y="-22683"/>
                  <a:pt x="534133" y="-26228"/>
                  <a:pt x="680039" y="0"/>
                </a:cubicBezTo>
                <a:cubicBezTo>
                  <a:pt x="825945" y="26228"/>
                  <a:pt x="994060" y="27223"/>
                  <a:pt x="1240022" y="0"/>
                </a:cubicBezTo>
                <a:cubicBezTo>
                  <a:pt x="1485984" y="-27223"/>
                  <a:pt x="1678598" y="-5468"/>
                  <a:pt x="1816805" y="0"/>
                </a:cubicBezTo>
                <a:cubicBezTo>
                  <a:pt x="1890342" y="-246"/>
                  <a:pt x="1945173" y="53208"/>
                  <a:pt x="1953660" y="136855"/>
                </a:cubicBezTo>
                <a:cubicBezTo>
                  <a:pt x="1970039" y="362375"/>
                  <a:pt x="1953082" y="465760"/>
                  <a:pt x="1953660" y="684259"/>
                </a:cubicBezTo>
                <a:cubicBezTo>
                  <a:pt x="1959456" y="761031"/>
                  <a:pt x="1905113" y="828487"/>
                  <a:pt x="1816805" y="821114"/>
                </a:cubicBezTo>
                <a:cubicBezTo>
                  <a:pt x="1585315" y="836826"/>
                  <a:pt x="1443490" y="819314"/>
                  <a:pt x="1223223" y="821114"/>
                </a:cubicBezTo>
                <a:cubicBezTo>
                  <a:pt x="1002956" y="822914"/>
                  <a:pt x="825087" y="820365"/>
                  <a:pt x="696838" y="821114"/>
                </a:cubicBezTo>
                <a:cubicBezTo>
                  <a:pt x="568590" y="821863"/>
                  <a:pt x="249119" y="831064"/>
                  <a:pt x="136855" y="821114"/>
                </a:cubicBezTo>
                <a:cubicBezTo>
                  <a:pt x="57751" y="821640"/>
                  <a:pt x="4577" y="759303"/>
                  <a:pt x="0" y="684259"/>
                </a:cubicBezTo>
                <a:cubicBezTo>
                  <a:pt x="-18746" y="438520"/>
                  <a:pt x="-11170" y="337536"/>
                  <a:pt x="0" y="136855"/>
                </a:cubicBezTo>
                <a:close/>
              </a:path>
              <a:path w="1953660" h="821114" stroke="0" extrusionOk="0">
                <a:moveTo>
                  <a:pt x="0" y="136855"/>
                </a:moveTo>
                <a:cubicBezTo>
                  <a:pt x="89" y="55305"/>
                  <a:pt x="51217" y="-15818"/>
                  <a:pt x="136855" y="0"/>
                </a:cubicBezTo>
                <a:cubicBezTo>
                  <a:pt x="300877" y="20142"/>
                  <a:pt x="446510" y="-22491"/>
                  <a:pt x="730437" y="0"/>
                </a:cubicBezTo>
                <a:cubicBezTo>
                  <a:pt x="1014364" y="22491"/>
                  <a:pt x="1009428" y="14763"/>
                  <a:pt x="1240022" y="0"/>
                </a:cubicBezTo>
                <a:cubicBezTo>
                  <a:pt x="1470617" y="-14763"/>
                  <a:pt x="1554854" y="-8825"/>
                  <a:pt x="1816805" y="0"/>
                </a:cubicBezTo>
                <a:cubicBezTo>
                  <a:pt x="1893953" y="-2980"/>
                  <a:pt x="1956014" y="61261"/>
                  <a:pt x="1953660" y="136855"/>
                </a:cubicBezTo>
                <a:cubicBezTo>
                  <a:pt x="1968561" y="347921"/>
                  <a:pt x="1969373" y="495900"/>
                  <a:pt x="1953660" y="684259"/>
                </a:cubicBezTo>
                <a:cubicBezTo>
                  <a:pt x="1951144" y="761991"/>
                  <a:pt x="1899695" y="834498"/>
                  <a:pt x="1816805" y="821114"/>
                </a:cubicBezTo>
                <a:cubicBezTo>
                  <a:pt x="1572885" y="801347"/>
                  <a:pt x="1350953" y="796915"/>
                  <a:pt x="1223223" y="821114"/>
                </a:cubicBezTo>
                <a:cubicBezTo>
                  <a:pt x="1095493" y="845313"/>
                  <a:pt x="883340" y="832601"/>
                  <a:pt x="646440" y="821114"/>
                </a:cubicBezTo>
                <a:cubicBezTo>
                  <a:pt x="409540" y="809627"/>
                  <a:pt x="324431" y="816897"/>
                  <a:pt x="136855" y="821114"/>
                </a:cubicBezTo>
                <a:cubicBezTo>
                  <a:pt x="72763" y="834527"/>
                  <a:pt x="6753" y="763898"/>
                  <a:pt x="0" y="684259"/>
                </a:cubicBezTo>
                <a:cubicBezTo>
                  <a:pt x="21513" y="418014"/>
                  <a:pt x="9405" y="388860"/>
                  <a:pt x="0" y="136855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rgbClr val="CCC3E0"/>
            </a:solidFill>
            <a:extLst>
              <a:ext uri="{C807C97D-BFC1-408E-A445-0C87EB9F89A2}">
                <ask:lineSketchStyleProps xmlns:ask="http://schemas.microsoft.com/office/drawing/2018/sketchyshapes" sd="80462948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619FCD6-835B-49E5-BC62-4C53506B4135}"/>
              </a:ext>
            </a:extLst>
          </p:cNvPr>
          <p:cNvSpPr txBox="1"/>
          <p:nvPr/>
        </p:nvSpPr>
        <p:spPr>
          <a:xfrm>
            <a:off x="9708050" y="3772379"/>
            <a:ext cx="2833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ea typeface="문체부 쓰기 정체" panose="02030609000101010101" pitchFamily="17" charset="-127"/>
              </a:rPr>
              <a:t>일기 삭제 </a:t>
            </a:r>
            <a:endParaRPr lang="en-US" altLang="ko-KR" dirty="0">
              <a:ea typeface="문체부 쓰기 정체" panose="02030609000101010101" pitchFamily="17" charset="-127"/>
            </a:endParaRPr>
          </a:p>
          <a:p>
            <a:r>
              <a:rPr lang="ko-KR" altLang="en-US" dirty="0">
                <a:ea typeface="문체부 쓰기 정체" panose="02030609000101010101" pitchFamily="17" charset="-127"/>
              </a:rPr>
              <a:t>기능</a:t>
            </a:r>
            <a:r>
              <a:rPr lang="en-US" altLang="ko-KR" dirty="0">
                <a:ea typeface="문체부 쓰기 정체" panose="02030609000101010101" pitchFamily="17" charset="-127"/>
              </a:rPr>
              <a:t> </a:t>
            </a:r>
            <a:r>
              <a:rPr lang="ko-KR" altLang="en-US" dirty="0">
                <a:ea typeface="문체부 쓰기 정체" panose="02030609000101010101" pitchFamily="17" charset="-127"/>
              </a:rPr>
              <a:t>구현 필요</a:t>
            </a:r>
            <a:endParaRPr lang="ko-KR" altLang="en-US" b="1" dirty="0">
              <a:ea typeface="문체부 쓰기 정체" panose="02030609000101010101" pitchFamily="17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5DB02FD-E7DA-4F31-BBCA-31760503BBD7}"/>
              </a:ext>
            </a:extLst>
          </p:cNvPr>
          <p:cNvSpPr/>
          <p:nvPr/>
        </p:nvSpPr>
        <p:spPr>
          <a:xfrm>
            <a:off x="906240" y="2987516"/>
            <a:ext cx="2817746" cy="1749390"/>
          </a:xfrm>
          <a:custGeom>
            <a:avLst/>
            <a:gdLst>
              <a:gd name="connsiteX0" fmla="*/ 0 w 2817746"/>
              <a:gd name="connsiteY0" fmla="*/ 291571 h 1749390"/>
              <a:gd name="connsiteX1" fmla="*/ 291571 w 2817746"/>
              <a:gd name="connsiteY1" fmla="*/ 0 h 1749390"/>
              <a:gd name="connsiteX2" fmla="*/ 805530 w 2817746"/>
              <a:gd name="connsiteY2" fmla="*/ 0 h 1749390"/>
              <a:gd name="connsiteX3" fmla="*/ 1386527 w 2817746"/>
              <a:gd name="connsiteY3" fmla="*/ 0 h 1749390"/>
              <a:gd name="connsiteX4" fmla="*/ 1967524 w 2817746"/>
              <a:gd name="connsiteY4" fmla="*/ 0 h 1749390"/>
              <a:gd name="connsiteX5" fmla="*/ 2526175 w 2817746"/>
              <a:gd name="connsiteY5" fmla="*/ 0 h 1749390"/>
              <a:gd name="connsiteX6" fmla="*/ 2817746 w 2817746"/>
              <a:gd name="connsiteY6" fmla="*/ 291571 h 1749390"/>
              <a:gd name="connsiteX7" fmla="*/ 2817746 w 2817746"/>
              <a:gd name="connsiteY7" fmla="*/ 851370 h 1749390"/>
              <a:gd name="connsiteX8" fmla="*/ 2817746 w 2817746"/>
              <a:gd name="connsiteY8" fmla="*/ 1457819 h 1749390"/>
              <a:gd name="connsiteX9" fmla="*/ 2526175 w 2817746"/>
              <a:gd name="connsiteY9" fmla="*/ 1749390 h 1749390"/>
              <a:gd name="connsiteX10" fmla="*/ 2012216 w 2817746"/>
              <a:gd name="connsiteY10" fmla="*/ 1749390 h 1749390"/>
              <a:gd name="connsiteX11" fmla="*/ 1408873 w 2817746"/>
              <a:gd name="connsiteY11" fmla="*/ 1749390 h 1749390"/>
              <a:gd name="connsiteX12" fmla="*/ 894914 w 2817746"/>
              <a:gd name="connsiteY12" fmla="*/ 1749390 h 1749390"/>
              <a:gd name="connsiteX13" fmla="*/ 291571 w 2817746"/>
              <a:gd name="connsiteY13" fmla="*/ 1749390 h 1749390"/>
              <a:gd name="connsiteX14" fmla="*/ 0 w 2817746"/>
              <a:gd name="connsiteY14" fmla="*/ 1457819 h 1749390"/>
              <a:gd name="connsiteX15" fmla="*/ 0 w 2817746"/>
              <a:gd name="connsiteY15" fmla="*/ 886357 h 1749390"/>
              <a:gd name="connsiteX16" fmla="*/ 0 w 2817746"/>
              <a:gd name="connsiteY16" fmla="*/ 291571 h 1749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17746" h="1749390" extrusionOk="0">
                <a:moveTo>
                  <a:pt x="0" y="291571"/>
                </a:moveTo>
                <a:cubicBezTo>
                  <a:pt x="-11785" y="145441"/>
                  <a:pt x="131230" y="-7604"/>
                  <a:pt x="291571" y="0"/>
                </a:cubicBezTo>
                <a:cubicBezTo>
                  <a:pt x="453671" y="-1044"/>
                  <a:pt x="581889" y="8624"/>
                  <a:pt x="805530" y="0"/>
                </a:cubicBezTo>
                <a:cubicBezTo>
                  <a:pt x="1029171" y="-8624"/>
                  <a:pt x="1232969" y="-8667"/>
                  <a:pt x="1386527" y="0"/>
                </a:cubicBezTo>
                <a:cubicBezTo>
                  <a:pt x="1540085" y="8667"/>
                  <a:pt x="1824039" y="-27169"/>
                  <a:pt x="1967524" y="0"/>
                </a:cubicBezTo>
                <a:cubicBezTo>
                  <a:pt x="2111009" y="27169"/>
                  <a:pt x="2311266" y="16325"/>
                  <a:pt x="2526175" y="0"/>
                </a:cubicBezTo>
                <a:cubicBezTo>
                  <a:pt x="2666067" y="-31513"/>
                  <a:pt x="2809998" y="139340"/>
                  <a:pt x="2817746" y="291571"/>
                </a:cubicBezTo>
                <a:cubicBezTo>
                  <a:pt x="2835337" y="469682"/>
                  <a:pt x="2836657" y="658792"/>
                  <a:pt x="2817746" y="851370"/>
                </a:cubicBezTo>
                <a:cubicBezTo>
                  <a:pt x="2798835" y="1043948"/>
                  <a:pt x="2791646" y="1270255"/>
                  <a:pt x="2817746" y="1457819"/>
                </a:cubicBezTo>
                <a:cubicBezTo>
                  <a:pt x="2788928" y="1641648"/>
                  <a:pt x="2688921" y="1755011"/>
                  <a:pt x="2526175" y="1749390"/>
                </a:cubicBezTo>
                <a:cubicBezTo>
                  <a:pt x="2409159" y="1763118"/>
                  <a:pt x="2220037" y="1763744"/>
                  <a:pt x="2012216" y="1749390"/>
                </a:cubicBezTo>
                <a:cubicBezTo>
                  <a:pt x="1804395" y="1735036"/>
                  <a:pt x="1556945" y="1720138"/>
                  <a:pt x="1408873" y="1749390"/>
                </a:cubicBezTo>
                <a:cubicBezTo>
                  <a:pt x="1260801" y="1778642"/>
                  <a:pt x="1085767" y="1767908"/>
                  <a:pt x="894914" y="1749390"/>
                </a:cubicBezTo>
                <a:cubicBezTo>
                  <a:pt x="704061" y="1730872"/>
                  <a:pt x="587519" y="1719759"/>
                  <a:pt x="291571" y="1749390"/>
                </a:cubicBezTo>
                <a:cubicBezTo>
                  <a:pt x="110238" y="1769741"/>
                  <a:pt x="-3448" y="1617026"/>
                  <a:pt x="0" y="1457819"/>
                </a:cubicBezTo>
                <a:cubicBezTo>
                  <a:pt x="27038" y="1183443"/>
                  <a:pt x="-6418" y="1090779"/>
                  <a:pt x="0" y="886357"/>
                </a:cubicBezTo>
                <a:cubicBezTo>
                  <a:pt x="6418" y="681935"/>
                  <a:pt x="-4655" y="411970"/>
                  <a:pt x="0" y="291571"/>
                </a:cubicBezTo>
                <a:close/>
              </a:path>
            </a:pathLst>
          </a:custGeom>
          <a:noFill/>
          <a:ln w="38100">
            <a:solidFill>
              <a:srgbClr val="CDE9E7"/>
            </a:solidFill>
            <a:extLst>
              <a:ext uri="{C807C97D-BFC1-408E-A445-0C87EB9F89A2}">
                <ask:lineSketchStyleProps xmlns:ask="http://schemas.microsoft.com/office/drawing/2018/sketchyshapes" sd="383384279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13699EC5-F9D5-4753-B8D9-233392292459}"/>
              </a:ext>
            </a:extLst>
          </p:cNvPr>
          <p:cNvSpPr/>
          <p:nvPr/>
        </p:nvSpPr>
        <p:spPr>
          <a:xfrm>
            <a:off x="1083429" y="2877723"/>
            <a:ext cx="2463369" cy="455658"/>
          </a:xfrm>
          <a:custGeom>
            <a:avLst/>
            <a:gdLst>
              <a:gd name="connsiteX0" fmla="*/ 0 w 2463369"/>
              <a:gd name="connsiteY0" fmla="*/ 75945 h 455658"/>
              <a:gd name="connsiteX1" fmla="*/ 75945 w 2463369"/>
              <a:gd name="connsiteY1" fmla="*/ 0 h 455658"/>
              <a:gd name="connsiteX2" fmla="*/ 676930 w 2463369"/>
              <a:gd name="connsiteY2" fmla="*/ 0 h 455658"/>
              <a:gd name="connsiteX3" fmla="*/ 1277914 w 2463369"/>
              <a:gd name="connsiteY3" fmla="*/ 0 h 455658"/>
              <a:gd name="connsiteX4" fmla="*/ 1832669 w 2463369"/>
              <a:gd name="connsiteY4" fmla="*/ 0 h 455658"/>
              <a:gd name="connsiteX5" fmla="*/ 2387424 w 2463369"/>
              <a:gd name="connsiteY5" fmla="*/ 0 h 455658"/>
              <a:gd name="connsiteX6" fmla="*/ 2463369 w 2463369"/>
              <a:gd name="connsiteY6" fmla="*/ 75945 h 455658"/>
              <a:gd name="connsiteX7" fmla="*/ 2463369 w 2463369"/>
              <a:gd name="connsiteY7" fmla="*/ 379713 h 455658"/>
              <a:gd name="connsiteX8" fmla="*/ 2387424 w 2463369"/>
              <a:gd name="connsiteY8" fmla="*/ 455658 h 455658"/>
              <a:gd name="connsiteX9" fmla="*/ 1786439 w 2463369"/>
              <a:gd name="connsiteY9" fmla="*/ 455658 h 455658"/>
              <a:gd name="connsiteX10" fmla="*/ 1277914 w 2463369"/>
              <a:gd name="connsiteY10" fmla="*/ 455658 h 455658"/>
              <a:gd name="connsiteX11" fmla="*/ 700044 w 2463369"/>
              <a:gd name="connsiteY11" fmla="*/ 455658 h 455658"/>
              <a:gd name="connsiteX12" fmla="*/ 75945 w 2463369"/>
              <a:gd name="connsiteY12" fmla="*/ 455658 h 455658"/>
              <a:gd name="connsiteX13" fmla="*/ 0 w 2463369"/>
              <a:gd name="connsiteY13" fmla="*/ 379713 h 455658"/>
              <a:gd name="connsiteX14" fmla="*/ 0 w 2463369"/>
              <a:gd name="connsiteY14" fmla="*/ 75945 h 45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63369" h="455658" fill="none" extrusionOk="0">
                <a:moveTo>
                  <a:pt x="0" y="75945"/>
                </a:moveTo>
                <a:cubicBezTo>
                  <a:pt x="-1632" y="32120"/>
                  <a:pt x="30793" y="-9006"/>
                  <a:pt x="75945" y="0"/>
                </a:cubicBezTo>
                <a:cubicBezTo>
                  <a:pt x="319551" y="-19904"/>
                  <a:pt x="415903" y="-19398"/>
                  <a:pt x="676930" y="0"/>
                </a:cubicBezTo>
                <a:cubicBezTo>
                  <a:pt x="937958" y="19398"/>
                  <a:pt x="1001860" y="27077"/>
                  <a:pt x="1277914" y="0"/>
                </a:cubicBezTo>
                <a:cubicBezTo>
                  <a:pt x="1553968" y="-27077"/>
                  <a:pt x="1583267" y="23316"/>
                  <a:pt x="1832669" y="0"/>
                </a:cubicBezTo>
                <a:cubicBezTo>
                  <a:pt x="2082072" y="-23316"/>
                  <a:pt x="2255724" y="16730"/>
                  <a:pt x="2387424" y="0"/>
                </a:cubicBezTo>
                <a:cubicBezTo>
                  <a:pt x="2424868" y="2575"/>
                  <a:pt x="2473065" y="31613"/>
                  <a:pt x="2463369" y="75945"/>
                </a:cubicBezTo>
                <a:cubicBezTo>
                  <a:pt x="2470025" y="191548"/>
                  <a:pt x="2451311" y="231295"/>
                  <a:pt x="2463369" y="379713"/>
                </a:cubicBezTo>
                <a:cubicBezTo>
                  <a:pt x="2459401" y="422842"/>
                  <a:pt x="2434658" y="458149"/>
                  <a:pt x="2387424" y="455658"/>
                </a:cubicBezTo>
                <a:cubicBezTo>
                  <a:pt x="2107367" y="439695"/>
                  <a:pt x="1989956" y="449944"/>
                  <a:pt x="1786439" y="455658"/>
                </a:cubicBezTo>
                <a:cubicBezTo>
                  <a:pt x="1582922" y="461372"/>
                  <a:pt x="1530424" y="468115"/>
                  <a:pt x="1277914" y="455658"/>
                </a:cubicBezTo>
                <a:cubicBezTo>
                  <a:pt x="1025404" y="443201"/>
                  <a:pt x="837786" y="465138"/>
                  <a:pt x="700044" y="455658"/>
                </a:cubicBezTo>
                <a:cubicBezTo>
                  <a:pt x="562302" y="446179"/>
                  <a:pt x="206871" y="462973"/>
                  <a:pt x="75945" y="455658"/>
                </a:cubicBezTo>
                <a:cubicBezTo>
                  <a:pt x="31412" y="448713"/>
                  <a:pt x="-10052" y="422805"/>
                  <a:pt x="0" y="379713"/>
                </a:cubicBezTo>
                <a:cubicBezTo>
                  <a:pt x="-12074" y="275429"/>
                  <a:pt x="-1357" y="157881"/>
                  <a:pt x="0" y="75945"/>
                </a:cubicBezTo>
                <a:close/>
              </a:path>
              <a:path w="2463369" h="455658" stroke="0" extrusionOk="0">
                <a:moveTo>
                  <a:pt x="0" y="75945"/>
                </a:moveTo>
                <a:cubicBezTo>
                  <a:pt x="54" y="30345"/>
                  <a:pt x="33183" y="-1289"/>
                  <a:pt x="75945" y="0"/>
                </a:cubicBezTo>
                <a:cubicBezTo>
                  <a:pt x="379606" y="-3199"/>
                  <a:pt x="550749" y="13381"/>
                  <a:pt x="700044" y="0"/>
                </a:cubicBezTo>
                <a:cubicBezTo>
                  <a:pt x="849339" y="-13381"/>
                  <a:pt x="1078551" y="21814"/>
                  <a:pt x="1208570" y="0"/>
                </a:cubicBezTo>
                <a:cubicBezTo>
                  <a:pt x="1338589" y="-21814"/>
                  <a:pt x="1531386" y="29458"/>
                  <a:pt x="1832669" y="0"/>
                </a:cubicBezTo>
                <a:cubicBezTo>
                  <a:pt x="2133952" y="-29458"/>
                  <a:pt x="2189676" y="14656"/>
                  <a:pt x="2387424" y="0"/>
                </a:cubicBezTo>
                <a:cubicBezTo>
                  <a:pt x="2438466" y="4983"/>
                  <a:pt x="2465927" y="31731"/>
                  <a:pt x="2463369" y="75945"/>
                </a:cubicBezTo>
                <a:cubicBezTo>
                  <a:pt x="2453073" y="180703"/>
                  <a:pt x="2474116" y="231941"/>
                  <a:pt x="2463369" y="379713"/>
                </a:cubicBezTo>
                <a:cubicBezTo>
                  <a:pt x="2465194" y="422643"/>
                  <a:pt x="2424204" y="454164"/>
                  <a:pt x="2387424" y="455658"/>
                </a:cubicBezTo>
                <a:cubicBezTo>
                  <a:pt x="2248391" y="445385"/>
                  <a:pt x="1986557" y="451268"/>
                  <a:pt x="1763325" y="455658"/>
                </a:cubicBezTo>
                <a:cubicBezTo>
                  <a:pt x="1540093" y="460048"/>
                  <a:pt x="1386772" y="443619"/>
                  <a:pt x="1162340" y="455658"/>
                </a:cubicBezTo>
                <a:cubicBezTo>
                  <a:pt x="937908" y="467697"/>
                  <a:pt x="521709" y="447228"/>
                  <a:pt x="75945" y="455658"/>
                </a:cubicBezTo>
                <a:cubicBezTo>
                  <a:pt x="29911" y="454999"/>
                  <a:pt x="9391" y="424547"/>
                  <a:pt x="0" y="379713"/>
                </a:cubicBezTo>
                <a:cubicBezTo>
                  <a:pt x="2375" y="243012"/>
                  <a:pt x="-3437" y="156533"/>
                  <a:pt x="0" y="75945"/>
                </a:cubicBezTo>
                <a:close/>
              </a:path>
            </a:pathLst>
          </a:custGeom>
          <a:solidFill>
            <a:srgbClr val="F8CCCC"/>
          </a:solidFill>
          <a:ln w="38100">
            <a:solidFill>
              <a:schemeClr val="tx1">
                <a:lumMod val="50000"/>
                <a:lumOff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80462948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nkKor" panose="03080402000500000000" pitchFamily="66" charset="0"/>
                <a:ea typeface="문체부 쓰기 정체" panose="02030609000101010101" pitchFamily="17" charset="-127"/>
              </a:rPr>
              <a:t>일기장 생성</a:t>
            </a:r>
          </a:p>
        </p:txBody>
      </p:sp>
    </p:spTree>
    <p:extLst>
      <p:ext uri="{BB962C8B-B14F-4D97-AF65-F5344CB8AC3E}">
        <p14:creationId xmlns:p14="http://schemas.microsoft.com/office/powerpoint/2010/main" val="2796646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399FBEDA-2EE9-4651-A163-F3496E9BEE8F}"/>
              </a:ext>
            </a:extLst>
          </p:cNvPr>
          <p:cNvSpPr/>
          <p:nvPr/>
        </p:nvSpPr>
        <p:spPr>
          <a:xfrm rot="161428">
            <a:off x="5503695" y="268863"/>
            <a:ext cx="4404001" cy="6474838"/>
          </a:xfrm>
          <a:custGeom>
            <a:avLst/>
            <a:gdLst>
              <a:gd name="connsiteX0" fmla="*/ 0 w 4404001"/>
              <a:gd name="connsiteY0" fmla="*/ 32986 h 6474838"/>
              <a:gd name="connsiteX1" fmla="*/ 32986 w 4404001"/>
              <a:gd name="connsiteY1" fmla="*/ 0 h 6474838"/>
              <a:gd name="connsiteX2" fmla="*/ 522564 w 4404001"/>
              <a:gd name="connsiteY2" fmla="*/ 0 h 6474838"/>
              <a:gd name="connsiteX3" fmla="*/ 1142282 w 4404001"/>
              <a:gd name="connsiteY3" fmla="*/ 0 h 6474838"/>
              <a:gd name="connsiteX4" fmla="*/ 1848761 w 4404001"/>
              <a:gd name="connsiteY4" fmla="*/ 0 h 6474838"/>
              <a:gd name="connsiteX5" fmla="*/ 2511860 w 4404001"/>
              <a:gd name="connsiteY5" fmla="*/ 0 h 6474838"/>
              <a:gd name="connsiteX6" fmla="*/ 3088198 w 4404001"/>
              <a:gd name="connsiteY6" fmla="*/ 0 h 6474838"/>
              <a:gd name="connsiteX7" fmla="*/ 3751297 w 4404001"/>
              <a:gd name="connsiteY7" fmla="*/ 0 h 6474838"/>
              <a:gd name="connsiteX8" fmla="*/ 4371015 w 4404001"/>
              <a:gd name="connsiteY8" fmla="*/ 0 h 6474838"/>
              <a:gd name="connsiteX9" fmla="*/ 4404001 w 4404001"/>
              <a:gd name="connsiteY9" fmla="*/ 32986 h 6474838"/>
              <a:gd name="connsiteX10" fmla="*/ 4404001 w 4404001"/>
              <a:gd name="connsiteY10" fmla="*/ 737961 h 6474838"/>
              <a:gd name="connsiteX11" fmla="*/ 4404001 w 4404001"/>
              <a:gd name="connsiteY11" fmla="*/ 1378848 h 6474838"/>
              <a:gd name="connsiteX12" fmla="*/ 4404001 w 4404001"/>
              <a:gd name="connsiteY12" fmla="*/ 2147912 h 6474838"/>
              <a:gd name="connsiteX13" fmla="*/ 4404001 w 4404001"/>
              <a:gd name="connsiteY13" fmla="*/ 2724710 h 6474838"/>
              <a:gd name="connsiteX14" fmla="*/ 4404001 w 4404001"/>
              <a:gd name="connsiteY14" fmla="*/ 3237419 h 6474838"/>
              <a:gd name="connsiteX15" fmla="*/ 4404001 w 4404001"/>
              <a:gd name="connsiteY15" fmla="*/ 3878306 h 6474838"/>
              <a:gd name="connsiteX16" fmla="*/ 4404001 w 4404001"/>
              <a:gd name="connsiteY16" fmla="*/ 4583281 h 6474838"/>
              <a:gd name="connsiteX17" fmla="*/ 4404001 w 4404001"/>
              <a:gd name="connsiteY17" fmla="*/ 5352345 h 6474838"/>
              <a:gd name="connsiteX18" fmla="*/ 4404001 w 4404001"/>
              <a:gd name="connsiteY18" fmla="*/ 6441852 h 6474838"/>
              <a:gd name="connsiteX19" fmla="*/ 4371015 w 4404001"/>
              <a:gd name="connsiteY19" fmla="*/ 6474838 h 6474838"/>
              <a:gd name="connsiteX20" fmla="*/ 3881437 w 4404001"/>
              <a:gd name="connsiteY20" fmla="*/ 6474838 h 6474838"/>
              <a:gd name="connsiteX21" fmla="*/ 3218339 w 4404001"/>
              <a:gd name="connsiteY21" fmla="*/ 6474838 h 6474838"/>
              <a:gd name="connsiteX22" fmla="*/ 2642001 w 4404001"/>
              <a:gd name="connsiteY22" fmla="*/ 6474838 h 6474838"/>
              <a:gd name="connsiteX23" fmla="*/ 2109043 w 4404001"/>
              <a:gd name="connsiteY23" fmla="*/ 6474838 h 6474838"/>
              <a:gd name="connsiteX24" fmla="*/ 1619465 w 4404001"/>
              <a:gd name="connsiteY24" fmla="*/ 6474838 h 6474838"/>
              <a:gd name="connsiteX25" fmla="*/ 1086507 w 4404001"/>
              <a:gd name="connsiteY25" fmla="*/ 6474838 h 6474838"/>
              <a:gd name="connsiteX26" fmla="*/ 32986 w 4404001"/>
              <a:gd name="connsiteY26" fmla="*/ 6474838 h 6474838"/>
              <a:gd name="connsiteX27" fmla="*/ 0 w 4404001"/>
              <a:gd name="connsiteY27" fmla="*/ 6441852 h 6474838"/>
              <a:gd name="connsiteX28" fmla="*/ 0 w 4404001"/>
              <a:gd name="connsiteY28" fmla="*/ 5672788 h 6474838"/>
              <a:gd name="connsiteX29" fmla="*/ 0 w 4404001"/>
              <a:gd name="connsiteY29" fmla="*/ 4903724 h 6474838"/>
              <a:gd name="connsiteX30" fmla="*/ 0 w 4404001"/>
              <a:gd name="connsiteY30" fmla="*/ 4391015 h 6474838"/>
              <a:gd name="connsiteX31" fmla="*/ 0 w 4404001"/>
              <a:gd name="connsiteY31" fmla="*/ 3621951 h 6474838"/>
              <a:gd name="connsiteX32" fmla="*/ 0 w 4404001"/>
              <a:gd name="connsiteY32" fmla="*/ 3109242 h 6474838"/>
              <a:gd name="connsiteX33" fmla="*/ 0 w 4404001"/>
              <a:gd name="connsiteY33" fmla="*/ 2404266 h 6474838"/>
              <a:gd name="connsiteX34" fmla="*/ 0 w 4404001"/>
              <a:gd name="connsiteY34" fmla="*/ 1635203 h 6474838"/>
              <a:gd name="connsiteX35" fmla="*/ 0 w 4404001"/>
              <a:gd name="connsiteY35" fmla="*/ 1186582 h 6474838"/>
              <a:gd name="connsiteX36" fmla="*/ 0 w 4404001"/>
              <a:gd name="connsiteY36" fmla="*/ 32986 h 647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404001" h="6474838" fill="none" extrusionOk="0">
                <a:moveTo>
                  <a:pt x="0" y="32986"/>
                </a:moveTo>
                <a:cubicBezTo>
                  <a:pt x="-2777" y="15101"/>
                  <a:pt x="16456" y="1773"/>
                  <a:pt x="32986" y="0"/>
                </a:cubicBezTo>
                <a:cubicBezTo>
                  <a:pt x="160157" y="-8146"/>
                  <a:pt x="421096" y="-20473"/>
                  <a:pt x="522564" y="0"/>
                </a:cubicBezTo>
                <a:cubicBezTo>
                  <a:pt x="624032" y="20473"/>
                  <a:pt x="921116" y="5672"/>
                  <a:pt x="1142282" y="0"/>
                </a:cubicBezTo>
                <a:cubicBezTo>
                  <a:pt x="1363448" y="-5672"/>
                  <a:pt x="1668951" y="-4936"/>
                  <a:pt x="1848761" y="0"/>
                </a:cubicBezTo>
                <a:cubicBezTo>
                  <a:pt x="2028571" y="4936"/>
                  <a:pt x="2345340" y="-26968"/>
                  <a:pt x="2511860" y="0"/>
                </a:cubicBezTo>
                <a:cubicBezTo>
                  <a:pt x="2678380" y="26968"/>
                  <a:pt x="2898910" y="21720"/>
                  <a:pt x="3088198" y="0"/>
                </a:cubicBezTo>
                <a:cubicBezTo>
                  <a:pt x="3277486" y="-21720"/>
                  <a:pt x="3535998" y="-32167"/>
                  <a:pt x="3751297" y="0"/>
                </a:cubicBezTo>
                <a:cubicBezTo>
                  <a:pt x="3966596" y="32167"/>
                  <a:pt x="4156513" y="-29642"/>
                  <a:pt x="4371015" y="0"/>
                </a:cubicBezTo>
                <a:cubicBezTo>
                  <a:pt x="4389322" y="-895"/>
                  <a:pt x="4405202" y="11218"/>
                  <a:pt x="4404001" y="32986"/>
                </a:cubicBezTo>
                <a:cubicBezTo>
                  <a:pt x="4388780" y="316795"/>
                  <a:pt x="4410263" y="526534"/>
                  <a:pt x="4404001" y="737961"/>
                </a:cubicBezTo>
                <a:cubicBezTo>
                  <a:pt x="4397739" y="949388"/>
                  <a:pt x="4402646" y="1226336"/>
                  <a:pt x="4404001" y="1378848"/>
                </a:cubicBezTo>
                <a:cubicBezTo>
                  <a:pt x="4405356" y="1531360"/>
                  <a:pt x="4373290" y="1814774"/>
                  <a:pt x="4404001" y="2147912"/>
                </a:cubicBezTo>
                <a:cubicBezTo>
                  <a:pt x="4434712" y="2481050"/>
                  <a:pt x="4399224" y="2470849"/>
                  <a:pt x="4404001" y="2724710"/>
                </a:cubicBezTo>
                <a:cubicBezTo>
                  <a:pt x="4408778" y="2978571"/>
                  <a:pt x="4427671" y="3037988"/>
                  <a:pt x="4404001" y="3237419"/>
                </a:cubicBezTo>
                <a:cubicBezTo>
                  <a:pt x="4380331" y="3436850"/>
                  <a:pt x="4411318" y="3573388"/>
                  <a:pt x="4404001" y="3878306"/>
                </a:cubicBezTo>
                <a:cubicBezTo>
                  <a:pt x="4396684" y="4183224"/>
                  <a:pt x="4416676" y="4235323"/>
                  <a:pt x="4404001" y="4583281"/>
                </a:cubicBezTo>
                <a:cubicBezTo>
                  <a:pt x="4391326" y="4931239"/>
                  <a:pt x="4373806" y="5100535"/>
                  <a:pt x="4404001" y="5352345"/>
                </a:cubicBezTo>
                <a:cubicBezTo>
                  <a:pt x="4434196" y="5604155"/>
                  <a:pt x="4425406" y="5968624"/>
                  <a:pt x="4404001" y="6441852"/>
                </a:cubicBezTo>
                <a:cubicBezTo>
                  <a:pt x="4405987" y="6463931"/>
                  <a:pt x="4390087" y="6474598"/>
                  <a:pt x="4371015" y="6474838"/>
                </a:cubicBezTo>
                <a:cubicBezTo>
                  <a:pt x="4182763" y="6485747"/>
                  <a:pt x="4088355" y="6486154"/>
                  <a:pt x="3881437" y="6474838"/>
                </a:cubicBezTo>
                <a:cubicBezTo>
                  <a:pt x="3674519" y="6463522"/>
                  <a:pt x="3492329" y="6451485"/>
                  <a:pt x="3218339" y="6474838"/>
                </a:cubicBezTo>
                <a:cubicBezTo>
                  <a:pt x="2944349" y="6498191"/>
                  <a:pt x="2779569" y="6489341"/>
                  <a:pt x="2642001" y="6474838"/>
                </a:cubicBezTo>
                <a:cubicBezTo>
                  <a:pt x="2504433" y="6460335"/>
                  <a:pt x="2287051" y="6460199"/>
                  <a:pt x="2109043" y="6474838"/>
                </a:cubicBezTo>
                <a:cubicBezTo>
                  <a:pt x="1931035" y="6489477"/>
                  <a:pt x="1847709" y="6472041"/>
                  <a:pt x="1619465" y="6474838"/>
                </a:cubicBezTo>
                <a:cubicBezTo>
                  <a:pt x="1391221" y="6477635"/>
                  <a:pt x="1320428" y="6491800"/>
                  <a:pt x="1086507" y="6474838"/>
                </a:cubicBezTo>
                <a:cubicBezTo>
                  <a:pt x="852586" y="6457876"/>
                  <a:pt x="291516" y="6484755"/>
                  <a:pt x="32986" y="6474838"/>
                </a:cubicBezTo>
                <a:cubicBezTo>
                  <a:pt x="17679" y="6472833"/>
                  <a:pt x="1961" y="6458411"/>
                  <a:pt x="0" y="6441852"/>
                </a:cubicBezTo>
                <a:cubicBezTo>
                  <a:pt x="-33909" y="6132864"/>
                  <a:pt x="-4577" y="5950235"/>
                  <a:pt x="0" y="5672788"/>
                </a:cubicBezTo>
                <a:cubicBezTo>
                  <a:pt x="4577" y="5395341"/>
                  <a:pt x="-691" y="5205660"/>
                  <a:pt x="0" y="4903724"/>
                </a:cubicBezTo>
                <a:cubicBezTo>
                  <a:pt x="691" y="4601788"/>
                  <a:pt x="20182" y="4623570"/>
                  <a:pt x="0" y="4391015"/>
                </a:cubicBezTo>
                <a:cubicBezTo>
                  <a:pt x="-20182" y="4158460"/>
                  <a:pt x="28741" y="3807522"/>
                  <a:pt x="0" y="3621951"/>
                </a:cubicBezTo>
                <a:cubicBezTo>
                  <a:pt x="-28741" y="3436380"/>
                  <a:pt x="11189" y="3308304"/>
                  <a:pt x="0" y="3109242"/>
                </a:cubicBezTo>
                <a:cubicBezTo>
                  <a:pt x="-11189" y="2910180"/>
                  <a:pt x="5574" y="2730089"/>
                  <a:pt x="0" y="2404266"/>
                </a:cubicBezTo>
                <a:cubicBezTo>
                  <a:pt x="-5574" y="2078443"/>
                  <a:pt x="-19359" y="1821168"/>
                  <a:pt x="0" y="1635203"/>
                </a:cubicBezTo>
                <a:cubicBezTo>
                  <a:pt x="19359" y="1449238"/>
                  <a:pt x="-17460" y="1291755"/>
                  <a:pt x="0" y="1186582"/>
                </a:cubicBezTo>
                <a:cubicBezTo>
                  <a:pt x="17460" y="1081409"/>
                  <a:pt x="-35823" y="273445"/>
                  <a:pt x="0" y="32986"/>
                </a:cubicBezTo>
                <a:close/>
              </a:path>
              <a:path w="4404001" h="6474838" stroke="0" extrusionOk="0">
                <a:moveTo>
                  <a:pt x="0" y="32986"/>
                </a:moveTo>
                <a:cubicBezTo>
                  <a:pt x="-3513" y="12601"/>
                  <a:pt x="12761" y="753"/>
                  <a:pt x="32986" y="0"/>
                </a:cubicBezTo>
                <a:cubicBezTo>
                  <a:pt x="314884" y="-16186"/>
                  <a:pt x="477493" y="-13659"/>
                  <a:pt x="739465" y="0"/>
                </a:cubicBezTo>
                <a:cubicBezTo>
                  <a:pt x="1001437" y="13659"/>
                  <a:pt x="1049431" y="-12446"/>
                  <a:pt x="1315803" y="0"/>
                </a:cubicBezTo>
                <a:cubicBezTo>
                  <a:pt x="1582175" y="12446"/>
                  <a:pt x="1719461" y="7534"/>
                  <a:pt x="1848761" y="0"/>
                </a:cubicBezTo>
                <a:cubicBezTo>
                  <a:pt x="1978061" y="-7534"/>
                  <a:pt x="2242518" y="20496"/>
                  <a:pt x="2511860" y="0"/>
                </a:cubicBezTo>
                <a:cubicBezTo>
                  <a:pt x="2781202" y="-20496"/>
                  <a:pt x="2944686" y="-26086"/>
                  <a:pt x="3088198" y="0"/>
                </a:cubicBezTo>
                <a:cubicBezTo>
                  <a:pt x="3231710" y="26086"/>
                  <a:pt x="3530608" y="-1344"/>
                  <a:pt x="3794677" y="0"/>
                </a:cubicBezTo>
                <a:cubicBezTo>
                  <a:pt x="4058746" y="1344"/>
                  <a:pt x="4187061" y="-12878"/>
                  <a:pt x="4371015" y="0"/>
                </a:cubicBezTo>
                <a:cubicBezTo>
                  <a:pt x="4387626" y="2659"/>
                  <a:pt x="4403652" y="14363"/>
                  <a:pt x="4404001" y="32986"/>
                </a:cubicBezTo>
                <a:cubicBezTo>
                  <a:pt x="4426298" y="262201"/>
                  <a:pt x="4411792" y="337586"/>
                  <a:pt x="4404001" y="545695"/>
                </a:cubicBezTo>
                <a:cubicBezTo>
                  <a:pt x="4396210" y="753804"/>
                  <a:pt x="4407022" y="1012222"/>
                  <a:pt x="4404001" y="1186582"/>
                </a:cubicBezTo>
                <a:cubicBezTo>
                  <a:pt x="4400980" y="1360942"/>
                  <a:pt x="4420127" y="1518538"/>
                  <a:pt x="4404001" y="1763380"/>
                </a:cubicBezTo>
                <a:cubicBezTo>
                  <a:pt x="4387875" y="2008222"/>
                  <a:pt x="4422785" y="2302370"/>
                  <a:pt x="4404001" y="2532444"/>
                </a:cubicBezTo>
                <a:cubicBezTo>
                  <a:pt x="4385217" y="2762518"/>
                  <a:pt x="4378776" y="3093103"/>
                  <a:pt x="4404001" y="3301508"/>
                </a:cubicBezTo>
                <a:cubicBezTo>
                  <a:pt x="4429226" y="3509913"/>
                  <a:pt x="4416544" y="3563260"/>
                  <a:pt x="4404001" y="3814217"/>
                </a:cubicBezTo>
                <a:cubicBezTo>
                  <a:pt x="4391458" y="4065174"/>
                  <a:pt x="4371985" y="4147804"/>
                  <a:pt x="4404001" y="4455104"/>
                </a:cubicBezTo>
                <a:cubicBezTo>
                  <a:pt x="4436017" y="4762404"/>
                  <a:pt x="4410858" y="5012246"/>
                  <a:pt x="4404001" y="5224167"/>
                </a:cubicBezTo>
                <a:cubicBezTo>
                  <a:pt x="4397144" y="5436088"/>
                  <a:pt x="4407391" y="5601709"/>
                  <a:pt x="4404001" y="5865054"/>
                </a:cubicBezTo>
                <a:cubicBezTo>
                  <a:pt x="4400611" y="6128399"/>
                  <a:pt x="4432196" y="6196267"/>
                  <a:pt x="4404001" y="6441852"/>
                </a:cubicBezTo>
                <a:cubicBezTo>
                  <a:pt x="4400520" y="6460213"/>
                  <a:pt x="4390419" y="6472701"/>
                  <a:pt x="4371015" y="6474838"/>
                </a:cubicBezTo>
                <a:cubicBezTo>
                  <a:pt x="4140173" y="6459131"/>
                  <a:pt x="3994542" y="6499221"/>
                  <a:pt x="3707916" y="6474838"/>
                </a:cubicBezTo>
                <a:cubicBezTo>
                  <a:pt x="3421290" y="6450455"/>
                  <a:pt x="3318328" y="6493285"/>
                  <a:pt x="3174958" y="6474838"/>
                </a:cubicBezTo>
                <a:cubicBezTo>
                  <a:pt x="3031588" y="6456391"/>
                  <a:pt x="2720510" y="6447185"/>
                  <a:pt x="2555240" y="6474838"/>
                </a:cubicBezTo>
                <a:cubicBezTo>
                  <a:pt x="2389970" y="6502491"/>
                  <a:pt x="2244530" y="6496494"/>
                  <a:pt x="2065662" y="6474838"/>
                </a:cubicBezTo>
                <a:cubicBezTo>
                  <a:pt x="1886794" y="6453182"/>
                  <a:pt x="1745853" y="6483981"/>
                  <a:pt x="1576085" y="6474838"/>
                </a:cubicBezTo>
                <a:cubicBezTo>
                  <a:pt x="1406317" y="6465695"/>
                  <a:pt x="1161693" y="6464261"/>
                  <a:pt x="956366" y="6474838"/>
                </a:cubicBezTo>
                <a:cubicBezTo>
                  <a:pt x="751039" y="6485415"/>
                  <a:pt x="346452" y="6516126"/>
                  <a:pt x="32986" y="6474838"/>
                </a:cubicBezTo>
                <a:cubicBezTo>
                  <a:pt x="14615" y="6471662"/>
                  <a:pt x="1193" y="6460822"/>
                  <a:pt x="0" y="6441852"/>
                </a:cubicBezTo>
                <a:cubicBezTo>
                  <a:pt x="-18410" y="6218734"/>
                  <a:pt x="-17838" y="6077402"/>
                  <a:pt x="0" y="5865054"/>
                </a:cubicBezTo>
                <a:cubicBezTo>
                  <a:pt x="17838" y="5652706"/>
                  <a:pt x="2854" y="5615258"/>
                  <a:pt x="0" y="5416433"/>
                </a:cubicBezTo>
                <a:cubicBezTo>
                  <a:pt x="-2854" y="5217608"/>
                  <a:pt x="-13270" y="5030038"/>
                  <a:pt x="0" y="4711458"/>
                </a:cubicBezTo>
                <a:cubicBezTo>
                  <a:pt x="13270" y="4392878"/>
                  <a:pt x="1703" y="4417630"/>
                  <a:pt x="0" y="4198749"/>
                </a:cubicBezTo>
                <a:cubicBezTo>
                  <a:pt x="-1703" y="3979868"/>
                  <a:pt x="8215" y="3964674"/>
                  <a:pt x="0" y="3750128"/>
                </a:cubicBezTo>
                <a:cubicBezTo>
                  <a:pt x="-8215" y="3535582"/>
                  <a:pt x="-16046" y="3384781"/>
                  <a:pt x="0" y="3237419"/>
                </a:cubicBezTo>
                <a:cubicBezTo>
                  <a:pt x="16046" y="3090057"/>
                  <a:pt x="6650" y="2751685"/>
                  <a:pt x="0" y="2532444"/>
                </a:cubicBezTo>
                <a:cubicBezTo>
                  <a:pt x="-6650" y="2313204"/>
                  <a:pt x="11404" y="2172297"/>
                  <a:pt x="0" y="2019734"/>
                </a:cubicBezTo>
                <a:cubicBezTo>
                  <a:pt x="-11404" y="1867171"/>
                  <a:pt x="2751" y="1747368"/>
                  <a:pt x="0" y="1571114"/>
                </a:cubicBezTo>
                <a:cubicBezTo>
                  <a:pt x="-2751" y="1394860"/>
                  <a:pt x="-23909" y="1268379"/>
                  <a:pt x="0" y="1058405"/>
                </a:cubicBezTo>
                <a:cubicBezTo>
                  <a:pt x="23909" y="848431"/>
                  <a:pt x="39928" y="414682"/>
                  <a:pt x="0" y="32986"/>
                </a:cubicBezTo>
                <a:close/>
              </a:path>
            </a:pathLst>
          </a:custGeom>
          <a:solidFill>
            <a:schemeClr val="bg1"/>
          </a:solidFill>
          <a:ln w="34925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749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6430C50B-4849-4946-AD68-F2E53A3829DB}"/>
              </a:ext>
            </a:extLst>
          </p:cNvPr>
          <p:cNvSpPr/>
          <p:nvPr/>
        </p:nvSpPr>
        <p:spPr>
          <a:xfrm>
            <a:off x="5425944" y="171449"/>
            <a:ext cx="4404001" cy="6474837"/>
          </a:xfrm>
          <a:custGeom>
            <a:avLst/>
            <a:gdLst>
              <a:gd name="connsiteX0" fmla="*/ 0 w 4404001"/>
              <a:gd name="connsiteY0" fmla="*/ 32986 h 6474837"/>
              <a:gd name="connsiteX1" fmla="*/ 32986 w 4404001"/>
              <a:gd name="connsiteY1" fmla="*/ 0 h 6474837"/>
              <a:gd name="connsiteX2" fmla="*/ 522564 w 4404001"/>
              <a:gd name="connsiteY2" fmla="*/ 0 h 6474837"/>
              <a:gd name="connsiteX3" fmla="*/ 1142282 w 4404001"/>
              <a:gd name="connsiteY3" fmla="*/ 0 h 6474837"/>
              <a:gd name="connsiteX4" fmla="*/ 1848761 w 4404001"/>
              <a:gd name="connsiteY4" fmla="*/ 0 h 6474837"/>
              <a:gd name="connsiteX5" fmla="*/ 2511860 w 4404001"/>
              <a:gd name="connsiteY5" fmla="*/ 0 h 6474837"/>
              <a:gd name="connsiteX6" fmla="*/ 3088198 w 4404001"/>
              <a:gd name="connsiteY6" fmla="*/ 0 h 6474837"/>
              <a:gd name="connsiteX7" fmla="*/ 3751297 w 4404001"/>
              <a:gd name="connsiteY7" fmla="*/ 0 h 6474837"/>
              <a:gd name="connsiteX8" fmla="*/ 4371015 w 4404001"/>
              <a:gd name="connsiteY8" fmla="*/ 0 h 6474837"/>
              <a:gd name="connsiteX9" fmla="*/ 4404001 w 4404001"/>
              <a:gd name="connsiteY9" fmla="*/ 32986 h 6474837"/>
              <a:gd name="connsiteX10" fmla="*/ 4404001 w 4404001"/>
              <a:gd name="connsiteY10" fmla="*/ 737961 h 6474837"/>
              <a:gd name="connsiteX11" fmla="*/ 4404001 w 4404001"/>
              <a:gd name="connsiteY11" fmla="*/ 1378848 h 6474837"/>
              <a:gd name="connsiteX12" fmla="*/ 4404001 w 4404001"/>
              <a:gd name="connsiteY12" fmla="*/ 2147911 h 6474837"/>
              <a:gd name="connsiteX13" fmla="*/ 4404001 w 4404001"/>
              <a:gd name="connsiteY13" fmla="*/ 2724709 h 6474837"/>
              <a:gd name="connsiteX14" fmla="*/ 4404001 w 4404001"/>
              <a:gd name="connsiteY14" fmla="*/ 3237419 h 6474837"/>
              <a:gd name="connsiteX15" fmla="*/ 4404001 w 4404001"/>
              <a:gd name="connsiteY15" fmla="*/ 3878305 h 6474837"/>
              <a:gd name="connsiteX16" fmla="*/ 4404001 w 4404001"/>
              <a:gd name="connsiteY16" fmla="*/ 4583280 h 6474837"/>
              <a:gd name="connsiteX17" fmla="*/ 4404001 w 4404001"/>
              <a:gd name="connsiteY17" fmla="*/ 5352344 h 6474837"/>
              <a:gd name="connsiteX18" fmla="*/ 4404001 w 4404001"/>
              <a:gd name="connsiteY18" fmla="*/ 6441851 h 6474837"/>
              <a:gd name="connsiteX19" fmla="*/ 4371015 w 4404001"/>
              <a:gd name="connsiteY19" fmla="*/ 6474837 h 6474837"/>
              <a:gd name="connsiteX20" fmla="*/ 3881437 w 4404001"/>
              <a:gd name="connsiteY20" fmla="*/ 6474837 h 6474837"/>
              <a:gd name="connsiteX21" fmla="*/ 3218339 w 4404001"/>
              <a:gd name="connsiteY21" fmla="*/ 6474837 h 6474837"/>
              <a:gd name="connsiteX22" fmla="*/ 2642001 w 4404001"/>
              <a:gd name="connsiteY22" fmla="*/ 6474837 h 6474837"/>
              <a:gd name="connsiteX23" fmla="*/ 2109043 w 4404001"/>
              <a:gd name="connsiteY23" fmla="*/ 6474837 h 6474837"/>
              <a:gd name="connsiteX24" fmla="*/ 1619465 w 4404001"/>
              <a:gd name="connsiteY24" fmla="*/ 6474837 h 6474837"/>
              <a:gd name="connsiteX25" fmla="*/ 1086507 w 4404001"/>
              <a:gd name="connsiteY25" fmla="*/ 6474837 h 6474837"/>
              <a:gd name="connsiteX26" fmla="*/ 32986 w 4404001"/>
              <a:gd name="connsiteY26" fmla="*/ 6474837 h 6474837"/>
              <a:gd name="connsiteX27" fmla="*/ 0 w 4404001"/>
              <a:gd name="connsiteY27" fmla="*/ 6441851 h 6474837"/>
              <a:gd name="connsiteX28" fmla="*/ 0 w 4404001"/>
              <a:gd name="connsiteY28" fmla="*/ 5672787 h 6474837"/>
              <a:gd name="connsiteX29" fmla="*/ 0 w 4404001"/>
              <a:gd name="connsiteY29" fmla="*/ 4903723 h 6474837"/>
              <a:gd name="connsiteX30" fmla="*/ 0 w 4404001"/>
              <a:gd name="connsiteY30" fmla="*/ 4391014 h 6474837"/>
              <a:gd name="connsiteX31" fmla="*/ 0 w 4404001"/>
              <a:gd name="connsiteY31" fmla="*/ 3621950 h 6474837"/>
              <a:gd name="connsiteX32" fmla="*/ 0 w 4404001"/>
              <a:gd name="connsiteY32" fmla="*/ 3109241 h 6474837"/>
              <a:gd name="connsiteX33" fmla="*/ 0 w 4404001"/>
              <a:gd name="connsiteY33" fmla="*/ 2404266 h 6474837"/>
              <a:gd name="connsiteX34" fmla="*/ 0 w 4404001"/>
              <a:gd name="connsiteY34" fmla="*/ 1635202 h 6474837"/>
              <a:gd name="connsiteX35" fmla="*/ 0 w 4404001"/>
              <a:gd name="connsiteY35" fmla="*/ 1186582 h 6474837"/>
              <a:gd name="connsiteX36" fmla="*/ 0 w 4404001"/>
              <a:gd name="connsiteY36" fmla="*/ 32986 h 6474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404001" h="6474837" fill="none" extrusionOk="0">
                <a:moveTo>
                  <a:pt x="0" y="32986"/>
                </a:moveTo>
                <a:cubicBezTo>
                  <a:pt x="-2777" y="15101"/>
                  <a:pt x="16456" y="1773"/>
                  <a:pt x="32986" y="0"/>
                </a:cubicBezTo>
                <a:cubicBezTo>
                  <a:pt x="160157" y="-8146"/>
                  <a:pt x="421096" y="-20473"/>
                  <a:pt x="522564" y="0"/>
                </a:cubicBezTo>
                <a:cubicBezTo>
                  <a:pt x="624032" y="20473"/>
                  <a:pt x="921116" y="5672"/>
                  <a:pt x="1142282" y="0"/>
                </a:cubicBezTo>
                <a:cubicBezTo>
                  <a:pt x="1363448" y="-5672"/>
                  <a:pt x="1668951" y="-4936"/>
                  <a:pt x="1848761" y="0"/>
                </a:cubicBezTo>
                <a:cubicBezTo>
                  <a:pt x="2028571" y="4936"/>
                  <a:pt x="2345340" y="-26968"/>
                  <a:pt x="2511860" y="0"/>
                </a:cubicBezTo>
                <a:cubicBezTo>
                  <a:pt x="2678380" y="26968"/>
                  <a:pt x="2898910" y="21720"/>
                  <a:pt x="3088198" y="0"/>
                </a:cubicBezTo>
                <a:cubicBezTo>
                  <a:pt x="3277486" y="-21720"/>
                  <a:pt x="3535998" y="-32167"/>
                  <a:pt x="3751297" y="0"/>
                </a:cubicBezTo>
                <a:cubicBezTo>
                  <a:pt x="3966596" y="32167"/>
                  <a:pt x="4156513" y="-29642"/>
                  <a:pt x="4371015" y="0"/>
                </a:cubicBezTo>
                <a:cubicBezTo>
                  <a:pt x="4389322" y="-895"/>
                  <a:pt x="4405202" y="11218"/>
                  <a:pt x="4404001" y="32986"/>
                </a:cubicBezTo>
                <a:cubicBezTo>
                  <a:pt x="4388780" y="316795"/>
                  <a:pt x="4410263" y="526534"/>
                  <a:pt x="4404001" y="737961"/>
                </a:cubicBezTo>
                <a:cubicBezTo>
                  <a:pt x="4397739" y="949388"/>
                  <a:pt x="4402646" y="1226336"/>
                  <a:pt x="4404001" y="1378848"/>
                </a:cubicBezTo>
                <a:cubicBezTo>
                  <a:pt x="4405356" y="1531360"/>
                  <a:pt x="4370636" y="1816875"/>
                  <a:pt x="4404001" y="2147911"/>
                </a:cubicBezTo>
                <a:cubicBezTo>
                  <a:pt x="4437366" y="2478947"/>
                  <a:pt x="4399224" y="2470848"/>
                  <a:pt x="4404001" y="2724709"/>
                </a:cubicBezTo>
                <a:cubicBezTo>
                  <a:pt x="4408778" y="2978570"/>
                  <a:pt x="4379025" y="3034774"/>
                  <a:pt x="4404001" y="3237419"/>
                </a:cubicBezTo>
                <a:cubicBezTo>
                  <a:pt x="4428978" y="3440064"/>
                  <a:pt x="4408444" y="3577455"/>
                  <a:pt x="4404001" y="3878305"/>
                </a:cubicBezTo>
                <a:cubicBezTo>
                  <a:pt x="4399558" y="4179155"/>
                  <a:pt x="4416676" y="4235322"/>
                  <a:pt x="4404001" y="4583280"/>
                </a:cubicBezTo>
                <a:cubicBezTo>
                  <a:pt x="4391326" y="4931238"/>
                  <a:pt x="4373806" y="5100534"/>
                  <a:pt x="4404001" y="5352344"/>
                </a:cubicBezTo>
                <a:cubicBezTo>
                  <a:pt x="4434196" y="5604154"/>
                  <a:pt x="4425406" y="5968623"/>
                  <a:pt x="4404001" y="6441851"/>
                </a:cubicBezTo>
                <a:cubicBezTo>
                  <a:pt x="4405987" y="6463930"/>
                  <a:pt x="4390087" y="6474597"/>
                  <a:pt x="4371015" y="6474837"/>
                </a:cubicBezTo>
                <a:cubicBezTo>
                  <a:pt x="4182763" y="6485746"/>
                  <a:pt x="4088355" y="6486153"/>
                  <a:pt x="3881437" y="6474837"/>
                </a:cubicBezTo>
                <a:cubicBezTo>
                  <a:pt x="3674519" y="6463521"/>
                  <a:pt x="3492329" y="6451484"/>
                  <a:pt x="3218339" y="6474837"/>
                </a:cubicBezTo>
                <a:cubicBezTo>
                  <a:pt x="2944349" y="6498190"/>
                  <a:pt x="2779569" y="6489340"/>
                  <a:pt x="2642001" y="6474837"/>
                </a:cubicBezTo>
                <a:cubicBezTo>
                  <a:pt x="2504433" y="6460334"/>
                  <a:pt x="2287051" y="6460198"/>
                  <a:pt x="2109043" y="6474837"/>
                </a:cubicBezTo>
                <a:cubicBezTo>
                  <a:pt x="1931035" y="6489476"/>
                  <a:pt x="1847709" y="6472040"/>
                  <a:pt x="1619465" y="6474837"/>
                </a:cubicBezTo>
                <a:cubicBezTo>
                  <a:pt x="1391221" y="6477634"/>
                  <a:pt x="1320428" y="6491799"/>
                  <a:pt x="1086507" y="6474837"/>
                </a:cubicBezTo>
                <a:cubicBezTo>
                  <a:pt x="852586" y="6457875"/>
                  <a:pt x="291516" y="6484754"/>
                  <a:pt x="32986" y="6474837"/>
                </a:cubicBezTo>
                <a:cubicBezTo>
                  <a:pt x="17679" y="6472832"/>
                  <a:pt x="1961" y="6458410"/>
                  <a:pt x="0" y="6441851"/>
                </a:cubicBezTo>
                <a:cubicBezTo>
                  <a:pt x="-33909" y="6132863"/>
                  <a:pt x="-4577" y="5950234"/>
                  <a:pt x="0" y="5672787"/>
                </a:cubicBezTo>
                <a:cubicBezTo>
                  <a:pt x="4577" y="5395340"/>
                  <a:pt x="-691" y="5205659"/>
                  <a:pt x="0" y="4903723"/>
                </a:cubicBezTo>
                <a:cubicBezTo>
                  <a:pt x="691" y="4601787"/>
                  <a:pt x="20182" y="4623569"/>
                  <a:pt x="0" y="4391014"/>
                </a:cubicBezTo>
                <a:cubicBezTo>
                  <a:pt x="-20182" y="4158459"/>
                  <a:pt x="28741" y="3807521"/>
                  <a:pt x="0" y="3621950"/>
                </a:cubicBezTo>
                <a:cubicBezTo>
                  <a:pt x="-28741" y="3436379"/>
                  <a:pt x="11189" y="3308303"/>
                  <a:pt x="0" y="3109241"/>
                </a:cubicBezTo>
                <a:cubicBezTo>
                  <a:pt x="-11189" y="2910179"/>
                  <a:pt x="9283" y="2729467"/>
                  <a:pt x="0" y="2404266"/>
                </a:cubicBezTo>
                <a:cubicBezTo>
                  <a:pt x="-9283" y="2079066"/>
                  <a:pt x="-24721" y="1823002"/>
                  <a:pt x="0" y="1635202"/>
                </a:cubicBezTo>
                <a:cubicBezTo>
                  <a:pt x="24721" y="1447402"/>
                  <a:pt x="-10657" y="1283768"/>
                  <a:pt x="0" y="1186582"/>
                </a:cubicBezTo>
                <a:cubicBezTo>
                  <a:pt x="10657" y="1089396"/>
                  <a:pt x="-35823" y="273445"/>
                  <a:pt x="0" y="32986"/>
                </a:cubicBezTo>
                <a:close/>
              </a:path>
              <a:path w="4404001" h="6474837" stroke="0" extrusionOk="0">
                <a:moveTo>
                  <a:pt x="0" y="32986"/>
                </a:moveTo>
                <a:cubicBezTo>
                  <a:pt x="-3513" y="12601"/>
                  <a:pt x="12761" y="753"/>
                  <a:pt x="32986" y="0"/>
                </a:cubicBezTo>
                <a:cubicBezTo>
                  <a:pt x="314884" y="-16186"/>
                  <a:pt x="477493" y="-13659"/>
                  <a:pt x="739465" y="0"/>
                </a:cubicBezTo>
                <a:cubicBezTo>
                  <a:pt x="1001437" y="13659"/>
                  <a:pt x="1049431" y="-12446"/>
                  <a:pt x="1315803" y="0"/>
                </a:cubicBezTo>
                <a:cubicBezTo>
                  <a:pt x="1582175" y="12446"/>
                  <a:pt x="1719461" y="7534"/>
                  <a:pt x="1848761" y="0"/>
                </a:cubicBezTo>
                <a:cubicBezTo>
                  <a:pt x="1978061" y="-7534"/>
                  <a:pt x="2242518" y="20496"/>
                  <a:pt x="2511860" y="0"/>
                </a:cubicBezTo>
                <a:cubicBezTo>
                  <a:pt x="2781202" y="-20496"/>
                  <a:pt x="2944686" y="-26086"/>
                  <a:pt x="3088198" y="0"/>
                </a:cubicBezTo>
                <a:cubicBezTo>
                  <a:pt x="3231710" y="26086"/>
                  <a:pt x="3530608" y="-1344"/>
                  <a:pt x="3794677" y="0"/>
                </a:cubicBezTo>
                <a:cubicBezTo>
                  <a:pt x="4058746" y="1344"/>
                  <a:pt x="4187061" y="-12878"/>
                  <a:pt x="4371015" y="0"/>
                </a:cubicBezTo>
                <a:cubicBezTo>
                  <a:pt x="4387626" y="2659"/>
                  <a:pt x="4403652" y="14363"/>
                  <a:pt x="4404001" y="32986"/>
                </a:cubicBezTo>
                <a:cubicBezTo>
                  <a:pt x="4426298" y="262201"/>
                  <a:pt x="4411792" y="337586"/>
                  <a:pt x="4404001" y="545695"/>
                </a:cubicBezTo>
                <a:cubicBezTo>
                  <a:pt x="4396210" y="753804"/>
                  <a:pt x="4407022" y="1012222"/>
                  <a:pt x="4404001" y="1186582"/>
                </a:cubicBezTo>
                <a:cubicBezTo>
                  <a:pt x="4400980" y="1360942"/>
                  <a:pt x="4420127" y="1518538"/>
                  <a:pt x="4404001" y="1763380"/>
                </a:cubicBezTo>
                <a:cubicBezTo>
                  <a:pt x="4387875" y="2008222"/>
                  <a:pt x="4421201" y="2304420"/>
                  <a:pt x="4404001" y="2532443"/>
                </a:cubicBezTo>
                <a:cubicBezTo>
                  <a:pt x="4386801" y="2760466"/>
                  <a:pt x="4378776" y="3093102"/>
                  <a:pt x="4404001" y="3301507"/>
                </a:cubicBezTo>
                <a:cubicBezTo>
                  <a:pt x="4429226" y="3509912"/>
                  <a:pt x="4416544" y="3563259"/>
                  <a:pt x="4404001" y="3814216"/>
                </a:cubicBezTo>
                <a:cubicBezTo>
                  <a:pt x="4391458" y="4065173"/>
                  <a:pt x="4371985" y="4147803"/>
                  <a:pt x="4404001" y="4455103"/>
                </a:cubicBezTo>
                <a:cubicBezTo>
                  <a:pt x="4436017" y="4762403"/>
                  <a:pt x="4412632" y="5010714"/>
                  <a:pt x="4404001" y="5224167"/>
                </a:cubicBezTo>
                <a:cubicBezTo>
                  <a:pt x="4395370" y="5437620"/>
                  <a:pt x="4405688" y="5605816"/>
                  <a:pt x="4404001" y="5865053"/>
                </a:cubicBezTo>
                <a:cubicBezTo>
                  <a:pt x="4402314" y="6124290"/>
                  <a:pt x="4432196" y="6196266"/>
                  <a:pt x="4404001" y="6441851"/>
                </a:cubicBezTo>
                <a:cubicBezTo>
                  <a:pt x="4400520" y="6460212"/>
                  <a:pt x="4390419" y="6472700"/>
                  <a:pt x="4371015" y="6474837"/>
                </a:cubicBezTo>
                <a:cubicBezTo>
                  <a:pt x="4140173" y="6459130"/>
                  <a:pt x="3994542" y="6499220"/>
                  <a:pt x="3707916" y="6474837"/>
                </a:cubicBezTo>
                <a:cubicBezTo>
                  <a:pt x="3421290" y="6450454"/>
                  <a:pt x="3318328" y="6493284"/>
                  <a:pt x="3174958" y="6474837"/>
                </a:cubicBezTo>
                <a:cubicBezTo>
                  <a:pt x="3031588" y="6456390"/>
                  <a:pt x="2720510" y="6447184"/>
                  <a:pt x="2555240" y="6474837"/>
                </a:cubicBezTo>
                <a:cubicBezTo>
                  <a:pt x="2389970" y="6502490"/>
                  <a:pt x="2244530" y="6496493"/>
                  <a:pt x="2065662" y="6474837"/>
                </a:cubicBezTo>
                <a:cubicBezTo>
                  <a:pt x="1886794" y="6453181"/>
                  <a:pt x="1745853" y="6483980"/>
                  <a:pt x="1576085" y="6474837"/>
                </a:cubicBezTo>
                <a:cubicBezTo>
                  <a:pt x="1406317" y="6465694"/>
                  <a:pt x="1161693" y="6464260"/>
                  <a:pt x="956366" y="6474837"/>
                </a:cubicBezTo>
                <a:cubicBezTo>
                  <a:pt x="751039" y="6485414"/>
                  <a:pt x="346452" y="6516125"/>
                  <a:pt x="32986" y="6474837"/>
                </a:cubicBezTo>
                <a:cubicBezTo>
                  <a:pt x="14615" y="6471661"/>
                  <a:pt x="1193" y="6460821"/>
                  <a:pt x="0" y="6441851"/>
                </a:cubicBezTo>
                <a:cubicBezTo>
                  <a:pt x="-18410" y="6218733"/>
                  <a:pt x="-17838" y="6077401"/>
                  <a:pt x="0" y="5865053"/>
                </a:cubicBezTo>
                <a:cubicBezTo>
                  <a:pt x="17838" y="5652705"/>
                  <a:pt x="10465" y="5607324"/>
                  <a:pt x="0" y="5416433"/>
                </a:cubicBezTo>
                <a:cubicBezTo>
                  <a:pt x="-10465" y="5225542"/>
                  <a:pt x="-17015" y="5031073"/>
                  <a:pt x="0" y="4711457"/>
                </a:cubicBezTo>
                <a:cubicBezTo>
                  <a:pt x="17015" y="4391841"/>
                  <a:pt x="1703" y="4417629"/>
                  <a:pt x="0" y="4198748"/>
                </a:cubicBezTo>
                <a:cubicBezTo>
                  <a:pt x="-1703" y="3979867"/>
                  <a:pt x="17000" y="3956982"/>
                  <a:pt x="0" y="3750128"/>
                </a:cubicBezTo>
                <a:cubicBezTo>
                  <a:pt x="-17000" y="3543274"/>
                  <a:pt x="-16046" y="3384781"/>
                  <a:pt x="0" y="3237419"/>
                </a:cubicBezTo>
                <a:cubicBezTo>
                  <a:pt x="16046" y="3090057"/>
                  <a:pt x="3600" y="2752039"/>
                  <a:pt x="0" y="2532443"/>
                </a:cubicBezTo>
                <a:cubicBezTo>
                  <a:pt x="-3600" y="2312847"/>
                  <a:pt x="13126" y="2168164"/>
                  <a:pt x="0" y="2019734"/>
                </a:cubicBezTo>
                <a:cubicBezTo>
                  <a:pt x="-13126" y="1871304"/>
                  <a:pt x="2751" y="1747368"/>
                  <a:pt x="0" y="1571114"/>
                </a:cubicBezTo>
                <a:cubicBezTo>
                  <a:pt x="-2751" y="1394860"/>
                  <a:pt x="20006" y="1275876"/>
                  <a:pt x="0" y="1058404"/>
                </a:cubicBezTo>
                <a:cubicBezTo>
                  <a:pt x="-20006" y="840932"/>
                  <a:pt x="42880" y="412439"/>
                  <a:pt x="0" y="32986"/>
                </a:cubicBezTo>
                <a:close/>
              </a:path>
            </a:pathLst>
          </a:custGeom>
          <a:solidFill>
            <a:schemeClr val="bg1"/>
          </a:solidFill>
          <a:ln w="34925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749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481BA752-E5A8-44EF-A7AE-8C2A42661C28}"/>
              </a:ext>
            </a:extLst>
          </p:cNvPr>
          <p:cNvSpPr/>
          <p:nvPr/>
        </p:nvSpPr>
        <p:spPr>
          <a:xfrm>
            <a:off x="5268962" y="211713"/>
            <a:ext cx="4404001" cy="6474838"/>
          </a:xfrm>
          <a:custGeom>
            <a:avLst/>
            <a:gdLst>
              <a:gd name="connsiteX0" fmla="*/ 0 w 4404001"/>
              <a:gd name="connsiteY0" fmla="*/ 32986 h 6474838"/>
              <a:gd name="connsiteX1" fmla="*/ 32986 w 4404001"/>
              <a:gd name="connsiteY1" fmla="*/ 0 h 6474838"/>
              <a:gd name="connsiteX2" fmla="*/ 739465 w 4404001"/>
              <a:gd name="connsiteY2" fmla="*/ 0 h 6474838"/>
              <a:gd name="connsiteX3" fmla="*/ 1315803 w 4404001"/>
              <a:gd name="connsiteY3" fmla="*/ 0 h 6474838"/>
              <a:gd name="connsiteX4" fmla="*/ 1848761 w 4404001"/>
              <a:gd name="connsiteY4" fmla="*/ 0 h 6474838"/>
              <a:gd name="connsiteX5" fmla="*/ 2511860 w 4404001"/>
              <a:gd name="connsiteY5" fmla="*/ 0 h 6474838"/>
              <a:gd name="connsiteX6" fmla="*/ 3088198 w 4404001"/>
              <a:gd name="connsiteY6" fmla="*/ 0 h 6474838"/>
              <a:gd name="connsiteX7" fmla="*/ 3794677 w 4404001"/>
              <a:gd name="connsiteY7" fmla="*/ 0 h 6474838"/>
              <a:gd name="connsiteX8" fmla="*/ 4371015 w 4404001"/>
              <a:gd name="connsiteY8" fmla="*/ 0 h 6474838"/>
              <a:gd name="connsiteX9" fmla="*/ 4404001 w 4404001"/>
              <a:gd name="connsiteY9" fmla="*/ 32986 h 6474838"/>
              <a:gd name="connsiteX10" fmla="*/ 4404001 w 4404001"/>
              <a:gd name="connsiteY10" fmla="*/ 545695 h 6474838"/>
              <a:gd name="connsiteX11" fmla="*/ 4404001 w 4404001"/>
              <a:gd name="connsiteY11" fmla="*/ 1186582 h 6474838"/>
              <a:gd name="connsiteX12" fmla="*/ 4404001 w 4404001"/>
              <a:gd name="connsiteY12" fmla="*/ 1763380 h 6474838"/>
              <a:gd name="connsiteX13" fmla="*/ 4404001 w 4404001"/>
              <a:gd name="connsiteY13" fmla="*/ 2532444 h 6474838"/>
              <a:gd name="connsiteX14" fmla="*/ 4404001 w 4404001"/>
              <a:gd name="connsiteY14" fmla="*/ 3301508 h 6474838"/>
              <a:gd name="connsiteX15" fmla="*/ 4404001 w 4404001"/>
              <a:gd name="connsiteY15" fmla="*/ 3814217 h 6474838"/>
              <a:gd name="connsiteX16" fmla="*/ 4404001 w 4404001"/>
              <a:gd name="connsiteY16" fmla="*/ 4455104 h 6474838"/>
              <a:gd name="connsiteX17" fmla="*/ 4404001 w 4404001"/>
              <a:gd name="connsiteY17" fmla="*/ 5224167 h 6474838"/>
              <a:gd name="connsiteX18" fmla="*/ 4404001 w 4404001"/>
              <a:gd name="connsiteY18" fmla="*/ 5865054 h 6474838"/>
              <a:gd name="connsiteX19" fmla="*/ 4404001 w 4404001"/>
              <a:gd name="connsiteY19" fmla="*/ 6441852 h 6474838"/>
              <a:gd name="connsiteX20" fmla="*/ 4371015 w 4404001"/>
              <a:gd name="connsiteY20" fmla="*/ 6474838 h 6474838"/>
              <a:gd name="connsiteX21" fmla="*/ 3707916 w 4404001"/>
              <a:gd name="connsiteY21" fmla="*/ 6474838 h 6474838"/>
              <a:gd name="connsiteX22" fmla="*/ 3174958 w 4404001"/>
              <a:gd name="connsiteY22" fmla="*/ 6474838 h 6474838"/>
              <a:gd name="connsiteX23" fmla="*/ 2555240 w 4404001"/>
              <a:gd name="connsiteY23" fmla="*/ 6474838 h 6474838"/>
              <a:gd name="connsiteX24" fmla="*/ 2065662 w 4404001"/>
              <a:gd name="connsiteY24" fmla="*/ 6474838 h 6474838"/>
              <a:gd name="connsiteX25" fmla="*/ 1576085 w 4404001"/>
              <a:gd name="connsiteY25" fmla="*/ 6474838 h 6474838"/>
              <a:gd name="connsiteX26" fmla="*/ 956366 w 4404001"/>
              <a:gd name="connsiteY26" fmla="*/ 6474838 h 6474838"/>
              <a:gd name="connsiteX27" fmla="*/ 32986 w 4404001"/>
              <a:gd name="connsiteY27" fmla="*/ 6474838 h 6474838"/>
              <a:gd name="connsiteX28" fmla="*/ 0 w 4404001"/>
              <a:gd name="connsiteY28" fmla="*/ 6441852 h 6474838"/>
              <a:gd name="connsiteX29" fmla="*/ 0 w 4404001"/>
              <a:gd name="connsiteY29" fmla="*/ 5865054 h 6474838"/>
              <a:gd name="connsiteX30" fmla="*/ 0 w 4404001"/>
              <a:gd name="connsiteY30" fmla="*/ 5416433 h 6474838"/>
              <a:gd name="connsiteX31" fmla="*/ 0 w 4404001"/>
              <a:gd name="connsiteY31" fmla="*/ 4711458 h 6474838"/>
              <a:gd name="connsiteX32" fmla="*/ 0 w 4404001"/>
              <a:gd name="connsiteY32" fmla="*/ 4198749 h 6474838"/>
              <a:gd name="connsiteX33" fmla="*/ 0 w 4404001"/>
              <a:gd name="connsiteY33" fmla="*/ 3750128 h 6474838"/>
              <a:gd name="connsiteX34" fmla="*/ 0 w 4404001"/>
              <a:gd name="connsiteY34" fmla="*/ 3237419 h 6474838"/>
              <a:gd name="connsiteX35" fmla="*/ 0 w 4404001"/>
              <a:gd name="connsiteY35" fmla="*/ 2532444 h 6474838"/>
              <a:gd name="connsiteX36" fmla="*/ 0 w 4404001"/>
              <a:gd name="connsiteY36" fmla="*/ 2019734 h 6474838"/>
              <a:gd name="connsiteX37" fmla="*/ 0 w 4404001"/>
              <a:gd name="connsiteY37" fmla="*/ 1571114 h 6474838"/>
              <a:gd name="connsiteX38" fmla="*/ 0 w 4404001"/>
              <a:gd name="connsiteY38" fmla="*/ 1058405 h 6474838"/>
              <a:gd name="connsiteX39" fmla="*/ 0 w 4404001"/>
              <a:gd name="connsiteY39" fmla="*/ 32986 h 647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404001" h="6474838" extrusionOk="0">
                <a:moveTo>
                  <a:pt x="0" y="32986"/>
                </a:moveTo>
                <a:cubicBezTo>
                  <a:pt x="-3513" y="12601"/>
                  <a:pt x="12761" y="753"/>
                  <a:pt x="32986" y="0"/>
                </a:cubicBezTo>
                <a:cubicBezTo>
                  <a:pt x="314884" y="-16186"/>
                  <a:pt x="477493" y="-13659"/>
                  <a:pt x="739465" y="0"/>
                </a:cubicBezTo>
                <a:cubicBezTo>
                  <a:pt x="1001437" y="13659"/>
                  <a:pt x="1049431" y="-12446"/>
                  <a:pt x="1315803" y="0"/>
                </a:cubicBezTo>
                <a:cubicBezTo>
                  <a:pt x="1582175" y="12446"/>
                  <a:pt x="1719461" y="7534"/>
                  <a:pt x="1848761" y="0"/>
                </a:cubicBezTo>
                <a:cubicBezTo>
                  <a:pt x="1978061" y="-7534"/>
                  <a:pt x="2242518" y="20496"/>
                  <a:pt x="2511860" y="0"/>
                </a:cubicBezTo>
                <a:cubicBezTo>
                  <a:pt x="2781202" y="-20496"/>
                  <a:pt x="2944686" y="-26086"/>
                  <a:pt x="3088198" y="0"/>
                </a:cubicBezTo>
                <a:cubicBezTo>
                  <a:pt x="3231710" y="26086"/>
                  <a:pt x="3530608" y="-1344"/>
                  <a:pt x="3794677" y="0"/>
                </a:cubicBezTo>
                <a:cubicBezTo>
                  <a:pt x="4058746" y="1344"/>
                  <a:pt x="4187061" y="-12878"/>
                  <a:pt x="4371015" y="0"/>
                </a:cubicBezTo>
                <a:cubicBezTo>
                  <a:pt x="4387626" y="2659"/>
                  <a:pt x="4403652" y="14363"/>
                  <a:pt x="4404001" y="32986"/>
                </a:cubicBezTo>
                <a:cubicBezTo>
                  <a:pt x="4426298" y="262201"/>
                  <a:pt x="4411792" y="337586"/>
                  <a:pt x="4404001" y="545695"/>
                </a:cubicBezTo>
                <a:cubicBezTo>
                  <a:pt x="4396210" y="753804"/>
                  <a:pt x="4407022" y="1012222"/>
                  <a:pt x="4404001" y="1186582"/>
                </a:cubicBezTo>
                <a:cubicBezTo>
                  <a:pt x="4400980" y="1360942"/>
                  <a:pt x="4420127" y="1518538"/>
                  <a:pt x="4404001" y="1763380"/>
                </a:cubicBezTo>
                <a:cubicBezTo>
                  <a:pt x="4387875" y="2008222"/>
                  <a:pt x="4422785" y="2302370"/>
                  <a:pt x="4404001" y="2532444"/>
                </a:cubicBezTo>
                <a:cubicBezTo>
                  <a:pt x="4385217" y="2762518"/>
                  <a:pt x="4378776" y="3093103"/>
                  <a:pt x="4404001" y="3301508"/>
                </a:cubicBezTo>
                <a:cubicBezTo>
                  <a:pt x="4429226" y="3509913"/>
                  <a:pt x="4416544" y="3563260"/>
                  <a:pt x="4404001" y="3814217"/>
                </a:cubicBezTo>
                <a:cubicBezTo>
                  <a:pt x="4391458" y="4065174"/>
                  <a:pt x="4371985" y="4147804"/>
                  <a:pt x="4404001" y="4455104"/>
                </a:cubicBezTo>
                <a:cubicBezTo>
                  <a:pt x="4436017" y="4762404"/>
                  <a:pt x="4410858" y="5012246"/>
                  <a:pt x="4404001" y="5224167"/>
                </a:cubicBezTo>
                <a:cubicBezTo>
                  <a:pt x="4397144" y="5436088"/>
                  <a:pt x="4407391" y="5601709"/>
                  <a:pt x="4404001" y="5865054"/>
                </a:cubicBezTo>
                <a:cubicBezTo>
                  <a:pt x="4400611" y="6128399"/>
                  <a:pt x="4432196" y="6196267"/>
                  <a:pt x="4404001" y="6441852"/>
                </a:cubicBezTo>
                <a:cubicBezTo>
                  <a:pt x="4400520" y="6460213"/>
                  <a:pt x="4390419" y="6472701"/>
                  <a:pt x="4371015" y="6474838"/>
                </a:cubicBezTo>
                <a:cubicBezTo>
                  <a:pt x="4140173" y="6459131"/>
                  <a:pt x="3994542" y="6499221"/>
                  <a:pt x="3707916" y="6474838"/>
                </a:cubicBezTo>
                <a:cubicBezTo>
                  <a:pt x="3421290" y="6450455"/>
                  <a:pt x="3318328" y="6493285"/>
                  <a:pt x="3174958" y="6474838"/>
                </a:cubicBezTo>
                <a:cubicBezTo>
                  <a:pt x="3031588" y="6456391"/>
                  <a:pt x="2720510" y="6447185"/>
                  <a:pt x="2555240" y="6474838"/>
                </a:cubicBezTo>
                <a:cubicBezTo>
                  <a:pt x="2389970" y="6502491"/>
                  <a:pt x="2244530" y="6496494"/>
                  <a:pt x="2065662" y="6474838"/>
                </a:cubicBezTo>
                <a:cubicBezTo>
                  <a:pt x="1886794" y="6453182"/>
                  <a:pt x="1745853" y="6483981"/>
                  <a:pt x="1576085" y="6474838"/>
                </a:cubicBezTo>
                <a:cubicBezTo>
                  <a:pt x="1406317" y="6465695"/>
                  <a:pt x="1161693" y="6464261"/>
                  <a:pt x="956366" y="6474838"/>
                </a:cubicBezTo>
                <a:cubicBezTo>
                  <a:pt x="751039" y="6485415"/>
                  <a:pt x="346452" y="6516126"/>
                  <a:pt x="32986" y="6474838"/>
                </a:cubicBezTo>
                <a:cubicBezTo>
                  <a:pt x="14615" y="6471662"/>
                  <a:pt x="1193" y="6460822"/>
                  <a:pt x="0" y="6441852"/>
                </a:cubicBezTo>
                <a:cubicBezTo>
                  <a:pt x="-18410" y="6218734"/>
                  <a:pt x="-17838" y="6077402"/>
                  <a:pt x="0" y="5865054"/>
                </a:cubicBezTo>
                <a:cubicBezTo>
                  <a:pt x="17838" y="5652706"/>
                  <a:pt x="2854" y="5615258"/>
                  <a:pt x="0" y="5416433"/>
                </a:cubicBezTo>
                <a:cubicBezTo>
                  <a:pt x="-2854" y="5217608"/>
                  <a:pt x="-13270" y="5030038"/>
                  <a:pt x="0" y="4711458"/>
                </a:cubicBezTo>
                <a:cubicBezTo>
                  <a:pt x="13270" y="4392878"/>
                  <a:pt x="1703" y="4417630"/>
                  <a:pt x="0" y="4198749"/>
                </a:cubicBezTo>
                <a:cubicBezTo>
                  <a:pt x="-1703" y="3979868"/>
                  <a:pt x="8215" y="3964674"/>
                  <a:pt x="0" y="3750128"/>
                </a:cubicBezTo>
                <a:cubicBezTo>
                  <a:pt x="-8215" y="3535582"/>
                  <a:pt x="-16046" y="3384781"/>
                  <a:pt x="0" y="3237419"/>
                </a:cubicBezTo>
                <a:cubicBezTo>
                  <a:pt x="16046" y="3090057"/>
                  <a:pt x="6650" y="2751685"/>
                  <a:pt x="0" y="2532444"/>
                </a:cubicBezTo>
                <a:cubicBezTo>
                  <a:pt x="-6650" y="2313204"/>
                  <a:pt x="11404" y="2172297"/>
                  <a:pt x="0" y="2019734"/>
                </a:cubicBezTo>
                <a:cubicBezTo>
                  <a:pt x="-11404" y="1867171"/>
                  <a:pt x="2751" y="1747368"/>
                  <a:pt x="0" y="1571114"/>
                </a:cubicBezTo>
                <a:cubicBezTo>
                  <a:pt x="-2751" y="1394860"/>
                  <a:pt x="-23909" y="1268379"/>
                  <a:pt x="0" y="1058405"/>
                </a:cubicBezTo>
                <a:cubicBezTo>
                  <a:pt x="23909" y="848431"/>
                  <a:pt x="39928" y="414682"/>
                  <a:pt x="0" y="32986"/>
                </a:cubicBezTo>
                <a:close/>
              </a:path>
            </a:pathLst>
          </a:custGeom>
          <a:noFill/>
          <a:ln w="34925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749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2FB896BF-59EF-4514-AB49-B991FDF953D5}"/>
              </a:ext>
            </a:extLst>
          </p:cNvPr>
          <p:cNvSpPr/>
          <p:nvPr/>
        </p:nvSpPr>
        <p:spPr>
          <a:xfrm>
            <a:off x="5356813" y="211713"/>
            <a:ext cx="4404001" cy="6474837"/>
          </a:xfrm>
          <a:custGeom>
            <a:avLst/>
            <a:gdLst>
              <a:gd name="connsiteX0" fmla="*/ 0 w 4404001"/>
              <a:gd name="connsiteY0" fmla="*/ 32986 h 6474837"/>
              <a:gd name="connsiteX1" fmla="*/ 32986 w 4404001"/>
              <a:gd name="connsiteY1" fmla="*/ 0 h 6474837"/>
              <a:gd name="connsiteX2" fmla="*/ 739465 w 4404001"/>
              <a:gd name="connsiteY2" fmla="*/ 0 h 6474837"/>
              <a:gd name="connsiteX3" fmla="*/ 1315803 w 4404001"/>
              <a:gd name="connsiteY3" fmla="*/ 0 h 6474837"/>
              <a:gd name="connsiteX4" fmla="*/ 1848761 w 4404001"/>
              <a:gd name="connsiteY4" fmla="*/ 0 h 6474837"/>
              <a:gd name="connsiteX5" fmla="*/ 2511860 w 4404001"/>
              <a:gd name="connsiteY5" fmla="*/ 0 h 6474837"/>
              <a:gd name="connsiteX6" fmla="*/ 3088198 w 4404001"/>
              <a:gd name="connsiteY6" fmla="*/ 0 h 6474837"/>
              <a:gd name="connsiteX7" fmla="*/ 3794677 w 4404001"/>
              <a:gd name="connsiteY7" fmla="*/ 0 h 6474837"/>
              <a:gd name="connsiteX8" fmla="*/ 4371015 w 4404001"/>
              <a:gd name="connsiteY8" fmla="*/ 0 h 6474837"/>
              <a:gd name="connsiteX9" fmla="*/ 4404001 w 4404001"/>
              <a:gd name="connsiteY9" fmla="*/ 32986 h 6474837"/>
              <a:gd name="connsiteX10" fmla="*/ 4404001 w 4404001"/>
              <a:gd name="connsiteY10" fmla="*/ 545695 h 6474837"/>
              <a:gd name="connsiteX11" fmla="*/ 4404001 w 4404001"/>
              <a:gd name="connsiteY11" fmla="*/ 1186582 h 6474837"/>
              <a:gd name="connsiteX12" fmla="*/ 4404001 w 4404001"/>
              <a:gd name="connsiteY12" fmla="*/ 1763380 h 6474837"/>
              <a:gd name="connsiteX13" fmla="*/ 4404001 w 4404001"/>
              <a:gd name="connsiteY13" fmla="*/ 2532443 h 6474837"/>
              <a:gd name="connsiteX14" fmla="*/ 4404001 w 4404001"/>
              <a:gd name="connsiteY14" fmla="*/ 3301507 h 6474837"/>
              <a:gd name="connsiteX15" fmla="*/ 4404001 w 4404001"/>
              <a:gd name="connsiteY15" fmla="*/ 3814216 h 6474837"/>
              <a:gd name="connsiteX16" fmla="*/ 4404001 w 4404001"/>
              <a:gd name="connsiteY16" fmla="*/ 4455103 h 6474837"/>
              <a:gd name="connsiteX17" fmla="*/ 4404001 w 4404001"/>
              <a:gd name="connsiteY17" fmla="*/ 5224167 h 6474837"/>
              <a:gd name="connsiteX18" fmla="*/ 4404001 w 4404001"/>
              <a:gd name="connsiteY18" fmla="*/ 5865053 h 6474837"/>
              <a:gd name="connsiteX19" fmla="*/ 4404001 w 4404001"/>
              <a:gd name="connsiteY19" fmla="*/ 6441851 h 6474837"/>
              <a:gd name="connsiteX20" fmla="*/ 4371015 w 4404001"/>
              <a:gd name="connsiteY20" fmla="*/ 6474837 h 6474837"/>
              <a:gd name="connsiteX21" fmla="*/ 3707916 w 4404001"/>
              <a:gd name="connsiteY21" fmla="*/ 6474837 h 6474837"/>
              <a:gd name="connsiteX22" fmla="*/ 3174958 w 4404001"/>
              <a:gd name="connsiteY22" fmla="*/ 6474837 h 6474837"/>
              <a:gd name="connsiteX23" fmla="*/ 2555240 w 4404001"/>
              <a:gd name="connsiteY23" fmla="*/ 6474837 h 6474837"/>
              <a:gd name="connsiteX24" fmla="*/ 2065662 w 4404001"/>
              <a:gd name="connsiteY24" fmla="*/ 6474837 h 6474837"/>
              <a:gd name="connsiteX25" fmla="*/ 1576085 w 4404001"/>
              <a:gd name="connsiteY25" fmla="*/ 6474837 h 6474837"/>
              <a:gd name="connsiteX26" fmla="*/ 956366 w 4404001"/>
              <a:gd name="connsiteY26" fmla="*/ 6474837 h 6474837"/>
              <a:gd name="connsiteX27" fmla="*/ 32986 w 4404001"/>
              <a:gd name="connsiteY27" fmla="*/ 6474837 h 6474837"/>
              <a:gd name="connsiteX28" fmla="*/ 0 w 4404001"/>
              <a:gd name="connsiteY28" fmla="*/ 6441851 h 6474837"/>
              <a:gd name="connsiteX29" fmla="*/ 0 w 4404001"/>
              <a:gd name="connsiteY29" fmla="*/ 5865053 h 6474837"/>
              <a:gd name="connsiteX30" fmla="*/ 0 w 4404001"/>
              <a:gd name="connsiteY30" fmla="*/ 5416433 h 6474837"/>
              <a:gd name="connsiteX31" fmla="*/ 0 w 4404001"/>
              <a:gd name="connsiteY31" fmla="*/ 4711457 h 6474837"/>
              <a:gd name="connsiteX32" fmla="*/ 0 w 4404001"/>
              <a:gd name="connsiteY32" fmla="*/ 4198748 h 6474837"/>
              <a:gd name="connsiteX33" fmla="*/ 0 w 4404001"/>
              <a:gd name="connsiteY33" fmla="*/ 3750128 h 6474837"/>
              <a:gd name="connsiteX34" fmla="*/ 0 w 4404001"/>
              <a:gd name="connsiteY34" fmla="*/ 3237419 h 6474837"/>
              <a:gd name="connsiteX35" fmla="*/ 0 w 4404001"/>
              <a:gd name="connsiteY35" fmla="*/ 2532443 h 6474837"/>
              <a:gd name="connsiteX36" fmla="*/ 0 w 4404001"/>
              <a:gd name="connsiteY36" fmla="*/ 2019734 h 6474837"/>
              <a:gd name="connsiteX37" fmla="*/ 0 w 4404001"/>
              <a:gd name="connsiteY37" fmla="*/ 1571114 h 6474837"/>
              <a:gd name="connsiteX38" fmla="*/ 0 w 4404001"/>
              <a:gd name="connsiteY38" fmla="*/ 1058404 h 6474837"/>
              <a:gd name="connsiteX39" fmla="*/ 0 w 4404001"/>
              <a:gd name="connsiteY39" fmla="*/ 32986 h 6474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404001" h="6474837" extrusionOk="0">
                <a:moveTo>
                  <a:pt x="0" y="32986"/>
                </a:moveTo>
                <a:cubicBezTo>
                  <a:pt x="-3513" y="12601"/>
                  <a:pt x="12761" y="753"/>
                  <a:pt x="32986" y="0"/>
                </a:cubicBezTo>
                <a:cubicBezTo>
                  <a:pt x="314884" y="-16186"/>
                  <a:pt x="477493" y="-13659"/>
                  <a:pt x="739465" y="0"/>
                </a:cubicBezTo>
                <a:cubicBezTo>
                  <a:pt x="1001437" y="13659"/>
                  <a:pt x="1049431" y="-12446"/>
                  <a:pt x="1315803" y="0"/>
                </a:cubicBezTo>
                <a:cubicBezTo>
                  <a:pt x="1582175" y="12446"/>
                  <a:pt x="1719461" y="7534"/>
                  <a:pt x="1848761" y="0"/>
                </a:cubicBezTo>
                <a:cubicBezTo>
                  <a:pt x="1978061" y="-7534"/>
                  <a:pt x="2242518" y="20496"/>
                  <a:pt x="2511860" y="0"/>
                </a:cubicBezTo>
                <a:cubicBezTo>
                  <a:pt x="2781202" y="-20496"/>
                  <a:pt x="2944686" y="-26086"/>
                  <a:pt x="3088198" y="0"/>
                </a:cubicBezTo>
                <a:cubicBezTo>
                  <a:pt x="3231710" y="26086"/>
                  <a:pt x="3530608" y="-1344"/>
                  <a:pt x="3794677" y="0"/>
                </a:cubicBezTo>
                <a:cubicBezTo>
                  <a:pt x="4058746" y="1344"/>
                  <a:pt x="4187061" y="-12878"/>
                  <a:pt x="4371015" y="0"/>
                </a:cubicBezTo>
                <a:cubicBezTo>
                  <a:pt x="4387626" y="2659"/>
                  <a:pt x="4403652" y="14363"/>
                  <a:pt x="4404001" y="32986"/>
                </a:cubicBezTo>
                <a:cubicBezTo>
                  <a:pt x="4426298" y="262201"/>
                  <a:pt x="4411792" y="337586"/>
                  <a:pt x="4404001" y="545695"/>
                </a:cubicBezTo>
                <a:cubicBezTo>
                  <a:pt x="4396210" y="753804"/>
                  <a:pt x="4407022" y="1012222"/>
                  <a:pt x="4404001" y="1186582"/>
                </a:cubicBezTo>
                <a:cubicBezTo>
                  <a:pt x="4400980" y="1360942"/>
                  <a:pt x="4420127" y="1518538"/>
                  <a:pt x="4404001" y="1763380"/>
                </a:cubicBezTo>
                <a:cubicBezTo>
                  <a:pt x="4387875" y="2008222"/>
                  <a:pt x="4421201" y="2304420"/>
                  <a:pt x="4404001" y="2532443"/>
                </a:cubicBezTo>
                <a:cubicBezTo>
                  <a:pt x="4386801" y="2760466"/>
                  <a:pt x="4378776" y="3093102"/>
                  <a:pt x="4404001" y="3301507"/>
                </a:cubicBezTo>
                <a:cubicBezTo>
                  <a:pt x="4429226" y="3509912"/>
                  <a:pt x="4416544" y="3563259"/>
                  <a:pt x="4404001" y="3814216"/>
                </a:cubicBezTo>
                <a:cubicBezTo>
                  <a:pt x="4391458" y="4065173"/>
                  <a:pt x="4371985" y="4147803"/>
                  <a:pt x="4404001" y="4455103"/>
                </a:cubicBezTo>
                <a:cubicBezTo>
                  <a:pt x="4436017" y="4762403"/>
                  <a:pt x="4412632" y="5010714"/>
                  <a:pt x="4404001" y="5224167"/>
                </a:cubicBezTo>
                <a:cubicBezTo>
                  <a:pt x="4395370" y="5437620"/>
                  <a:pt x="4405688" y="5605816"/>
                  <a:pt x="4404001" y="5865053"/>
                </a:cubicBezTo>
                <a:cubicBezTo>
                  <a:pt x="4402314" y="6124290"/>
                  <a:pt x="4432196" y="6196266"/>
                  <a:pt x="4404001" y="6441851"/>
                </a:cubicBezTo>
                <a:cubicBezTo>
                  <a:pt x="4400520" y="6460212"/>
                  <a:pt x="4390419" y="6472700"/>
                  <a:pt x="4371015" y="6474837"/>
                </a:cubicBezTo>
                <a:cubicBezTo>
                  <a:pt x="4140173" y="6459130"/>
                  <a:pt x="3994542" y="6499220"/>
                  <a:pt x="3707916" y="6474837"/>
                </a:cubicBezTo>
                <a:cubicBezTo>
                  <a:pt x="3421290" y="6450454"/>
                  <a:pt x="3318328" y="6493284"/>
                  <a:pt x="3174958" y="6474837"/>
                </a:cubicBezTo>
                <a:cubicBezTo>
                  <a:pt x="3031588" y="6456390"/>
                  <a:pt x="2720510" y="6447184"/>
                  <a:pt x="2555240" y="6474837"/>
                </a:cubicBezTo>
                <a:cubicBezTo>
                  <a:pt x="2389970" y="6502490"/>
                  <a:pt x="2244530" y="6496493"/>
                  <a:pt x="2065662" y="6474837"/>
                </a:cubicBezTo>
                <a:cubicBezTo>
                  <a:pt x="1886794" y="6453181"/>
                  <a:pt x="1745853" y="6483980"/>
                  <a:pt x="1576085" y="6474837"/>
                </a:cubicBezTo>
                <a:cubicBezTo>
                  <a:pt x="1406317" y="6465694"/>
                  <a:pt x="1161693" y="6464260"/>
                  <a:pt x="956366" y="6474837"/>
                </a:cubicBezTo>
                <a:cubicBezTo>
                  <a:pt x="751039" y="6485414"/>
                  <a:pt x="346452" y="6516125"/>
                  <a:pt x="32986" y="6474837"/>
                </a:cubicBezTo>
                <a:cubicBezTo>
                  <a:pt x="14615" y="6471661"/>
                  <a:pt x="1193" y="6460821"/>
                  <a:pt x="0" y="6441851"/>
                </a:cubicBezTo>
                <a:cubicBezTo>
                  <a:pt x="-18410" y="6218733"/>
                  <a:pt x="-17838" y="6077401"/>
                  <a:pt x="0" y="5865053"/>
                </a:cubicBezTo>
                <a:cubicBezTo>
                  <a:pt x="17838" y="5652705"/>
                  <a:pt x="10465" y="5607324"/>
                  <a:pt x="0" y="5416433"/>
                </a:cubicBezTo>
                <a:cubicBezTo>
                  <a:pt x="-10465" y="5225542"/>
                  <a:pt x="-17015" y="5031073"/>
                  <a:pt x="0" y="4711457"/>
                </a:cubicBezTo>
                <a:cubicBezTo>
                  <a:pt x="17015" y="4391841"/>
                  <a:pt x="1703" y="4417629"/>
                  <a:pt x="0" y="4198748"/>
                </a:cubicBezTo>
                <a:cubicBezTo>
                  <a:pt x="-1703" y="3979867"/>
                  <a:pt x="17000" y="3956982"/>
                  <a:pt x="0" y="3750128"/>
                </a:cubicBezTo>
                <a:cubicBezTo>
                  <a:pt x="-17000" y="3543274"/>
                  <a:pt x="-16046" y="3384781"/>
                  <a:pt x="0" y="3237419"/>
                </a:cubicBezTo>
                <a:cubicBezTo>
                  <a:pt x="16046" y="3090057"/>
                  <a:pt x="3600" y="2752039"/>
                  <a:pt x="0" y="2532443"/>
                </a:cubicBezTo>
                <a:cubicBezTo>
                  <a:pt x="-3600" y="2312847"/>
                  <a:pt x="13126" y="2168164"/>
                  <a:pt x="0" y="2019734"/>
                </a:cubicBezTo>
                <a:cubicBezTo>
                  <a:pt x="-13126" y="1871304"/>
                  <a:pt x="2751" y="1747368"/>
                  <a:pt x="0" y="1571114"/>
                </a:cubicBezTo>
                <a:cubicBezTo>
                  <a:pt x="-2751" y="1394860"/>
                  <a:pt x="20006" y="1275876"/>
                  <a:pt x="0" y="1058404"/>
                </a:cubicBezTo>
                <a:cubicBezTo>
                  <a:pt x="-20006" y="840932"/>
                  <a:pt x="42880" y="412439"/>
                  <a:pt x="0" y="32986"/>
                </a:cubicBezTo>
                <a:close/>
              </a:path>
            </a:pathLst>
          </a:custGeom>
          <a:noFill/>
          <a:ln w="34925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749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AF6D5FB8-14FA-46C3-A435-A7AA7D24539D}"/>
              </a:ext>
            </a:extLst>
          </p:cNvPr>
          <p:cNvSpPr/>
          <p:nvPr/>
        </p:nvSpPr>
        <p:spPr>
          <a:xfrm>
            <a:off x="5209931" y="190744"/>
            <a:ext cx="4404001" cy="6474837"/>
          </a:xfrm>
          <a:custGeom>
            <a:avLst/>
            <a:gdLst>
              <a:gd name="connsiteX0" fmla="*/ 0 w 4404001"/>
              <a:gd name="connsiteY0" fmla="*/ 32986 h 6474837"/>
              <a:gd name="connsiteX1" fmla="*/ 32986 w 4404001"/>
              <a:gd name="connsiteY1" fmla="*/ 0 h 6474837"/>
              <a:gd name="connsiteX2" fmla="*/ 739465 w 4404001"/>
              <a:gd name="connsiteY2" fmla="*/ 0 h 6474837"/>
              <a:gd name="connsiteX3" fmla="*/ 1315803 w 4404001"/>
              <a:gd name="connsiteY3" fmla="*/ 0 h 6474837"/>
              <a:gd name="connsiteX4" fmla="*/ 1848761 w 4404001"/>
              <a:gd name="connsiteY4" fmla="*/ 0 h 6474837"/>
              <a:gd name="connsiteX5" fmla="*/ 2511860 w 4404001"/>
              <a:gd name="connsiteY5" fmla="*/ 0 h 6474837"/>
              <a:gd name="connsiteX6" fmla="*/ 3088198 w 4404001"/>
              <a:gd name="connsiteY6" fmla="*/ 0 h 6474837"/>
              <a:gd name="connsiteX7" fmla="*/ 3794677 w 4404001"/>
              <a:gd name="connsiteY7" fmla="*/ 0 h 6474837"/>
              <a:gd name="connsiteX8" fmla="*/ 4371015 w 4404001"/>
              <a:gd name="connsiteY8" fmla="*/ 0 h 6474837"/>
              <a:gd name="connsiteX9" fmla="*/ 4404001 w 4404001"/>
              <a:gd name="connsiteY9" fmla="*/ 32986 h 6474837"/>
              <a:gd name="connsiteX10" fmla="*/ 4404001 w 4404001"/>
              <a:gd name="connsiteY10" fmla="*/ 545695 h 6474837"/>
              <a:gd name="connsiteX11" fmla="*/ 4404001 w 4404001"/>
              <a:gd name="connsiteY11" fmla="*/ 1186582 h 6474837"/>
              <a:gd name="connsiteX12" fmla="*/ 4404001 w 4404001"/>
              <a:gd name="connsiteY12" fmla="*/ 1763380 h 6474837"/>
              <a:gd name="connsiteX13" fmla="*/ 4404001 w 4404001"/>
              <a:gd name="connsiteY13" fmla="*/ 2532443 h 6474837"/>
              <a:gd name="connsiteX14" fmla="*/ 4404001 w 4404001"/>
              <a:gd name="connsiteY14" fmla="*/ 3301507 h 6474837"/>
              <a:gd name="connsiteX15" fmla="*/ 4404001 w 4404001"/>
              <a:gd name="connsiteY15" fmla="*/ 3814216 h 6474837"/>
              <a:gd name="connsiteX16" fmla="*/ 4404001 w 4404001"/>
              <a:gd name="connsiteY16" fmla="*/ 4455103 h 6474837"/>
              <a:gd name="connsiteX17" fmla="*/ 4404001 w 4404001"/>
              <a:gd name="connsiteY17" fmla="*/ 5224167 h 6474837"/>
              <a:gd name="connsiteX18" fmla="*/ 4404001 w 4404001"/>
              <a:gd name="connsiteY18" fmla="*/ 5865053 h 6474837"/>
              <a:gd name="connsiteX19" fmla="*/ 4404001 w 4404001"/>
              <a:gd name="connsiteY19" fmla="*/ 6441851 h 6474837"/>
              <a:gd name="connsiteX20" fmla="*/ 4371015 w 4404001"/>
              <a:gd name="connsiteY20" fmla="*/ 6474837 h 6474837"/>
              <a:gd name="connsiteX21" fmla="*/ 3707916 w 4404001"/>
              <a:gd name="connsiteY21" fmla="*/ 6474837 h 6474837"/>
              <a:gd name="connsiteX22" fmla="*/ 3174958 w 4404001"/>
              <a:gd name="connsiteY22" fmla="*/ 6474837 h 6474837"/>
              <a:gd name="connsiteX23" fmla="*/ 2555240 w 4404001"/>
              <a:gd name="connsiteY23" fmla="*/ 6474837 h 6474837"/>
              <a:gd name="connsiteX24" fmla="*/ 2065662 w 4404001"/>
              <a:gd name="connsiteY24" fmla="*/ 6474837 h 6474837"/>
              <a:gd name="connsiteX25" fmla="*/ 1576085 w 4404001"/>
              <a:gd name="connsiteY25" fmla="*/ 6474837 h 6474837"/>
              <a:gd name="connsiteX26" fmla="*/ 956366 w 4404001"/>
              <a:gd name="connsiteY26" fmla="*/ 6474837 h 6474837"/>
              <a:gd name="connsiteX27" fmla="*/ 32986 w 4404001"/>
              <a:gd name="connsiteY27" fmla="*/ 6474837 h 6474837"/>
              <a:gd name="connsiteX28" fmla="*/ 0 w 4404001"/>
              <a:gd name="connsiteY28" fmla="*/ 6441851 h 6474837"/>
              <a:gd name="connsiteX29" fmla="*/ 0 w 4404001"/>
              <a:gd name="connsiteY29" fmla="*/ 5865053 h 6474837"/>
              <a:gd name="connsiteX30" fmla="*/ 0 w 4404001"/>
              <a:gd name="connsiteY30" fmla="*/ 5416433 h 6474837"/>
              <a:gd name="connsiteX31" fmla="*/ 0 w 4404001"/>
              <a:gd name="connsiteY31" fmla="*/ 4711457 h 6474837"/>
              <a:gd name="connsiteX32" fmla="*/ 0 w 4404001"/>
              <a:gd name="connsiteY32" fmla="*/ 4198748 h 6474837"/>
              <a:gd name="connsiteX33" fmla="*/ 0 w 4404001"/>
              <a:gd name="connsiteY33" fmla="*/ 3750128 h 6474837"/>
              <a:gd name="connsiteX34" fmla="*/ 0 w 4404001"/>
              <a:gd name="connsiteY34" fmla="*/ 3237419 h 6474837"/>
              <a:gd name="connsiteX35" fmla="*/ 0 w 4404001"/>
              <a:gd name="connsiteY35" fmla="*/ 2532443 h 6474837"/>
              <a:gd name="connsiteX36" fmla="*/ 0 w 4404001"/>
              <a:gd name="connsiteY36" fmla="*/ 2019734 h 6474837"/>
              <a:gd name="connsiteX37" fmla="*/ 0 w 4404001"/>
              <a:gd name="connsiteY37" fmla="*/ 1571114 h 6474837"/>
              <a:gd name="connsiteX38" fmla="*/ 0 w 4404001"/>
              <a:gd name="connsiteY38" fmla="*/ 1058404 h 6474837"/>
              <a:gd name="connsiteX39" fmla="*/ 0 w 4404001"/>
              <a:gd name="connsiteY39" fmla="*/ 32986 h 6474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404001" h="6474837" extrusionOk="0">
                <a:moveTo>
                  <a:pt x="0" y="32986"/>
                </a:moveTo>
                <a:cubicBezTo>
                  <a:pt x="-3513" y="12601"/>
                  <a:pt x="12761" y="753"/>
                  <a:pt x="32986" y="0"/>
                </a:cubicBezTo>
                <a:cubicBezTo>
                  <a:pt x="314884" y="-16186"/>
                  <a:pt x="477493" y="-13659"/>
                  <a:pt x="739465" y="0"/>
                </a:cubicBezTo>
                <a:cubicBezTo>
                  <a:pt x="1001437" y="13659"/>
                  <a:pt x="1049431" y="-12446"/>
                  <a:pt x="1315803" y="0"/>
                </a:cubicBezTo>
                <a:cubicBezTo>
                  <a:pt x="1582175" y="12446"/>
                  <a:pt x="1719461" y="7534"/>
                  <a:pt x="1848761" y="0"/>
                </a:cubicBezTo>
                <a:cubicBezTo>
                  <a:pt x="1978061" y="-7534"/>
                  <a:pt x="2242518" y="20496"/>
                  <a:pt x="2511860" y="0"/>
                </a:cubicBezTo>
                <a:cubicBezTo>
                  <a:pt x="2781202" y="-20496"/>
                  <a:pt x="2944686" y="-26086"/>
                  <a:pt x="3088198" y="0"/>
                </a:cubicBezTo>
                <a:cubicBezTo>
                  <a:pt x="3231710" y="26086"/>
                  <a:pt x="3530608" y="-1344"/>
                  <a:pt x="3794677" y="0"/>
                </a:cubicBezTo>
                <a:cubicBezTo>
                  <a:pt x="4058746" y="1344"/>
                  <a:pt x="4187061" y="-12878"/>
                  <a:pt x="4371015" y="0"/>
                </a:cubicBezTo>
                <a:cubicBezTo>
                  <a:pt x="4387626" y="2659"/>
                  <a:pt x="4403652" y="14363"/>
                  <a:pt x="4404001" y="32986"/>
                </a:cubicBezTo>
                <a:cubicBezTo>
                  <a:pt x="4426298" y="262201"/>
                  <a:pt x="4411792" y="337586"/>
                  <a:pt x="4404001" y="545695"/>
                </a:cubicBezTo>
                <a:cubicBezTo>
                  <a:pt x="4396210" y="753804"/>
                  <a:pt x="4407022" y="1012222"/>
                  <a:pt x="4404001" y="1186582"/>
                </a:cubicBezTo>
                <a:cubicBezTo>
                  <a:pt x="4400980" y="1360942"/>
                  <a:pt x="4420127" y="1518538"/>
                  <a:pt x="4404001" y="1763380"/>
                </a:cubicBezTo>
                <a:cubicBezTo>
                  <a:pt x="4387875" y="2008222"/>
                  <a:pt x="4421201" y="2304420"/>
                  <a:pt x="4404001" y="2532443"/>
                </a:cubicBezTo>
                <a:cubicBezTo>
                  <a:pt x="4386801" y="2760466"/>
                  <a:pt x="4378776" y="3093102"/>
                  <a:pt x="4404001" y="3301507"/>
                </a:cubicBezTo>
                <a:cubicBezTo>
                  <a:pt x="4429226" y="3509912"/>
                  <a:pt x="4416544" y="3563259"/>
                  <a:pt x="4404001" y="3814216"/>
                </a:cubicBezTo>
                <a:cubicBezTo>
                  <a:pt x="4391458" y="4065173"/>
                  <a:pt x="4371985" y="4147803"/>
                  <a:pt x="4404001" y="4455103"/>
                </a:cubicBezTo>
                <a:cubicBezTo>
                  <a:pt x="4436017" y="4762403"/>
                  <a:pt x="4412632" y="5010714"/>
                  <a:pt x="4404001" y="5224167"/>
                </a:cubicBezTo>
                <a:cubicBezTo>
                  <a:pt x="4395370" y="5437620"/>
                  <a:pt x="4405688" y="5605816"/>
                  <a:pt x="4404001" y="5865053"/>
                </a:cubicBezTo>
                <a:cubicBezTo>
                  <a:pt x="4402314" y="6124290"/>
                  <a:pt x="4432196" y="6196266"/>
                  <a:pt x="4404001" y="6441851"/>
                </a:cubicBezTo>
                <a:cubicBezTo>
                  <a:pt x="4400520" y="6460212"/>
                  <a:pt x="4390419" y="6472700"/>
                  <a:pt x="4371015" y="6474837"/>
                </a:cubicBezTo>
                <a:cubicBezTo>
                  <a:pt x="4140173" y="6459130"/>
                  <a:pt x="3994542" y="6499220"/>
                  <a:pt x="3707916" y="6474837"/>
                </a:cubicBezTo>
                <a:cubicBezTo>
                  <a:pt x="3421290" y="6450454"/>
                  <a:pt x="3318328" y="6493284"/>
                  <a:pt x="3174958" y="6474837"/>
                </a:cubicBezTo>
                <a:cubicBezTo>
                  <a:pt x="3031588" y="6456390"/>
                  <a:pt x="2720510" y="6447184"/>
                  <a:pt x="2555240" y="6474837"/>
                </a:cubicBezTo>
                <a:cubicBezTo>
                  <a:pt x="2389970" y="6502490"/>
                  <a:pt x="2244530" y="6496493"/>
                  <a:pt x="2065662" y="6474837"/>
                </a:cubicBezTo>
                <a:cubicBezTo>
                  <a:pt x="1886794" y="6453181"/>
                  <a:pt x="1745853" y="6483980"/>
                  <a:pt x="1576085" y="6474837"/>
                </a:cubicBezTo>
                <a:cubicBezTo>
                  <a:pt x="1406317" y="6465694"/>
                  <a:pt x="1161693" y="6464260"/>
                  <a:pt x="956366" y="6474837"/>
                </a:cubicBezTo>
                <a:cubicBezTo>
                  <a:pt x="751039" y="6485414"/>
                  <a:pt x="346452" y="6516125"/>
                  <a:pt x="32986" y="6474837"/>
                </a:cubicBezTo>
                <a:cubicBezTo>
                  <a:pt x="14615" y="6471661"/>
                  <a:pt x="1193" y="6460821"/>
                  <a:pt x="0" y="6441851"/>
                </a:cubicBezTo>
                <a:cubicBezTo>
                  <a:pt x="-18410" y="6218733"/>
                  <a:pt x="-17838" y="6077401"/>
                  <a:pt x="0" y="5865053"/>
                </a:cubicBezTo>
                <a:cubicBezTo>
                  <a:pt x="17838" y="5652705"/>
                  <a:pt x="10465" y="5607324"/>
                  <a:pt x="0" y="5416433"/>
                </a:cubicBezTo>
                <a:cubicBezTo>
                  <a:pt x="-10465" y="5225542"/>
                  <a:pt x="-17015" y="5031073"/>
                  <a:pt x="0" y="4711457"/>
                </a:cubicBezTo>
                <a:cubicBezTo>
                  <a:pt x="17015" y="4391841"/>
                  <a:pt x="1703" y="4417629"/>
                  <a:pt x="0" y="4198748"/>
                </a:cubicBezTo>
                <a:cubicBezTo>
                  <a:pt x="-1703" y="3979867"/>
                  <a:pt x="17000" y="3956982"/>
                  <a:pt x="0" y="3750128"/>
                </a:cubicBezTo>
                <a:cubicBezTo>
                  <a:pt x="-17000" y="3543274"/>
                  <a:pt x="-16046" y="3384781"/>
                  <a:pt x="0" y="3237419"/>
                </a:cubicBezTo>
                <a:cubicBezTo>
                  <a:pt x="16046" y="3090057"/>
                  <a:pt x="3600" y="2752039"/>
                  <a:pt x="0" y="2532443"/>
                </a:cubicBezTo>
                <a:cubicBezTo>
                  <a:pt x="-3600" y="2312847"/>
                  <a:pt x="13126" y="2168164"/>
                  <a:pt x="0" y="2019734"/>
                </a:cubicBezTo>
                <a:cubicBezTo>
                  <a:pt x="-13126" y="1871304"/>
                  <a:pt x="2751" y="1747368"/>
                  <a:pt x="0" y="1571114"/>
                </a:cubicBezTo>
                <a:cubicBezTo>
                  <a:pt x="-2751" y="1394860"/>
                  <a:pt x="20006" y="1275876"/>
                  <a:pt x="0" y="1058404"/>
                </a:cubicBezTo>
                <a:cubicBezTo>
                  <a:pt x="-20006" y="840932"/>
                  <a:pt x="42880" y="412439"/>
                  <a:pt x="0" y="32986"/>
                </a:cubicBezTo>
                <a:close/>
              </a:path>
            </a:pathLst>
          </a:custGeom>
          <a:noFill/>
          <a:ln w="34925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749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BD2879BF-463B-4219-AE84-B6E13C5161D6}"/>
              </a:ext>
            </a:extLst>
          </p:cNvPr>
          <p:cNvSpPr/>
          <p:nvPr/>
        </p:nvSpPr>
        <p:spPr>
          <a:xfrm rot="21404239">
            <a:off x="5213927" y="201324"/>
            <a:ext cx="4404001" cy="6357339"/>
          </a:xfrm>
          <a:custGeom>
            <a:avLst/>
            <a:gdLst>
              <a:gd name="connsiteX0" fmla="*/ 0 w 4404001"/>
              <a:gd name="connsiteY0" fmla="*/ 32986 h 6357339"/>
              <a:gd name="connsiteX1" fmla="*/ 32986 w 4404001"/>
              <a:gd name="connsiteY1" fmla="*/ 0 h 6357339"/>
              <a:gd name="connsiteX2" fmla="*/ 696085 w 4404001"/>
              <a:gd name="connsiteY2" fmla="*/ 0 h 6357339"/>
              <a:gd name="connsiteX3" fmla="*/ 1229043 w 4404001"/>
              <a:gd name="connsiteY3" fmla="*/ 0 h 6357339"/>
              <a:gd name="connsiteX4" fmla="*/ 1935522 w 4404001"/>
              <a:gd name="connsiteY4" fmla="*/ 0 h 6357339"/>
              <a:gd name="connsiteX5" fmla="*/ 2555240 w 4404001"/>
              <a:gd name="connsiteY5" fmla="*/ 0 h 6357339"/>
              <a:gd name="connsiteX6" fmla="*/ 3261719 w 4404001"/>
              <a:gd name="connsiteY6" fmla="*/ 0 h 6357339"/>
              <a:gd name="connsiteX7" fmla="*/ 4371015 w 4404001"/>
              <a:gd name="connsiteY7" fmla="*/ 0 h 6357339"/>
              <a:gd name="connsiteX8" fmla="*/ 4404001 w 4404001"/>
              <a:gd name="connsiteY8" fmla="*/ 32986 h 6357339"/>
              <a:gd name="connsiteX9" fmla="*/ 4404001 w 4404001"/>
              <a:gd name="connsiteY9" fmla="*/ 669113 h 6357339"/>
              <a:gd name="connsiteX10" fmla="*/ 4404001 w 4404001"/>
              <a:gd name="connsiteY10" fmla="*/ 1368154 h 6357339"/>
              <a:gd name="connsiteX11" fmla="*/ 4404001 w 4404001"/>
              <a:gd name="connsiteY11" fmla="*/ 1878454 h 6357339"/>
              <a:gd name="connsiteX12" fmla="*/ 4404001 w 4404001"/>
              <a:gd name="connsiteY12" fmla="*/ 2703322 h 6357339"/>
              <a:gd name="connsiteX13" fmla="*/ 4404001 w 4404001"/>
              <a:gd name="connsiteY13" fmla="*/ 3402363 h 6357339"/>
              <a:gd name="connsiteX14" fmla="*/ 4404001 w 4404001"/>
              <a:gd name="connsiteY14" fmla="*/ 4227231 h 6357339"/>
              <a:gd name="connsiteX15" fmla="*/ 4404001 w 4404001"/>
              <a:gd name="connsiteY15" fmla="*/ 4863358 h 6357339"/>
              <a:gd name="connsiteX16" fmla="*/ 4404001 w 4404001"/>
              <a:gd name="connsiteY16" fmla="*/ 5436571 h 6357339"/>
              <a:gd name="connsiteX17" fmla="*/ 4404001 w 4404001"/>
              <a:gd name="connsiteY17" fmla="*/ 6324353 h 6357339"/>
              <a:gd name="connsiteX18" fmla="*/ 4371015 w 4404001"/>
              <a:gd name="connsiteY18" fmla="*/ 6357339 h 6357339"/>
              <a:gd name="connsiteX19" fmla="*/ 3751297 w 4404001"/>
              <a:gd name="connsiteY19" fmla="*/ 6357339 h 6357339"/>
              <a:gd name="connsiteX20" fmla="*/ 3044818 w 4404001"/>
              <a:gd name="connsiteY20" fmla="*/ 6357339 h 6357339"/>
              <a:gd name="connsiteX21" fmla="*/ 2381719 w 4404001"/>
              <a:gd name="connsiteY21" fmla="*/ 6357339 h 6357339"/>
              <a:gd name="connsiteX22" fmla="*/ 1848761 w 4404001"/>
              <a:gd name="connsiteY22" fmla="*/ 6357339 h 6357339"/>
              <a:gd name="connsiteX23" fmla="*/ 1185662 w 4404001"/>
              <a:gd name="connsiteY23" fmla="*/ 6357339 h 6357339"/>
              <a:gd name="connsiteX24" fmla="*/ 609324 w 4404001"/>
              <a:gd name="connsiteY24" fmla="*/ 6357339 h 6357339"/>
              <a:gd name="connsiteX25" fmla="*/ 32986 w 4404001"/>
              <a:gd name="connsiteY25" fmla="*/ 6357339 h 6357339"/>
              <a:gd name="connsiteX26" fmla="*/ 0 w 4404001"/>
              <a:gd name="connsiteY26" fmla="*/ 6324353 h 6357339"/>
              <a:gd name="connsiteX27" fmla="*/ 0 w 4404001"/>
              <a:gd name="connsiteY27" fmla="*/ 5814053 h 6357339"/>
              <a:gd name="connsiteX28" fmla="*/ 0 w 4404001"/>
              <a:gd name="connsiteY28" fmla="*/ 5115012 h 6357339"/>
              <a:gd name="connsiteX29" fmla="*/ 0 w 4404001"/>
              <a:gd name="connsiteY29" fmla="*/ 4415972 h 6357339"/>
              <a:gd name="connsiteX30" fmla="*/ 0 w 4404001"/>
              <a:gd name="connsiteY30" fmla="*/ 3779845 h 6357339"/>
              <a:gd name="connsiteX31" fmla="*/ 0 w 4404001"/>
              <a:gd name="connsiteY31" fmla="*/ 2954976 h 6357339"/>
              <a:gd name="connsiteX32" fmla="*/ 0 w 4404001"/>
              <a:gd name="connsiteY32" fmla="*/ 2381763 h 6357339"/>
              <a:gd name="connsiteX33" fmla="*/ 0 w 4404001"/>
              <a:gd name="connsiteY33" fmla="*/ 1556895 h 6357339"/>
              <a:gd name="connsiteX34" fmla="*/ 0 w 4404001"/>
              <a:gd name="connsiteY34" fmla="*/ 983681 h 6357339"/>
              <a:gd name="connsiteX35" fmla="*/ 0 w 4404001"/>
              <a:gd name="connsiteY35" fmla="*/ 32986 h 6357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404001" h="6357339" fill="none" extrusionOk="0">
                <a:moveTo>
                  <a:pt x="0" y="32986"/>
                </a:moveTo>
                <a:cubicBezTo>
                  <a:pt x="1991" y="15163"/>
                  <a:pt x="11239" y="2279"/>
                  <a:pt x="32986" y="0"/>
                </a:cubicBezTo>
                <a:cubicBezTo>
                  <a:pt x="183690" y="-27842"/>
                  <a:pt x="490465" y="27764"/>
                  <a:pt x="696085" y="0"/>
                </a:cubicBezTo>
                <a:cubicBezTo>
                  <a:pt x="901705" y="-27764"/>
                  <a:pt x="977049" y="-5467"/>
                  <a:pt x="1229043" y="0"/>
                </a:cubicBezTo>
                <a:cubicBezTo>
                  <a:pt x="1481037" y="5467"/>
                  <a:pt x="1747554" y="16426"/>
                  <a:pt x="1935522" y="0"/>
                </a:cubicBezTo>
                <a:cubicBezTo>
                  <a:pt x="2123490" y="-16426"/>
                  <a:pt x="2334074" y="5672"/>
                  <a:pt x="2555240" y="0"/>
                </a:cubicBezTo>
                <a:cubicBezTo>
                  <a:pt x="2776406" y="-5672"/>
                  <a:pt x="3081909" y="-4936"/>
                  <a:pt x="3261719" y="0"/>
                </a:cubicBezTo>
                <a:cubicBezTo>
                  <a:pt x="3441529" y="4936"/>
                  <a:pt x="4102386" y="-46897"/>
                  <a:pt x="4371015" y="0"/>
                </a:cubicBezTo>
                <a:cubicBezTo>
                  <a:pt x="4388568" y="2437"/>
                  <a:pt x="4404539" y="13862"/>
                  <a:pt x="4404001" y="32986"/>
                </a:cubicBezTo>
                <a:cubicBezTo>
                  <a:pt x="4384549" y="349159"/>
                  <a:pt x="4429449" y="449600"/>
                  <a:pt x="4404001" y="669113"/>
                </a:cubicBezTo>
                <a:cubicBezTo>
                  <a:pt x="4378553" y="888626"/>
                  <a:pt x="4392707" y="1083631"/>
                  <a:pt x="4404001" y="1368154"/>
                </a:cubicBezTo>
                <a:cubicBezTo>
                  <a:pt x="4415295" y="1652677"/>
                  <a:pt x="4400225" y="1731124"/>
                  <a:pt x="4404001" y="1878454"/>
                </a:cubicBezTo>
                <a:cubicBezTo>
                  <a:pt x="4407777" y="2025784"/>
                  <a:pt x="4401727" y="2379737"/>
                  <a:pt x="4404001" y="2703322"/>
                </a:cubicBezTo>
                <a:cubicBezTo>
                  <a:pt x="4406275" y="3026907"/>
                  <a:pt x="4422032" y="3186612"/>
                  <a:pt x="4404001" y="3402363"/>
                </a:cubicBezTo>
                <a:cubicBezTo>
                  <a:pt x="4385970" y="3618114"/>
                  <a:pt x="4443992" y="3907530"/>
                  <a:pt x="4404001" y="4227231"/>
                </a:cubicBezTo>
                <a:cubicBezTo>
                  <a:pt x="4364010" y="4546932"/>
                  <a:pt x="4407051" y="4581433"/>
                  <a:pt x="4404001" y="4863358"/>
                </a:cubicBezTo>
                <a:cubicBezTo>
                  <a:pt x="4400951" y="5145283"/>
                  <a:pt x="4380072" y="5245385"/>
                  <a:pt x="4404001" y="5436571"/>
                </a:cubicBezTo>
                <a:cubicBezTo>
                  <a:pt x="4427930" y="5627757"/>
                  <a:pt x="4371050" y="6026812"/>
                  <a:pt x="4404001" y="6324353"/>
                </a:cubicBezTo>
                <a:cubicBezTo>
                  <a:pt x="4400518" y="6343793"/>
                  <a:pt x="4389158" y="6353583"/>
                  <a:pt x="4371015" y="6357339"/>
                </a:cubicBezTo>
                <a:cubicBezTo>
                  <a:pt x="4199511" y="6326480"/>
                  <a:pt x="4006883" y="6333268"/>
                  <a:pt x="3751297" y="6357339"/>
                </a:cubicBezTo>
                <a:cubicBezTo>
                  <a:pt x="3495711" y="6381410"/>
                  <a:pt x="3215305" y="6355348"/>
                  <a:pt x="3044818" y="6357339"/>
                </a:cubicBezTo>
                <a:cubicBezTo>
                  <a:pt x="2874331" y="6359330"/>
                  <a:pt x="2526174" y="6380194"/>
                  <a:pt x="2381719" y="6357339"/>
                </a:cubicBezTo>
                <a:cubicBezTo>
                  <a:pt x="2237264" y="6334484"/>
                  <a:pt x="2079775" y="6382370"/>
                  <a:pt x="1848761" y="6357339"/>
                </a:cubicBezTo>
                <a:cubicBezTo>
                  <a:pt x="1617747" y="6332308"/>
                  <a:pt x="1462127" y="6338137"/>
                  <a:pt x="1185662" y="6357339"/>
                </a:cubicBezTo>
                <a:cubicBezTo>
                  <a:pt x="909197" y="6376541"/>
                  <a:pt x="746892" y="6371842"/>
                  <a:pt x="609324" y="6357339"/>
                </a:cubicBezTo>
                <a:cubicBezTo>
                  <a:pt x="471756" y="6342836"/>
                  <a:pt x="317161" y="6352095"/>
                  <a:pt x="32986" y="6357339"/>
                </a:cubicBezTo>
                <a:cubicBezTo>
                  <a:pt x="17970" y="6357985"/>
                  <a:pt x="-1976" y="6342333"/>
                  <a:pt x="0" y="6324353"/>
                </a:cubicBezTo>
                <a:cubicBezTo>
                  <a:pt x="19474" y="6159810"/>
                  <a:pt x="-24665" y="6008829"/>
                  <a:pt x="0" y="5814053"/>
                </a:cubicBezTo>
                <a:cubicBezTo>
                  <a:pt x="24665" y="5619277"/>
                  <a:pt x="14012" y="5422727"/>
                  <a:pt x="0" y="5115012"/>
                </a:cubicBezTo>
                <a:cubicBezTo>
                  <a:pt x="-14012" y="4807297"/>
                  <a:pt x="-12265" y="4622032"/>
                  <a:pt x="0" y="4415972"/>
                </a:cubicBezTo>
                <a:cubicBezTo>
                  <a:pt x="12265" y="4209912"/>
                  <a:pt x="-16914" y="4083243"/>
                  <a:pt x="0" y="3779845"/>
                </a:cubicBezTo>
                <a:cubicBezTo>
                  <a:pt x="16914" y="3476447"/>
                  <a:pt x="19843" y="3246818"/>
                  <a:pt x="0" y="2954976"/>
                </a:cubicBezTo>
                <a:cubicBezTo>
                  <a:pt x="-19843" y="2663134"/>
                  <a:pt x="-22148" y="2580791"/>
                  <a:pt x="0" y="2381763"/>
                </a:cubicBezTo>
                <a:cubicBezTo>
                  <a:pt x="22148" y="2182735"/>
                  <a:pt x="-23638" y="1872936"/>
                  <a:pt x="0" y="1556895"/>
                </a:cubicBezTo>
                <a:cubicBezTo>
                  <a:pt x="23638" y="1240854"/>
                  <a:pt x="-1721" y="1220167"/>
                  <a:pt x="0" y="983681"/>
                </a:cubicBezTo>
                <a:cubicBezTo>
                  <a:pt x="1721" y="747195"/>
                  <a:pt x="3670" y="348307"/>
                  <a:pt x="0" y="32986"/>
                </a:cubicBezTo>
                <a:close/>
              </a:path>
              <a:path w="4404001" h="6357339" stroke="0" extrusionOk="0">
                <a:moveTo>
                  <a:pt x="0" y="32986"/>
                </a:moveTo>
                <a:cubicBezTo>
                  <a:pt x="-3513" y="12601"/>
                  <a:pt x="12761" y="753"/>
                  <a:pt x="32986" y="0"/>
                </a:cubicBezTo>
                <a:cubicBezTo>
                  <a:pt x="314884" y="-16186"/>
                  <a:pt x="477493" y="-13659"/>
                  <a:pt x="739465" y="0"/>
                </a:cubicBezTo>
                <a:cubicBezTo>
                  <a:pt x="1001437" y="13659"/>
                  <a:pt x="1049431" y="-12446"/>
                  <a:pt x="1315803" y="0"/>
                </a:cubicBezTo>
                <a:cubicBezTo>
                  <a:pt x="1582175" y="12446"/>
                  <a:pt x="1719461" y="7534"/>
                  <a:pt x="1848761" y="0"/>
                </a:cubicBezTo>
                <a:cubicBezTo>
                  <a:pt x="1978061" y="-7534"/>
                  <a:pt x="2242518" y="20496"/>
                  <a:pt x="2511860" y="0"/>
                </a:cubicBezTo>
                <a:cubicBezTo>
                  <a:pt x="2781202" y="-20496"/>
                  <a:pt x="2944686" y="-26086"/>
                  <a:pt x="3088198" y="0"/>
                </a:cubicBezTo>
                <a:cubicBezTo>
                  <a:pt x="3231710" y="26086"/>
                  <a:pt x="3530608" y="-1344"/>
                  <a:pt x="3794677" y="0"/>
                </a:cubicBezTo>
                <a:cubicBezTo>
                  <a:pt x="4058746" y="1344"/>
                  <a:pt x="4187061" y="-12878"/>
                  <a:pt x="4371015" y="0"/>
                </a:cubicBezTo>
                <a:cubicBezTo>
                  <a:pt x="4387626" y="2659"/>
                  <a:pt x="4403652" y="14363"/>
                  <a:pt x="4404001" y="32986"/>
                </a:cubicBezTo>
                <a:cubicBezTo>
                  <a:pt x="4403026" y="165722"/>
                  <a:pt x="4412294" y="410716"/>
                  <a:pt x="4404001" y="606199"/>
                </a:cubicBezTo>
                <a:cubicBezTo>
                  <a:pt x="4395708" y="801682"/>
                  <a:pt x="4380385" y="1137036"/>
                  <a:pt x="4404001" y="1305240"/>
                </a:cubicBezTo>
                <a:cubicBezTo>
                  <a:pt x="4427617" y="1473444"/>
                  <a:pt x="4410464" y="1802038"/>
                  <a:pt x="4404001" y="1941367"/>
                </a:cubicBezTo>
                <a:cubicBezTo>
                  <a:pt x="4397538" y="2080696"/>
                  <a:pt x="4410003" y="2392582"/>
                  <a:pt x="4404001" y="2766235"/>
                </a:cubicBezTo>
                <a:cubicBezTo>
                  <a:pt x="4397999" y="3139888"/>
                  <a:pt x="4379057" y="3383155"/>
                  <a:pt x="4404001" y="3591104"/>
                </a:cubicBezTo>
                <a:cubicBezTo>
                  <a:pt x="4428945" y="3799053"/>
                  <a:pt x="4425158" y="3910991"/>
                  <a:pt x="4404001" y="4164317"/>
                </a:cubicBezTo>
                <a:cubicBezTo>
                  <a:pt x="4382844" y="4417643"/>
                  <a:pt x="4370698" y="4718840"/>
                  <a:pt x="4404001" y="4863358"/>
                </a:cubicBezTo>
                <a:cubicBezTo>
                  <a:pt x="4437304" y="5007876"/>
                  <a:pt x="4394076" y="5373969"/>
                  <a:pt x="4404001" y="5688226"/>
                </a:cubicBezTo>
                <a:cubicBezTo>
                  <a:pt x="4413926" y="6002483"/>
                  <a:pt x="4377782" y="6149976"/>
                  <a:pt x="4404001" y="6324353"/>
                </a:cubicBezTo>
                <a:cubicBezTo>
                  <a:pt x="4402985" y="6344388"/>
                  <a:pt x="4391936" y="6359347"/>
                  <a:pt x="4371015" y="6357339"/>
                </a:cubicBezTo>
                <a:cubicBezTo>
                  <a:pt x="4262626" y="6352723"/>
                  <a:pt x="4091631" y="6370749"/>
                  <a:pt x="3838057" y="6357339"/>
                </a:cubicBezTo>
                <a:cubicBezTo>
                  <a:pt x="3584483" y="6343929"/>
                  <a:pt x="3505405" y="6339428"/>
                  <a:pt x="3218339" y="6357339"/>
                </a:cubicBezTo>
                <a:cubicBezTo>
                  <a:pt x="2931273" y="6375250"/>
                  <a:pt x="2828751" y="6375786"/>
                  <a:pt x="2685381" y="6357339"/>
                </a:cubicBezTo>
                <a:cubicBezTo>
                  <a:pt x="2542011" y="6338892"/>
                  <a:pt x="2232194" y="6331407"/>
                  <a:pt x="2065662" y="6357339"/>
                </a:cubicBezTo>
                <a:cubicBezTo>
                  <a:pt x="1899130" y="6383271"/>
                  <a:pt x="1749590" y="6371831"/>
                  <a:pt x="1576085" y="6357339"/>
                </a:cubicBezTo>
                <a:cubicBezTo>
                  <a:pt x="1402580" y="6342847"/>
                  <a:pt x="1259894" y="6369701"/>
                  <a:pt x="1086507" y="6357339"/>
                </a:cubicBezTo>
                <a:cubicBezTo>
                  <a:pt x="913120" y="6344977"/>
                  <a:pt x="302866" y="6360207"/>
                  <a:pt x="32986" y="6357339"/>
                </a:cubicBezTo>
                <a:cubicBezTo>
                  <a:pt x="19016" y="6358826"/>
                  <a:pt x="431" y="6344022"/>
                  <a:pt x="0" y="6324353"/>
                </a:cubicBezTo>
                <a:cubicBezTo>
                  <a:pt x="3208" y="6205278"/>
                  <a:pt x="-18757" y="6035669"/>
                  <a:pt x="0" y="5814053"/>
                </a:cubicBezTo>
                <a:cubicBezTo>
                  <a:pt x="18757" y="5592437"/>
                  <a:pt x="-20964" y="5299405"/>
                  <a:pt x="0" y="5052099"/>
                </a:cubicBezTo>
                <a:cubicBezTo>
                  <a:pt x="20964" y="4804793"/>
                  <a:pt x="-20297" y="4688387"/>
                  <a:pt x="0" y="4541799"/>
                </a:cubicBezTo>
                <a:cubicBezTo>
                  <a:pt x="20297" y="4395211"/>
                  <a:pt x="9446" y="4141776"/>
                  <a:pt x="0" y="3779845"/>
                </a:cubicBezTo>
                <a:cubicBezTo>
                  <a:pt x="-9446" y="3417914"/>
                  <a:pt x="25451" y="3428133"/>
                  <a:pt x="0" y="3206631"/>
                </a:cubicBezTo>
                <a:cubicBezTo>
                  <a:pt x="-25451" y="2985129"/>
                  <a:pt x="10160" y="2929072"/>
                  <a:pt x="0" y="2696331"/>
                </a:cubicBezTo>
                <a:cubicBezTo>
                  <a:pt x="-10160" y="2463590"/>
                  <a:pt x="13918" y="2248511"/>
                  <a:pt x="0" y="2123118"/>
                </a:cubicBezTo>
                <a:cubicBezTo>
                  <a:pt x="-13918" y="1997725"/>
                  <a:pt x="-30969" y="1732490"/>
                  <a:pt x="0" y="1361163"/>
                </a:cubicBezTo>
                <a:cubicBezTo>
                  <a:pt x="30969" y="989837"/>
                  <a:pt x="-24986" y="980598"/>
                  <a:pt x="0" y="787950"/>
                </a:cubicBezTo>
                <a:cubicBezTo>
                  <a:pt x="24986" y="595302"/>
                  <a:pt x="-5568" y="372310"/>
                  <a:pt x="0" y="32986"/>
                </a:cubicBezTo>
                <a:close/>
              </a:path>
            </a:pathLst>
          </a:custGeom>
          <a:solidFill>
            <a:schemeClr val="bg1"/>
          </a:solidFill>
          <a:ln w="34925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749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8606C76-F6FA-4F88-A500-64E22F9AA344}"/>
              </a:ext>
            </a:extLst>
          </p:cNvPr>
          <p:cNvSpPr/>
          <p:nvPr/>
        </p:nvSpPr>
        <p:spPr>
          <a:xfrm>
            <a:off x="2714496" y="190745"/>
            <a:ext cx="6763008" cy="6495806"/>
          </a:xfrm>
          <a:prstGeom prst="rect">
            <a:avLst/>
          </a:prstGeom>
          <a:solidFill>
            <a:srgbClr val="E1EEC9"/>
          </a:solidFill>
          <a:ln w="412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AE9C7C3-5676-4837-A9EB-0B3F19A03B90}"/>
              </a:ext>
            </a:extLst>
          </p:cNvPr>
          <p:cNvSpPr/>
          <p:nvPr/>
        </p:nvSpPr>
        <p:spPr>
          <a:xfrm>
            <a:off x="9675917" y="1094258"/>
            <a:ext cx="690237" cy="538480"/>
          </a:xfrm>
          <a:custGeom>
            <a:avLst/>
            <a:gdLst>
              <a:gd name="connsiteX0" fmla="*/ 0 w 690237"/>
              <a:gd name="connsiteY0" fmla="*/ 0 h 538480"/>
              <a:gd name="connsiteX1" fmla="*/ 690237 w 690237"/>
              <a:gd name="connsiteY1" fmla="*/ 0 h 538480"/>
              <a:gd name="connsiteX2" fmla="*/ 690237 w 690237"/>
              <a:gd name="connsiteY2" fmla="*/ 538480 h 538480"/>
              <a:gd name="connsiteX3" fmla="*/ 0 w 690237"/>
              <a:gd name="connsiteY3" fmla="*/ 538480 h 538480"/>
              <a:gd name="connsiteX4" fmla="*/ 0 w 690237"/>
              <a:gd name="connsiteY4" fmla="*/ 0 h 53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0237" h="538480" fill="none" extrusionOk="0">
                <a:moveTo>
                  <a:pt x="0" y="0"/>
                </a:moveTo>
                <a:cubicBezTo>
                  <a:pt x="309113" y="2893"/>
                  <a:pt x="491363" y="20864"/>
                  <a:pt x="690237" y="0"/>
                </a:cubicBezTo>
                <a:cubicBezTo>
                  <a:pt x="678256" y="267491"/>
                  <a:pt x="680110" y="354133"/>
                  <a:pt x="690237" y="538480"/>
                </a:cubicBezTo>
                <a:cubicBezTo>
                  <a:pt x="514217" y="531370"/>
                  <a:pt x="292572" y="509928"/>
                  <a:pt x="0" y="538480"/>
                </a:cubicBezTo>
                <a:cubicBezTo>
                  <a:pt x="-26834" y="415318"/>
                  <a:pt x="-17406" y="158146"/>
                  <a:pt x="0" y="0"/>
                </a:cubicBezTo>
                <a:close/>
              </a:path>
              <a:path w="690237" h="538480" stroke="0" extrusionOk="0">
                <a:moveTo>
                  <a:pt x="0" y="0"/>
                </a:moveTo>
                <a:cubicBezTo>
                  <a:pt x="277290" y="1903"/>
                  <a:pt x="422669" y="-29702"/>
                  <a:pt x="690237" y="0"/>
                </a:cubicBezTo>
                <a:cubicBezTo>
                  <a:pt x="667128" y="118609"/>
                  <a:pt x="685009" y="339399"/>
                  <a:pt x="690237" y="538480"/>
                </a:cubicBezTo>
                <a:cubicBezTo>
                  <a:pt x="512064" y="513927"/>
                  <a:pt x="215983" y="535748"/>
                  <a:pt x="0" y="538480"/>
                </a:cubicBezTo>
                <a:cubicBezTo>
                  <a:pt x="-20977" y="359516"/>
                  <a:pt x="-25949" y="132382"/>
                  <a:pt x="0" y="0"/>
                </a:cubicBezTo>
                <a:close/>
              </a:path>
            </a:pathLst>
          </a:custGeom>
          <a:solidFill>
            <a:srgbClr val="F8CCCC"/>
          </a:solidFill>
          <a:ln w="254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EB24216E-8FDD-4E93-BBE9-DBA75A240EF6}"/>
              </a:ext>
            </a:extLst>
          </p:cNvPr>
          <p:cNvSpPr/>
          <p:nvPr/>
        </p:nvSpPr>
        <p:spPr>
          <a:xfrm rot="5400000">
            <a:off x="9733211" y="2286307"/>
            <a:ext cx="470312" cy="538480"/>
          </a:xfrm>
          <a:custGeom>
            <a:avLst/>
            <a:gdLst>
              <a:gd name="connsiteX0" fmla="*/ 0 w 470312"/>
              <a:gd name="connsiteY0" fmla="*/ 0 h 538480"/>
              <a:gd name="connsiteX1" fmla="*/ 470312 w 470312"/>
              <a:gd name="connsiteY1" fmla="*/ 0 h 538480"/>
              <a:gd name="connsiteX2" fmla="*/ 470312 w 470312"/>
              <a:gd name="connsiteY2" fmla="*/ 538480 h 538480"/>
              <a:gd name="connsiteX3" fmla="*/ 0 w 470312"/>
              <a:gd name="connsiteY3" fmla="*/ 538480 h 538480"/>
              <a:gd name="connsiteX4" fmla="*/ 0 w 470312"/>
              <a:gd name="connsiteY4" fmla="*/ 0 h 53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0312" h="538480" fill="none" extrusionOk="0">
                <a:moveTo>
                  <a:pt x="0" y="0"/>
                </a:moveTo>
                <a:cubicBezTo>
                  <a:pt x="187944" y="-13799"/>
                  <a:pt x="242384" y="16785"/>
                  <a:pt x="470312" y="0"/>
                </a:cubicBezTo>
                <a:cubicBezTo>
                  <a:pt x="458331" y="267491"/>
                  <a:pt x="460185" y="354133"/>
                  <a:pt x="470312" y="538480"/>
                </a:cubicBezTo>
                <a:cubicBezTo>
                  <a:pt x="286647" y="525557"/>
                  <a:pt x="212357" y="518571"/>
                  <a:pt x="0" y="538480"/>
                </a:cubicBezTo>
                <a:cubicBezTo>
                  <a:pt x="-26834" y="415318"/>
                  <a:pt x="-17406" y="158146"/>
                  <a:pt x="0" y="0"/>
                </a:cubicBezTo>
                <a:close/>
              </a:path>
              <a:path w="470312" h="538480" stroke="0" extrusionOk="0">
                <a:moveTo>
                  <a:pt x="0" y="0"/>
                </a:moveTo>
                <a:cubicBezTo>
                  <a:pt x="143160" y="-3381"/>
                  <a:pt x="367201" y="-7173"/>
                  <a:pt x="470312" y="0"/>
                </a:cubicBezTo>
                <a:cubicBezTo>
                  <a:pt x="447203" y="118609"/>
                  <a:pt x="465084" y="339399"/>
                  <a:pt x="470312" y="538480"/>
                </a:cubicBezTo>
                <a:cubicBezTo>
                  <a:pt x="337524" y="553406"/>
                  <a:pt x="127438" y="545685"/>
                  <a:pt x="0" y="538480"/>
                </a:cubicBezTo>
                <a:cubicBezTo>
                  <a:pt x="-20977" y="359516"/>
                  <a:pt x="-25949" y="132382"/>
                  <a:pt x="0" y="0"/>
                </a:cubicBezTo>
                <a:close/>
              </a:path>
            </a:pathLst>
          </a:custGeom>
          <a:solidFill>
            <a:srgbClr val="CCC3E0"/>
          </a:solidFill>
          <a:ln w="254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자유형 7">
            <a:extLst>
              <a:ext uri="{FF2B5EF4-FFF2-40B4-BE49-F238E27FC236}">
                <a16:creationId xmlns:a16="http://schemas.microsoft.com/office/drawing/2014/main" id="{C1E196CD-2716-4027-8B87-1361231620BA}"/>
              </a:ext>
            </a:extLst>
          </p:cNvPr>
          <p:cNvSpPr>
            <a:spLocks/>
          </p:cNvSpPr>
          <p:nvPr/>
        </p:nvSpPr>
        <p:spPr bwMode="auto">
          <a:xfrm rot="978529">
            <a:off x="3715314" y="35035"/>
            <a:ext cx="657577" cy="577187"/>
          </a:xfrm>
          <a:custGeom>
            <a:avLst/>
            <a:gdLst>
              <a:gd name="connsiteX0" fmla="*/ 166196 w 930696"/>
              <a:gd name="connsiteY0" fmla="*/ 8949 h 816916"/>
              <a:gd name="connsiteX1" fmla="*/ 209662 w 930696"/>
              <a:gd name="connsiteY1" fmla="*/ 0 h 816916"/>
              <a:gd name="connsiteX2" fmla="*/ 255686 w 930696"/>
              <a:gd name="connsiteY2" fmla="*/ 0 h 816916"/>
              <a:gd name="connsiteX3" fmla="*/ 297874 w 930696"/>
              <a:gd name="connsiteY3" fmla="*/ 8949 h 816916"/>
              <a:gd name="connsiteX4" fmla="*/ 341341 w 930696"/>
              <a:gd name="connsiteY4" fmla="*/ 24290 h 816916"/>
              <a:gd name="connsiteX5" fmla="*/ 379693 w 930696"/>
              <a:gd name="connsiteY5" fmla="*/ 49859 h 816916"/>
              <a:gd name="connsiteX6" fmla="*/ 397592 w 930696"/>
              <a:gd name="connsiteY6" fmla="*/ 65200 h 816916"/>
              <a:gd name="connsiteX7" fmla="*/ 887230 w 930696"/>
              <a:gd name="connsiteY7" fmla="*/ 554838 h 816916"/>
              <a:gd name="connsiteX8" fmla="*/ 906406 w 930696"/>
              <a:gd name="connsiteY8" fmla="*/ 579128 h 816916"/>
              <a:gd name="connsiteX9" fmla="*/ 930696 w 930696"/>
              <a:gd name="connsiteY9" fmla="*/ 635379 h 816916"/>
              <a:gd name="connsiteX10" fmla="*/ 930696 w 930696"/>
              <a:gd name="connsiteY10" fmla="*/ 694187 h 816916"/>
              <a:gd name="connsiteX11" fmla="*/ 906406 w 930696"/>
              <a:gd name="connsiteY11" fmla="*/ 751716 h 816916"/>
              <a:gd name="connsiteX12" fmla="*/ 887230 w 930696"/>
              <a:gd name="connsiteY12" fmla="*/ 773449 h 816916"/>
              <a:gd name="connsiteX13" fmla="*/ 862940 w 930696"/>
              <a:gd name="connsiteY13" fmla="*/ 795183 h 816916"/>
              <a:gd name="connsiteX14" fmla="*/ 806689 w 930696"/>
              <a:gd name="connsiteY14" fmla="*/ 816916 h 816916"/>
              <a:gd name="connsiteX15" fmla="*/ 746603 w 930696"/>
              <a:gd name="connsiteY15" fmla="*/ 816916 h 816916"/>
              <a:gd name="connsiteX16" fmla="*/ 690352 w 930696"/>
              <a:gd name="connsiteY16" fmla="*/ 795183 h 816916"/>
              <a:gd name="connsiteX17" fmla="*/ 666062 w 930696"/>
              <a:gd name="connsiteY17" fmla="*/ 773449 h 816916"/>
              <a:gd name="connsiteX18" fmla="*/ 239066 w 930696"/>
              <a:gd name="connsiteY18" fmla="*/ 346454 h 816916"/>
              <a:gd name="connsiteX19" fmla="*/ 231396 w 930696"/>
              <a:gd name="connsiteY19" fmla="*/ 334948 h 816916"/>
              <a:gd name="connsiteX20" fmla="*/ 231396 w 930696"/>
              <a:gd name="connsiteY20" fmla="*/ 305544 h 816916"/>
              <a:gd name="connsiteX21" fmla="*/ 239066 w 930696"/>
              <a:gd name="connsiteY21" fmla="*/ 291482 h 816916"/>
              <a:gd name="connsiteX22" fmla="*/ 251851 w 930696"/>
              <a:gd name="connsiteY22" fmla="*/ 282533 h 816916"/>
              <a:gd name="connsiteX23" fmla="*/ 281254 w 930696"/>
              <a:gd name="connsiteY23" fmla="*/ 282533 h 816916"/>
              <a:gd name="connsiteX24" fmla="*/ 292760 w 930696"/>
              <a:gd name="connsiteY24" fmla="*/ 291482 h 816916"/>
              <a:gd name="connsiteX25" fmla="*/ 722313 w 930696"/>
              <a:gd name="connsiteY25" fmla="*/ 719755 h 816916"/>
              <a:gd name="connsiteX26" fmla="*/ 733818 w 930696"/>
              <a:gd name="connsiteY26" fmla="*/ 729983 h 816916"/>
              <a:gd name="connsiteX27" fmla="*/ 761944 w 930696"/>
              <a:gd name="connsiteY27" fmla="*/ 741489 h 816916"/>
              <a:gd name="connsiteX28" fmla="*/ 791348 w 930696"/>
              <a:gd name="connsiteY28" fmla="*/ 741489 h 816916"/>
              <a:gd name="connsiteX29" fmla="*/ 819473 w 930696"/>
              <a:gd name="connsiteY29" fmla="*/ 729983 h 816916"/>
              <a:gd name="connsiteX30" fmla="*/ 830979 w 930696"/>
              <a:gd name="connsiteY30" fmla="*/ 719755 h 816916"/>
              <a:gd name="connsiteX31" fmla="*/ 841206 w 930696"/>
              <a:gd name="connsiteY31" fmla="*/ 708250 h 816916"/>
              <a:gd name="connsiteX32" fmla="*/ 853991 w 930696"/>
              <a:gd name="connsiteY32" fmla="*/ 680124 h 816916"/>
              <a:gd name="connsiteX33" fmla="*/ 853991 w 930696"/>
              <a:gd name="connsiteY33" fmla="*/ 650720 h 816916"/>
              <a:gd name="connsiteX34" fmla="*/ 841206 w 930696"/>
              <a:gd name="connsiteY34" fmla="*/ 621316 h 816916"/>
              <a:gd name="connsiteX35" fmla="*/ 830979 w 930696"/>
              <a:gd name="connsiteY35" fmla="*/ 608532 h 816916"/>
              <a:gd name="connsiteX36" fmla="*/ 343897 w 930696"/>
              <a:gd name="connsiteY36" fmla="*/ 121451 h 816916"/>
              <a:gd name="connsiteX37" fmla="*/ 319607 w 930696"/>
              <a:gd name="connsiteY37" fmla="*/ 100996 h 816916"/>
              <a:gd name="connsiteX38" fmla="*/ 262078 w 930696"/>
              <a:gd name="connsiteY38" fmla="*/ 77984 h 816916"/>
              <a:gd name="connsiteX39" fmla="*/ 203270 w 930696"/>
              <a:gd name="connsiteY39" fmla="*/ 77984 h 816916"/>
              <a:gd name="connsiteX40" fmla="*/ 145741 w 930696"/>
              <a:gd name="connsiteY40" fmla="*/ 100996 h 816916"/>
              <a:gd name="connsiteX41" fmla="*/ 122729 w 930696"/>
              <a:gd name="connsiteY41" fmla="*/ 121451 h 816916"/>
              <a:gd name="connsiteX42" fmla="*/ 102274 w 930696"/>
              <a:gd name="connsiteY42" fmla="*/ 145741 h 816916"/>
              <a:gd name="connsiteX43" fmla="*/ 77984 w 930696"/>
              <a:gd name="connsiteY43" fmla="*/ 200713 h 816916"/>
              <a:gd name="connsiteX44" fmla="*/ 77984 w 930696"/>
              <a:gd name="connsiteY44" fmla="*/ 262078 h 816916"/>
              <a:gd name="connsiteX45" fmla="*/ 102274 w 930696"/>
              <a:gd name="connsiteY45" fmla="*/ 317050 h 816916"/>
              <a:gd name="connsiteX46" fmla="*/ 115104 w 930696"/>
              <a:gd name="connsiteY46" fmla="*/ 332285 h 816916"/>
              <a:gd name="connsiteX47" fmla="*/ 35392 w 930696"/>
              <a:gd name="connsiteY47" fmla="*/ 354095 h 816916"/>
              <a:gd name="connsiteX48" fmla="*/ 25569 w 930696"/>
              <a:gd name="connsiteY48" fmla="*/ 340062 h 816916"/>
              <a:gd name="connsiteX49" fmla="*/ 8949 w 930696"/>
              <a:gd name="connsiteY49" fmla="*/ 297874 h 816916"/>
              <a:gd name="connsiteX50" fmla="*/ 0 w 930696"/>
              <a:gd name="connsiteY50" fmla="*/ 253129 h 816916"/>
              <a:gd name="connsiteX51" fmla="*/ 0 w 930696"/>
              <a:gd name="connsiteY51" fmla="*/ 208384 h 816916"/>
              <a:gd name="connsiteX52" fmla="*/ 8949 w 930696"/>
              <a:gd name="connsiteY52" fmla="*/ 164917 h 816916"/>
              <a:gd name="connsiteX53" fmla="*/ 25569 w 930696"/>
              <a:gd name="connsiteY53" fmla="*/ 122729 h 816916"/>
              <a:gd name="connsiteX54" fmla="*/ 52416 w 930696"/>
              <a:gd name="connsiteY54" fmla="*/ 84376 h 816916"/>
              <a:gd name="connsiteX55" fmla="*/ 67757 w 930696"/>
              <a:gd name="connsiteY55" fmla="*/ 65200 h 816916"/>
              <a:gd name="connsiteX56" fmla="*/ 85655 w 930696"/>
              <a:gd name="connsiteY56" fmla="*/ 49859 h 816916"/>
              <a:gd name="connsiteX57" fmla="*/ 125286 w 930696"/>
              <a:gd name="connsiteY57" fmla="*/ 24290 h 81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930696" h="816916">
                <a:moveTo>
                  <a:pt x="166196" y="8949"/>
                </a:moveTo>
                <a:lnTo>
                  <a:pt x="209662" y="0"/>
                </a:lnTo>
                <a:lnTo>
                  <a:pt x="255686" y="0"/>
                </a:lnTo>
                <a:lnTo>
                  <a:pt x="297874" y="8949"/>
                </a:lnTo>
                <a:lnTo>
                  <a:pt x="341341" y="24290"/>
                </a:lnTo>
                <a:lnTo>
                  <a:pt x="379693" y="49859"/>
                </a:lnTo>
                <a:lnTo>
                  <a:pt x="397592" y="65200"/>
                </a:lnTo>
                <a:lnTo>
                  <a:pt x="887230" y="554838"/>
                </a:lnTo>
                <a:lnTo>
                  <a:pt x="906406" y="579128"/>
                </a:lnTo>
                <a:lnTo>
                  <a:pt x="930696" y="635379"/>
                </a:lnTo>
                <a:lnTo>
                  <a:pt x="930696" y="694187"/>
                </a:lnTo>
                <a:lnTo>
                  <a:pt x="906406" y="751716"/>
                </a:lnTo>
                <a:lnTo>
                  <a:pt x="887230" y="773449"/>
                </a:lnTo>
                <a:lnTo>
                  <a:pt x="862940" y="795183"/>
                </a:lnTo>
                <a:lnTo>
                  <a:pt x="806689" y="816916"/>
                </a:lnTo>
                <a:lnTo>
                  <a:pt x="746603" y="816916"/>
                </a:lnTo>
                <a:lnTo>
                  <a:pt x="690352" y="795183"/>
                </a:lnTo>
                <a:lnTo>
                  <a:pt x="666062" y="773449"/>
                </a:lnTo>
                <a:lnTo>
                  <a:pt x="239066" y="346454"/>
                </a:lnTo>
                <a:lnTo>
                  <a:pt x="231396" y="334948"/>
                </a:lnTo>
                <a:lnTo>
                  <a:pt x="231396" y="305544"/>
                </a:lnTo>
                <a:lnTo>
                  <a:pt x="239066" y="291482"/>
                </a:lnTo>
                <a:lnTo>
                  <a:pt x="251851" y="282533"/>
                </a:lnTo>
                <a:lnTo>
                  <a:pt x="281254" y="282533"/>
                </a:lnTo>
                <a:lnTo>
                  <a:pt x="292760" y="291482"/>
                </a:lnTo>
                <a:lnTo>
                  <a:pt x="722313" y="719755"/>
                </a:lnTo>
                <a:lnTo>
                  <a:pt x="733818" y="729983"/>
                </a:lnTo>
                <a:lnTo>
                  <a:pt x="761944" y="741489"/>
                </a:lnTo>
                <a:lnTo>
                  <a:pt x="791348" y="741489"/>
                </a:lnTo>
                <a:lnTo>
                  <a:pt x="819473" y="729983"/>
                </a:lnTo>
                <a:lnTo>
                  <a:pt x="830979" y="719755"/>
                </a:lnTo>
                <a:lnTo>
                  <a:pt x="841206" y="708250"/>
                </a:lnTo>
                <a:lnTo>
                  <a:pt x="853991" y="680124"/>
                </a:lnTo>
                <a:lnTo>
                  <a:pt x="853991" y="650720"/>
                </a:lnTo>
                <a:lnTo>
                  <a:pt x="841206" y="621316"/>
                </a:lnTo>
                <a:lnTo>
                  <a:pt x="830979" y="608532"/>
                </a:lnTo>
                <a:lnTo>
                  <a:pt x="343897" y="121451"/>
                </a:lnTo>
                <a:lnTo>
                  <a:pt x="319607" y="100996"/>
                </a:lnTo>
                <a:lnTo>
                  <a:pt x="262078" y="77984"/>
                </a:lnTo>
                <a:lnTo>
                  <a:pt x="203270" y="77984"/>
                </a:lnTo>
                <a:lnTo>
                  <a:pt x="145741" y="100996"/>
                </a:lnTo>
                <a:lnTo>
                  <a:pt x="122729" y="121451"/>
                </a:lnTo>
                <a:lnTo>
                  <a:pt x="102274" y="145741"/>
                </a:lnTo>
                <a:lnTo>
                  <a:pt x="77984" y="200713"/>
                </a:lnTo>
                <a:lnTo>
                  <a:pt x="77984" y="262078"/>
                </a:lnTo>
                <a:lnTo>
                  <a:pt x="102274" y="317050"/>
                </a:lnTo>
                <a:lnTo>
                  <a:pt x="115104" y="332285"/>
                </a:lnTo>
                <a:lnTo>
                  <a:pt x="35392" y="354095"/>
                </a:lnTo>
                <a:lnTo>
                  <a:pt x="25569" y="340062"/>
                </a:lnTo>
                <a:lnTo>
                  <a:pt x="8949" y="297874"/>
                </a:lnTo>
                <a:lnTo>
                  <a:pt x="0" y="253129"/>
                </a:lnTo>
                <a:lnTo>
                  <a:pt x="0" y="208384"/>
                </a:lnTo>
                <a:lnTo>
                  <a:pt x="8949" y="164917"/>
                </a:lnTo>
                <a:lnTo>
                  <a:pt x="25569" y="122729"/>
                </a:lnTo>
                <a:lnTo>
                  <a:pt x="52416" y="84376"/>
                </a:lnTo>
                <a:lnTo>
                  <a:pt x="67757" y="65200"/>
                </a:lnTo>
                <a:lnTo>
                  <a:pt x="85655" y="49859"/>
                </a:lnTo>
                <a:lnTo>
                  <a:pt x="125286" y="24290"/>
                </a:lnTo>
                <a:close/>
              </a:path>
            </a:pathLst>
          </a:custGeom>
          <a:solidFill>
            <a:srgbClr val="CCC3E0"/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EAAE468-490F-4B74-8E24-0DBF91FE1573}"/>
              </a:ext>
            </a:extLst>
          </p:cNvPr>
          <p:cNvSpPr/>
          <p:nvPr/>
        </p:nvSpPr>
        <p:spPr>
          <a:xfrm>
            <a:off x="4355432" y="2867848"/>
            <a:ext cx="35814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anose="020B0600000101010101" pitchFamily="50" charset="-127"/>
                <a:ea typeface="문체부 쓰기 정체" panose="02030609000101010101" pitchFamily="17" charset="-127"/>
              </a:rPr>
              <a:t> 감사합니다</a:t>
            </a:r>
            <a:r>
              <a:rPr lang="en-US" altLang="ko-KR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k Free" panose="03080402000500000000" pitchFamily="66" charset="0"/>
                <a:ea typeface="문체부 쓰기 정체" panose="02030609000101010101" pitchFamily="17" charset="-127"/>
              </a:rPr>
              <a:t>.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Ink Free" panose="03080402000500000000" pitchFamily="66" charset="0"/>
              <a:ea typeface="문체부 쓰기 정체" panose="02030609000101010101" pitchFamily="17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60F6A7-ED7C-4D9F-8119-38F2B5B54753}"/>
              </a:ext>
            </a:extLst>
          </p:cNvPr>
          <p:cNvSpPr/>
          <p:nvPr/>
        </p:nvSpPr>
        <p:spPr>
          <a:xfrm>
            <a:off x="876962" y="5764952"/>
            <a:ext cx="10409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79A9CD"/>
                </a:solidFill>
                <a:latin typeface="Ink Free" panose="03080402000500000000" pitchFamily="66" charset="0"/>
                <a:ea typeface="문체부 쓰기 정체" panose="02030609000101010101" pitchFamily="17" charset="-127"/>
              </a:rPr>
              <a:t>AJOU UNIVERSITY Mobile Programming team</a:t>
            </a:r>
            <a:r>
              <a:rPr lang="ko-KR" altLang="en-US" sz="2000" b="1" dirty="0">
                <a:solidFill>
                  <a:srgbClr val="79A9CD"/>
                </a:solidFill>
                <a:latin typeface="Ink Free" panose="03080402000500000000" pitchFamily="66" charset="0"/>
                <a:ea typeface="문체부 쓰기 정체" panose="02030609000101010101" pitchFamily="17" charset="-127"/>
              </a:rPr>
              <a:t> </a:t>
            </a:r>
            <a:r>
              <a:rPr lang="en-US" altLang="ko-KR" sz="2000" b="1" dirty="0">
                <a:solidFill>
                  <a:srgbClr val="79A9CD"/>
                </a:solidFill>
                <a:latin typeface="Ink Free" panose="03080402000500000000" pitchFamily="66" charset="0"/>
                <a:ea typeface="문체부 쓰기 정체" panose="02030609000101010101" pitchFamily="17" charset="-127"/>
              </a:rPr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63530961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7079</TotalTime>
  <Words>486</Words>
  <Application>Microsoft Office PowerPoint</Application>
  <PresentationFormat>와이드스크린</PresentationFormat>
  <Paragraphs>107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6" baseType="lpstr">
      <vt:lpstr>나눔스퀘어라운드 ExtraBold</vt:lpstr>
      <vt:lpstr>맑은 고딕</vt:lpstr>
      <vt:lpstr>Ink Free</vt:lpstr>
      <vt:lpstr>나눔바른고딕</vt:lpstr>
      <vt:lpstr>InkKor</vt:lpstr>
      <vt:lpstr>나눔스퀘어라운드 Bold</vt:lpstr>
      <vt:lpstr>Arial</vt:lpstr>
      <vt:lpstr>Ink FreeKor</vt:lpstr>
      <vt:lpstr>Myanmar Text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yjwdbswldn@ajou.ac.kr</cp:lastModifiedBy>
  <cp:revision>85</cp:revision>
  <dcterms:created xsi:type="dcterms:W3CDTF">2020-02-20T20:51:13Z</dcterms:created>
  <dcterms:modified xsi:type="dcterms:W3CDTF">2020-05-18T12:20:28Z</dcterms:modified>
</cp:coreProperties>
</file>