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2" r:id="rId7"/>
    <p:sldId id="273" r:id="rId8"/>
    <p:sldId id="263" r:id="rId9"/>
    <p:sldId id="274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F812-9C1D-B39A-0483-C13BB216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5CDA4-310B-F55A-D620-1141D54A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6451E-0C1D-8D9F-83FF-8F23E149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83E80-D7F6-2F34-8739-1E33D1BE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596D-247A-CD0C-7D72-09F3D6B5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A116-62DD-A640-26C8-4002A1B3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D2965-5F51-A4B9-9274-554DAC7D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20F7F-874B-1774-6273-636FF09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2F5A4-B4DA-4FF0-08A3-85A83E9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C4883-724D-6214-16C8-56FA62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6EA8C-8324-F93D-D0AA-2893C755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F9A24-77B3-51AD-EE35-84C1BF2A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342D-AE1D-E4BD-3C9C-2DE75C8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1D7A-797B-7330-5942-35149BA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5B425-9E77-527F-6A7C-320089C5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33727-6BA4-4761-AFFD-75A3D2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6C43C-BF93-2161-956A-015FAACC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AA6-F13D-8BFF-6E0D-A7248212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E98EF-E129-6839-704C-882FF8D5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0FCB3-CF12-4EC2-1D20-7A4EE58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E1691-2C69-6766-DF06-B2BB50C2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D580B-7510-6E54-C6B9-70F2438F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9924B-EFAD-9C9D-FD16-8DA8022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47CB-A493-E417-04B2-89C28B3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FDAE9-694D-7F0A-FB15-D0D2F18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01C28-D249-B0DD-D8F3-FEF8299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F1010-0327-4AE2-7B23-5CFEC7F3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E1704-EFFC-8850-032D-CDEB6C3E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4861F-7AAA-0025-7D03-55D3577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9BD39-AB50-EC7F-070D-255E1BC4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35CC7-EE46-EAE9-8F35-78CEA14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DF36-2FEF-32C8-9168-83FC265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5739D-1473-46EA-5656-D257682A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E4369-F177-42AF-E63F-471F4EA1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CE5AF-A55E-CA55-4AB7-BBBF4149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4063B-A418-2CF9-1545-6352D765C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6FE43A-D888-2D84-41F0-50A293C3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C709AD-4985-6976-34E0-3DBE1EC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42BDBC-7943-9839-EA45-326F05CB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BBFB-544F-77D0-3BD7-927B2BA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ECEC9-5222-D397-B709-B7DCEFC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D157B-81B5-C37C-A449-833F49C8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C4F77-E30A-1273-18A9-A50BA5D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0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D2645-0AEF-A3B8-027E-E7845D4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9AB9C-EF66-7448-4020-FD7DECB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7D6E0-30FD-F8E3-F5A8-DEE1169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13339-C59F-451B-87C1-EA1C102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9114-2933-F92B-6E3A-FF67C687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99565-F820-A431-EFD4-885FC912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760C7-C06E-4D6B-8AA1-EDB7A317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B5166-BA7C-364C-14D6-8BE8115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5559-9DA5-D1CD-D8DD-591DA2E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EF723-6E06-9F4F-4FB0-B0F851B0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FB96F-84D3-EC75-63A7-7F89B156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AEE26-B42F-9B2A-EA05-E05ECCB5A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654D1-4CC1-0985-D2CE-92981724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39CA5-26A4-27DF-FF93-A19CA30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92A7-F128-267B-C548-D50A756D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11F86-08B2-6CA0-01C0-61E9CBD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9A60B-3706-5471-3DC3-25A20CEE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75D48-7B91-34B8-CD6B-D818D427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4193-7AA2-4942-9B97-A4038D1D9C92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2271-A12F-6612-FD35-799CA52C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6871-95E3-7F0C-6427-ADE90FA28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548E-DC77-4547-84F4-53BC260B2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adang.or.kr/pkge?prodUid=PKGE_16487072363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6C1D24-CC8E-EB16-E48C-CF72BD03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349" y="4971327"/>
            <a:ext cx="5221301" cy="14989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2023-2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2D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게임프로그래밍</a:t>
            </a:r>
            <a:r>
              <a:rPr lang="en-US" altLang="ko-KR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02</a:t>
            </a:r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반 </a:t>
            </a:r>
            <a:endParaRPr lang="en-US" altLang="ko-KR">
              <a:solidFill>
                <a:srgbClr val="FFFFFF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r>
              <a:rPr lang="ko-KR" altLang="en-US">
                <a:solidFill>
                  <a:srgbClr val="FFFFFF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게임공학과 황지원</a:t>
            </a:r>
          </a:p>
        </p:txBody>
      </p:sp>
    </p:spTree>
    <p:extLst>
      <p:ext uri="{BB962C8B-B14F-4D97-AF65-F5344CB8AC3E}">
        <p14:creationId xmlns:p14="http://schemas.microsoft.com/office/powerpoint/2010/main" val="1235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91C838-8A55-B612-1583-46CB8B290035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0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목  차</a:t>
            </a: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0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개발 진행 상황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Git Commit </a:t>
            </a: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통계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3400">
                <a:ln w="12700">
                  <a:solidFill>
                    <a:schemeClr val="bg1"/>
                  </a:solidFill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데모 실행</a:t>
            </a: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3400">
              <a:ln w="12700">
                <a:solidFill>
                  <a:schemeClr val="bg1"/>
                </a:solidFill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1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진행 상황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이름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Pixel Jones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장르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2D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 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&amp;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액션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맵 곳곳에 설치된 구조물을 피하며 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최종 보스를 물리치고 보물을 획득하는 게임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계획 수정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이름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Pixel Jones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장르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: 2D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 </a:t>
            </a:r>
            <a:r>
              <a:rPr lang="en-US" altLang="ko-KR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&amp; </a:t>
            </a: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액션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맵 곳곳에 설치된 구조물을 피하며 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최종 보스를 물리치고 보물을 획득하는 게임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pic>
        <p:nvPicPr>
          <p:cNvPr id="6" name="그림 5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DF8E0FA8-2974-88A6-A0B7-09C1553C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8" name="그림 7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FB30404-A4A1-5459-F60B-D013D17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4" name="그림 13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EDF1B04D-8713-0DCA-8F1E-EAE58258F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6" name="그림 15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882D4244-31B8-9842-6777-40E90EBAFB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2BF7526D-B72A-ACFC-24C2-8FC4950B0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2. Git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</a:t>
            </a: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Commit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 통계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86DA91-818B-2FBB-A837-F45194304DEE}"/>
              </a:ext>
            </a:extLst>
          </p:cNvPr>
          <p:cNvSpPr/>
          <p:nvPr/>
        </p:nvSpPr>
        <p:spPr>
          <a:xfrm>
            <a:off x="1629283" y="3051008"/>
            <a:ext cx="1148053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타이틀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73AC4-5081-5A1B-E6EE-083A31663D6A}"/>
              </a:ext>
            </a:extLst>
          </p:cNvPr>
          <p:cNvSpPr/>
          <p:nvPr/>
        </p:nvSpPr>
        <p:spPr>
          <a:xfrm>
            <a:off x="3169744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선택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B738A1-4D35-46B1-FB7D-C14BD1D1DBD8}"/>
              </a:ext>
            </a:extLst>
          </p:cNvPr>
          <p:cNvSpPr/>
          <p:nvPr/>
        </p:nvSpPr>
        <p:spPr>
          <a:xfrm>
            <a:off x="5063132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6A69F3-3A9B-1EA8-A67B-4A7005A56FCA}"/>
              </a:ext>
            </a:extLst>
          </p:cNvPr>
          <p:cNvSpPr/>
          <p:nvPr/>
        </p:nvSpPr>
        <p:spPr>
          <a:xfrm>
            <a:off x="6956520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79C64A-1730-9C6A-4F11-4A54CF01D8BB}"/>
              </a:ext>
            </a:extLst>
          </p:cNvPr>
          <p:cNvSpPr/>
          <p:nvPr/>
        </p:nvSpPr>
        <p:spPr>
          <a:xfrm>
            <a:off x="8849908" y="3051008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보너스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49CD0A-6254-E403-BE37-81B087D7789C}"/>
              </a:ext>
            </a:extLst>
          </p:cNvPr>
          <p:cNvSpPr/>
          <p:nvPr/>
        </p:nvSpPr>
        <p:spPr>
          <a:xfrm>
            <a:off x="2820879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48ED23-1BB6-3E0C-05A5-0FA75F1D6968}"/>
              </a:ext>
            </a:extLst>
          </p:cNvPr>
          <p:cNvSpPr/>
          <p:nvPr/>
        </p:nvSpPr>
        <p:spPr>
          <a:xfrm>
            <a:off x="4712478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D0E4CB-1097-DAE7-9731-6FF405069DA4}"/>
              </a:ext>
            </a:extLst>
          </p:cNvPr>
          <p:cNvSpPr/>
          <p:nvPr/>
        </p:nvSpPr>
        <p:spPr>
          <a:xfrm>
            <a:off x="6607655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A58869-7608-7BDB-1344-77EB08CAE8FA}"/>
              </a:ext>
            </a:extLst>
          </p:cNvPr>
          <p:cNvSpPr/>
          <p:nvPr/>
        </p:nvSpPr>
        <p:spPr>
          <a:xfrm>
            <a:off x="8501043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73A52F-5D0F-8365-4F1D-948F7F4190DF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데모 실행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E86DA91-818B-2FBB-A837-F45194304DEE}"/>
              </a:ext>
            </a:extLst>
          </p:cNvPr>
          <p:cNvSpPr/>
          <p:nvPr/>
        </p:nvSpPr>
        <p:spPr>
          <a:xfrm>
            <a:off x="1629283" y="3051008"/>
            <a:ext cx="1148053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타이틀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573AC4-5081-5A1B-E6EE-083A31663D6A}"/>
              </a:ext>
            </a:extLst>
          </p:cNvPr>
          <p:cNvSpPr/>
          <p:nvPr/>
        </p:nvSpPr>
        <p:spPr>
          <a:xfrm>
            <a:off x="3169744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선택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B738A1-4D35-46B1-FB7D-C14BD1D1DBD8}"/>
              </a:ext>
            </a:extLst>
          </p:cNvPr>
          <p:cNvSpPr/>
          <p:nvPr/>
        </p:nvSpPr>
        <p:spPr>
          <a:xfrm>
            <a:off x="5063132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러닝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6A69F3-3A9B-1EA8-A67B-4A7005A56FCA}"/>
              </a:ext>
            </a:extLst>
          </p:cNvPr>
          <p:cNvSpPr/>
          <p:nvPr/>
        </p:nvSpPr>
        <p:spPr>
          <a:xfrm>
            <a:off x="6956520" y="3075071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779C64A-1730-9C6A-4F11-4A54CF01D8BB}"/>
              </a:ext>
            </a:extLst>
          </p:cNvPr>
          <p:cNvSpPr/>
          <p:nvPr/>
        </p:nvSpPr>
        <p:spPr>
          <a:xfrm>
            <a:off x="8849908" y="3051008"/>
            <a:ext cx="1500980" cy="755984"/>
          </a:xfrm>
          <a:prstGeom prst="roundRect">
            <a:avLst>
              <a:gd name="adj" fmla="val 43723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보너스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dist"/>
            <a:r>
              <a:rPr lang="ko-KR" altLang="en-US" sz="2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스테이지</a:t>
            </a:r>
            <a:endParaRPr lang="en-US" altLang="ko-KR" sz="2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49CD0A-6254-E403-BE37-81B087D7789C}"/>
              </a:ext>
            </a:extLst>
          </p:cNvPr>
          <p:cNvSpPr/>
          <p:nvPr/>
        </p:nvSpPr>
        <p:spPr>
          <a:xfrm>
            <a:off x="2820879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448ED23-1BB6-3E0C-05A5-0FA75F1D6968}"/>
              </a:ext>
            </a:extLst>
          </p:cNvPr>
          <p:cNvSpPr/>
          <p:nvPr/>
        </p:nvSpPr>
        <p:spPr>
          <a:xfrm>
            <a:off x="4712478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D0E4CB-1097-DAE7-9731-6FF405069DA4}"/>
              </a:ext>
            </a:extLst>
          </p:cNvPr>
          <p:cNvSpPr/>
          <p:nvPr/>
        </p:nvSpPr>
        <p:spPr>
          <a:xfrm>
            <a:off x="6607655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5A58869-7608-7BDB-1344-77EB08CAE8FA}"/>
              </a:ext>
            </a:extLst>
          </p:cNvPr>
          <p:cNvSpPr/>
          <p:nvPr/>
        </p:nvSpPr>
        <p:spPr>
          <a:xfrm>
            <a:off x="8501043" y="3332747"/>
            <a:ext cx="305321" cy="240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사각형, 스크린샷, 다채로움, 픽셀이(가) 표시된 사진&#10;&#10;자동 생성된 설명">
            <a:extLst>
              <a:ext uri="{FF2B5EF4-FFF2-40B4-BE49-F238E27FC236}">
                <a16:creationId xmlns:a16="http://schemas.microsoft.com/office/drawing/2014/main" id="{AEFE007F-A3BE-A310-7401-BF7570AB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" y="4936958"/>
            <a:ext cx="1809750" cy="1581150"/>
          </a:xfrm>
          <a:prstGeom prst="rect">
            <a:avLst/>
          </a:prstGeom>
        </p:spPr>
      </p:pic>
      <p:pic>
        <p:nvPicPr>
          <p:cNvPr id="16" name="그림 15" descr="노랑, 사각형, 패턴, 호박이(가) 표시된 사진&#10;&#10;자동 생성된 설명">
            <a:extLst>
              <a:ext uri="{FF2B5EF4-FFF2-40B4-BE49-F238E27FC236}">
                <a16:creationId xmlns:a16="http://schemas.microsoft.com/office/drawing/2014/main" id="{33B694C9-F026-9AD7-3B2E-F7A9E79D6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7" y="5514724"/>
            <a:ext cx="1466850" cy="552450"/>
          </a:xfrm>
          <a:prstGeom prst="rect">
            <a:avLst/>
          </a:prstGeom>
        </p:spPr>
      </p:pic>
      <p:pic>
        <p:nvPicPr>
          <p:cNvPr id="17" name="그림 16" descr="사각형, 스크린샷, 직사각형, 블랙이(가) 표시된 사진&#10;&#10;자동 생성된 설명">
            <a:extLst>
              <a:ext uri="{FF2B5EF4-FFF2-40B4-BE49-F238E27FC236}">
                <a16:creationId xmlns:a16="http://schemas.microsoft.com/office/drawing/2014/main" id="{80A8C15E-1F67-997B-0069-4538433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12" y="5567112"/>
            <a:ext cx="781050" cy="781050"/>
          </a:xfrm>
          <a:prstGeom prst="rect">
            <a:avLst/>
          </a:prstGeom>
        </p:spPr>
      </p:pic>
      <p:pic>
        <p:nvPicPr>
          <p:cNvPr id="18" name="그림 17" descr="사각형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658C6519-DA1F-AE5E-C72C-B70519E59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43" y="5527007"/>
            <a:ext cx="781050" cy="781050"/>
          </a:xfrm>
          <a:prstGeom prst="rect">
            <a:avLst/>
          </a:prstGeom>
        </p:spPr>
      </p:pic>
      <p:pic>
        <p:nvPicPr>
          <p:cNvPr id="19" name="그림 18" descr="사각형, 다채로움, 패턴, 직사각형이(가) 표시된 사진&#10;&#10;자동 생성된 설명">
            <a:extLst>
              <a:ext uri="{FF2B5EF4-FFF2-40B4-BE49-F238E27FC236}">
                <a16:creationId xmlns:a16="http://schemas.microsoft.com/office/drawing/2014/main" id="{E83AA0E8-0594-4183-BBB7-57C34B2B1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59" y="4725653"/>
            <a:ext cx="1416746" cy="1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50D3EC-7571-B7C4-2D80-458FFF20A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00140"/>
              </p:ext>
            </p:extLst>
          </p:nvPr>
        </p:nvGraphicFramePr>
        <p:xfrm>
          <a:off x="1818765" y="1290453"/>
          <a:ext cx="8548369" cy="503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97">
                  <a:extLst>
                    <a:ext uri="{9D8B030D-6E8A-4147-A177-3AD203B41FA5}">
                      <a16:colId xmlns:a16="http://schemas.microsoft.com/office/drawing/2014/main" val="3453044630"/>
                    </a:ext>
                  </a:extLst>
                </a:gridCol>
                <a:gridCol w="7179572">
                  <a:extLst>
                    <a:ext uri="{9D8B030D-6E8A-4147-A177-3AD203B41FA5}">
                      <a16:colId xmlns:a16="http://schemas.microsoft.com/office/drawing/2014/main" val="402735792"/>
                    </a:ext>
                  </a:extLst>
                </a:gridCol>
              </a:tblGrid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600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rgbClr val="9966FF">
                        <a:alpha val="7176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5354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부족한 리소스 수집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(sound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등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)</a:t>
                      </a:r>
                      <a:endParaRPr lang="ko-KR" altLang="en-US" b="1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4122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리소스 렌더러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기본적인 캐릭터 컨트롤러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9721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충돌처리 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464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타이틀 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메뉴 씬 및 게임 프레임워크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27540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5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맵 스크롤링 및 구조물 배치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0576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6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보스 스테이지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보너스 스테이지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4321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7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게임 데이터 처리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미구현 사항 구현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47934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8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스스로넷 설립체" panose="00000500000000000000" pitchFamily="2" charset="-127"/>
                          <a:ea typeface="스스로넷 설립체" panose="000005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최종 테스트 및 최종발표 준비</a:t>
                      </a:r>
                    </a:p>
                  </a:txBody>
                  <a:tcPr anchor="ctr"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15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EBFA83-7C05-84D8-CF2E-EC0B197CA009}"/>
              </a:ext>
            </a:extLst>
          </p:cNvPr>
          <p:cNvSpPr txBox="1"/>
          <p:nvPr/>
        </p:nvSpPr>
        <p:spPr>
          <a:xfrm>
            <a:off x="4942910" y="478770"/>
            <a:ext cx="2300077" cy="553998"/>
          </a:xfrm>
          <a:prstGeom prst="rect">
            <a:avLst/>
          </a:prstGeom>
          <a:solidFill>
            <a:schemeClr val="lt1">
              <a:alpha val="7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3. </a:t>
            </a:r>
            <a:r>
              <a:rPr lang="ko-KR" altLang="en-US" sz="30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개발 일정</a:t>
            </a:r>
            <a:endParaRPr lang="en-US" altLang="ko-KR" sz="30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FCE5F72-D023-3D9D-24CB-758AFD7D1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514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5CA5CE-D6BF-D163-229A-6B158DFB4D77}"/>
              </a:ext>
            </a:extLst>
          </p:cNvPr>
          <p:cNvSpPr/>
          <p:nvPr/>
        </p:nvSpPr>
        <p:spPr>
          <a:xfrm>
            <a:off x="1033673" y="679784"/>
            <a:ext cx="10118558" cy="549843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리소스 출처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게임마당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n w="12700">
                  <a:noFill/>
                </a:ln>
                <a:latin typeface="스스로넷 설립체" panose="00000500000000000000" pitchFamily="2" charset="-127"/>
                <a:ea typeface="스스로넷 설립체" panose="00000500000000000000" pitchFamily="2" charset="-127"/>
                <a:hlinkClick r:id="rId3"/>
              </a:rPr>
              <a:t>https://www.gamemadang.or.kr/pkge?prodUid=PKGE_1648707236344</a:t>
            </a:r>
            <a:endParaRPr lang="en-US" altLang="ko-KR" sz="2400">
              <a:ln w="12700">
                <a:noFill/>
              </a:ln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72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3" ma:contentTypeDescription="새 문서를 만듭니다." ma:contentTypeScope="" ma:versionID="2dcdfaba938260b31b32f501badefad0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6f0c34b36acad6e6639627642c595f51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ACFC1-61F6-45E6-AD32-172E802073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13075E-345B-4064-95BC-A5F94E03E0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49868-AEC8-499B-9D8F-9FBA1A644509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0bb21b6b-3fa6-4b5f-844b-c2abf1b335e7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182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스스로넷 설립체</vt:lpstr>
      <vt:lpstr>이사만루체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황지원(2017180052)</dc:creator>
  <cp:lastModifiedBy>황지원(2017180052)</cp:lastModifiedBy>
  <cp:revision>9</cp:revision>
  <dcterms:created xsi:type="dcterms:W3CDTF">2023-10-15T05:49:10Z</dcterms:created>
  <dcterms:modified xsi:type="dcterms:W3CDTF">2023-11-12T10:53:00Z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