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2" r:id="rId7"/>
    <p:sldId id="263" r:id="rId8"/>
    <p:sldId id="265" r:id="rId9"/>
    <p:sldId id="260" r:id="rId10"/>
    <p:sldId id="266" r:id="rId11"/>
    <p:sldId id="267" r:id="rId12"/>
    <p:sldId id="269" r:id="rId13"/>
    <p:sldId id="268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F812-9C1D-B39A-0483-C13BB216B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B5CDA4-310B-F55A-D620-1141D54A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6451E-0C1D-8D9F-83FF-8F23E149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83E80-D7F6-2F34-8739-1E33D1BE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4596D-247A-CD0C-7D72-09F3D6B5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8A116-62DD-A640-26C8-4002A1B3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3D2965-5F51-A4B9-9274-554DAC7D0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20F7F-874B-1774-6273-636FF096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2F5A4-B4DA-4FF0-08A3-85A83E90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C4883-724D-6214-16C8-56FA629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8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6EA8C-8324-F93D-D0AA-2893C7552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F9A24-77B3-51AD-EE35-84C1BF2A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B342D-AE1D-E4BD-3C9C-2DE75C8C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B1D7A-797B-7330-5942-35149BA0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5B425-9E77-527F-6A7C-320089C5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33727-6BA4-4761-AFFD-75A3D20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6C43C-BF93-2161-956A-015FAACC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25AA6-F13D-8BFF-6E0D-A7248212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E98EF-E129-6839-704C-882FF8D5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0FCB3-CF12-4EC2-1D20-7A4EE58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9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E1691-2C69-6766-DF06-B2BB50C2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580B-7510-6E54-C6B9-70F2438F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9924B-EFAD-9C9D-FD16-8DA80226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047CB-A493-E417-04B2-89C28B38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FDAE9-694D-7F0A-FB15-D0D2F18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01C28-D249-B0DD-D8F3-FEF8299F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F1010-0327-4AE2-7B23-5CFEC7F34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E1704-EFFC-8850-032D-CDEB6C3E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4861F-7AAA-0025-7D03-55D35773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9BD39-AB50-EC7F-070D-255E1BC4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35CC7-EE46-EAE9-8F35-78CEA14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2DF36-2FEF-32C8-9168-83FC265A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55739D-1473-46EA-5656-D257682A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E4369-F177-42AF-E63F-471F4EA1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6CE5AF-A55E-CA55-4AB7-BBBF4149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54063B-A418-2CF9-1545-6352D765C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6FE43A-D888-2D84-41F0-50A293C3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C709AD-4985-6976-34E0-3DBE1ECB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42BDBC-7943-9839-EA45-326F05CB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2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9BBFB-544F-77D0-3BD7-927B2BA6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FECEC9-5222-D397-B709-B7DCEFC0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D157B-81B5-C37C-A449-833F49C8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FC4F77-E30A-1273-18A9-A50BA5D3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0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2D2645-0AEF-A3B8-027E-E7845D43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E9AB9C-EF66-7448-4020-FD7DECBC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7D6E0-30FD-F8E3-F5A8-DEE11693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6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13339-C59F-451B-87C1-EA1C1029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9114-2933-F92B-6E3A-FF67C6877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699565-F820-A431-EFD4-885FC912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760C7-C06E-4D6B-8AA1-EDB7A317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B5166-BA7C-364C-14D6-8BE8115A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45559-9DA5-D1CD-D8DD-591DA2E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EF723-6E06-9F4F-4FB0-B0F851B0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8FB96F-84D3-EC75-63A7-7F89B156E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AEE26-B42F-9B2A-EA05-E05ECCB5A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654D1-4CC1-0985-D2CE-92981724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9CA5-26A4-27DF-FF93-A19CA302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292A7-F128-267B-C548-D50A756D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7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11F86-08B2-6CA0-01C0-61E9CBD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9A60B-3706-5471-3DC3-25A20CEE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75D48-7B91-34B8-CD6B-D818D4276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4193-7AA2-4942-9B97-A4038D1D9C9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E2271-A12F-6612-FD35-799CA52C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6871-95E3-7F0C-6427-ADE90FA28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madang.or.kr/pkge?prodUid=PKGE_16487072363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6C1D24-CC8E-EB16-E48C-CF72BD03E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5349" y="4971327"/>
            <a:ext cx="5221301" cy="14989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2023-2</a:t>
            </a:r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</a:t>
            </a:r>
            <a:endParaRPr lang="en-US" altLang="ko-KR">
              <a:solidFill>
                <a:srgbClr val="FFFFFF"/>
              </a:solidFill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r>
              <a:rPr lang="en-US" altLang="ko-KR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2D</a:t>
            </a:r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게임프로그래밍</a:t>
            </a:r>
            <a:r>
              <a:rPr lang="en-US" altLang="ko-KR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02</a:t>
            </a:r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반 </a:t>
            </a:r>
            <a:endParaRPr lang="en-US" altLang="ko-KR">
              <a:solidFill>
                <a:srgbClr val="FFFFFF"/>
              </a:solidFill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게임공학과 황지원</a:t>
            </a:r>
          </a:p>
        </p:txBody>
      </p:sp>
    </p:spTree>
    <p:extLst>
      <p:ext uri="{BB962C8B-B14F-4D97-AF65-F5344CB8AC3E}">
        <p14:creationId xmlns:p14="http://schemas.microsoft.com/office/powerpoint/2010/main" val="12355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368EFB-A5AB-2701-DAF7-E64CE8551316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4-2. </a:t>
            </a: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보스 및 아이템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12" name="그림 11" descr="텍스트, 스크린샷, 폰트, 득점판이(가) 표시된 사진&#10;&#10;자동 생성된 설명">
            <a:extLst>
              <a:ext uri="{FF2B5EF4-FFF2-40B4-BE49-F238E27FC236}">
                <a16:creationId xmlns:a16="http://schemas.microsoft.com/office/drawing/2014/main" id="{19DABF19-F379-538A-2EDE-4D2ACE12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08" y="1784195"/>
            <a:ext cx="2403321" cy="38453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F27DB7-5FE7-3192-1AE9-100FBBA44F56}"/>
              </a:ext>
            </a:extLst>
          </p:cNvPr>
          <p:cNvSpPr txBox="1"/>
          <p:nvPr/>
        </p:nvSpPr>
        <p:spPr>
          <a:xfrm>
            <a:off x="5410986" y="4138367"/>
            <a:ext cx="4411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3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개의 보스 스테이지가 존재하며</a:t>
            </a: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,</a:t>
            </a:r>
          </a:p>
          <a:p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다음 스테이지는 게임에서 얻은 코인으로 해제할 수 있다</a:t>
            </a: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.</a:t>
            </a:r>
            <a:endParaRPr lang="ko-KR" altLang="en-US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28" name="그림 27" descr="스크린샷, 사각형, 블랙, 대칭이(가) 표시된 사진&#10;&#10;자동 생성된 설명">
            <a:extLst>
              <a:ext uri="{FF2B5EF4-FFF2-40B4-BE49-F238E27FC236}">
                <a16:creationId xmlns:a16="http://schemas.microsoft.com/office/drawing/2014/main" id="{3B4F75C2-A65C-C771-DBA4-00253DAA4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28" y="2400898"/>
            <a:ext cx="1215368" cy="1305954"/>
          </a:xfrm>
          <a:prstGeom prst="rect">
            <a:avLst/>
          </a:prstGeom>
        </p:spPr>
      </p:pic>
      <p:pic>
        <p:nvPicPr>
          <p:cNvPr id="30" name="그림 29" descr="다채로움, 사각형, 스크린샷, 마조렐 블루이(가) 표시된 사진&#10;&#10;자동 생성된 설명">
            <a:extLst>
              <a:ext uri="{FF2B5EF4-FFF2-40B4-BE49-F238E27FC236}">
                <a16:creationId xmlns:a16="http://schemas.microsoft.com/office/drawing/2014/main" id="{5BBFEE7F-81F4-8D6A-8BC5-FA61CBA06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089" y="2446191"/>
            <a:ext cx="1215368" cy="1260661"/>
          </a:xfrm>
          <a:prstGeom prst="rect">
            <a:avLst/>
          </a:prstGeom>
        </p:spPr>
      </p:pic>
      <p:pic>
        <p:nvPicPr>
          <p:cNvPr id="32" name="그림 31" descr="사각형, 다채로움, 대칭, 패턴이(가) 표시된 사진&#10;&#10;자동 생성된 설명">
            <a:extLst>
              <a:ext uri="{FF2B5EF4-FFF2-40B4-BE49-F238E27FC236}">
                <a16:creationId xmlns:a16="http://schemas.microsoft.com/office/drawing/2014/main" id="{C5ABE7D3-9D7E-CA6D-1603-92A07644CE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67" y="2368871"/>
            <a:ext cx="1215368" cy="13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368EFB-A5AB-2701-DAF7-E64CE8551316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4-2. </a:t>
            </a: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보스 및 아이템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F27DB7-5FE7-3192-1AE9-100FBBA44F56}"/>
              </a:ext>
            </a:extLst>
          </p:cNvPr>
          <p:cNvSpPr txBox="1"/>
          <p:nvPr/>
        </p:nvSpPr>
        <p:spPr>
          <a:xfrm>
            <a:off x="5496603" y="4169014"/>
            <a:ext cx="441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게임에서 얻은 코인으로 </a:t>
            </a:r>
            <a:endParaRPr lang="en-US" altLang="ko-KR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캐릭터의 코스튬을 구입할 수 있다</a:t>
            </a: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.</a:t>
            </a:r>
            <a:endParaRPr lang="ko-KR" altLang="en-US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8565234-6750-B0D8-2595-C6EE89C49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63" y="1784195"/>
            <a:ext cx="2403321" cy="3845314"/>
          </a:xfrm>
          <a:prstGeom prst="rect">
            <a:avLst/>
          </a:prstGeom>
        </p:spPr>
      </p:pic>
      <p:pic>
        <p:nvPicPr>
          <p:cNvPr id="8" name="그림 7" descr="스크린샷, 대칭이(가) 표시된 사진&#10;&#10;자동 생성된 설명">
            <a:extLst>
              <a:ext uri="{FF2B5EF4-FFF2-40B4-BE49-F238E27FC236}">
                <a16:creationId xmlns:a16="http://schemas.microsoft.com/office/drawing/2014/main" id="{95E277E3-A851-5928-82B7-1121C3E845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0" t="34914" r="38821" b="46804"/>
          <a:stretch/>
        </p:blipFill>
        <p:spPr>
          <a:xfrm>
            <a:off x="6299762" y="2453087"/>
            <a:ext cx="1187777" cy="1253765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22D21B9-5D4F-1250-3908-F19C0D5698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5" t="35189" r="40332" b="47491"/>
          <a:stretch/>
        </p:blipFill>
        <p:spPr>
          <a:xfrm>
            <a:off x="5496603" y="2462514"/>
            <a:ext cx="914400" cy="1187777"/>
          </a:xfrm>
          <a:prstGeom prst="rect">
            <a:avLst/>
          </a:prstGeom>
        </p:spPr>
      </p:pic>
      <p:pic>
        <p:nvPicPr>
          <p:cNvPr id="13" name="그림 12" descr="스크린샷, 대칭, 스테인드 글라스, 창문이(가) 표시된 사진&#10;&#10;자동 생성된 설명">
            <a:extLst>
              <a:ext uri="{FF2B5EF4-FFF2-40B4-BE49-F238E27FC236}">
                <a16:creationId xmlns:a16="http://schemas.microsoft.com/office/drawing/2014/main" id="{45C17FD7-D726-1E9B-AB53-C5890D23A1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5" t="34913" r="40882" b="46805"/>
          <a:stretch/>
        </p:blipFill>
        <p:spPr>
          <a:xfrm>
            <a:off x="7422606" y="2443661"/>
            <a:ext cx="914400" cy="12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9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368EFB-A5AB-2701-DAF7-E64CE8551316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4-2. GUI</a:t>
            </a:r>
          </a:p>
          <a:p>
            <a:pPr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34026E-3CF6-E2AA-C046-1C7EFF096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57" t="7698" r="31881" b="7217"/>
          <a:stretch/>
        </p:blipFill>
        <p:spPr>
          <a:xfrm>
            <a:off x="1424487" y="1768657"/>
            <a:ext cx="2172003" cy="3841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B4C70-11A4-6E76-45A5-78C3028C264E}"/>
              </a:ext>
            </a:extLst>
          </p:cNvPr>
          <p:cNvSpPr txBox="1"/>
          <p:nvPr/>
        </p:nvSpPr>
        <p:spPr>
          <a:xfrm>
            <a:off x="6149683" y="2018935"/>
            <a:ext cx="4747846" cy="3340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인게임 화면</a:t>
            </a:r>
            <a:endParaRPr lang="en-US" altLang="ko-KR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- 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게임에 진입하고 </a:t>
            </a: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5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초가 지난 후 게임 시작</a:t>
            </a:r>
            <a:endParaRPr lang="en-US" altLang="ko-KR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- 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달린 거리와 함께 획득한 코인을 표시</a:t>
            </a:r>
            <a:endParaRPr lang="en-US" altLang="ko-KR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- 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왼쪽 상단에는 게임의 로고를 출력</a:t>
            </a:r>
            <a:endParaRPr lang="en-US" altLang="ko-KR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- 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아이템 획득 시 중앙 상단에 아이템의 로고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0E4590-BAA5-D5A9-0592-B9A649BBB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69" t="8205" r="44423" b="14530"/>
          <a:stretch/>
        </p:blipFill>
        <p:spPr>
          <a:xfrm>
            <a:off x="3776774" y="1768657"/>
            <a:ext cx="2192625" cy="38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1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368EFB-A5AB-2701-DAF7-E64CE8551316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4-2. GUI</a:t>
            </a:r>
          </a:p>
          <a:p>
            <a:pPr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6" name="그림 5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43F626A2-0A30-D98D-0DE2-4179CE212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805" y="1662486"/>
            <a:ext cx="2680093" cy="4288148"/>
          </a:xfrm>
          <a:prstGeom prst="rect">
            <a:avLst/>
          </a:prstGeom>
        </p:spPr>
      </p:pic>
      <p:pic>
        <p:nvPicPr>
          <p:cNvPr id="8" name="그림 7" descr="텍스트, 스크린샷, 폰트, 득점판이(가) 표시된 사진&#10;&#10;자동 생성된 설명">
            <a:extLst>
              <a:ext uri="{FF2B5EF4-FFF2-40B4-BE49-F238E27FC236}">
                <a16:creationId xmlns:a16="http://schemas.microsoft.com/office/drawing/2014/main" id="{3C2D880A-B167-62E2-551E-AEA7A6AB8B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58"/>
          <a:stretch/>
        </p:blipFill>
        <p:spPr>
          <a:xfrm>
            <a:off x="2067805" y="1662486"/>
            <a:ext cx="2680093" cy="1039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46327-01CD-A77A-1A5B-3A3652EE0AC4}"/>
              </a:ext>
            </a:extLst>
          </p:cNvPr>
          <p:cNvSpPr txBox="1"/>
          <p:nvPr/>
        </p:nvSpPr>
        <p:spPr>
          <a:xfrm>
            <a:off x="4241211" y="4184578"/>
            <a:ext cx="5209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chemeClr val="bg1"/>
                </a:solidFill>
              </a:rPr>
              <a:t>구매금액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92212-B049-2FD0-FF96-6701F7608091}"/>
              </a:ext>
            </a:extLst>
          </p:cNvPr>
          <p:cNvSpPr txBox="1"/>
          <p:nvPr/>
        </p:nvSpPr>
        <p:spPr>
          <a:xfrm>
            <a:off x="3537083" y="1997577"/>
            <a:ext cx="7041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chemeClr val="bg1"/>
                </a:solidFill>
              </a:rPr>
              <a:t>현재 보유 코인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DCA22-BF8E-106B-C5E4-96BD9EBA4DF6}"/>
              </a:ext>
            </a:extLst>
          </p:cNvPr>
          <p:cNvSpPr txBox="1"/>
          <p:nvPr/>
        </p:nvSpPr>
        <p:spPr>
          <a:xfrm>
            <a:off x="5568947" y="1955339"/>
            <a:ext cx="4747846" cy="3340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2. 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메뉴 화면</a:t>
            </a:r>
            <a:endParaRPr lang="en-US" altLang="ko-KR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- 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공통적으로 우측 상단에 현재 보유 코인 표시</a:t>
            </a:r>
            <a:endParaRPr lang="en-US" altLang="ko-KR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- 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해제된 스테이지는 </a:t>
            </a: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PLAY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로 표시</a:t>
            </a:r>
            <a:endParaRPr lang="en-US" altLang="ko-KR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- 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잠겨 있는 스테이지에는 구매금액 표시</a:t>
            </a:r>
            <a:endParaRPr lang="en-US" altLang="ko-KR"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- 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보스를 클리어한 스테이지는 </a:t>
            </a:r>
            <a:r>
              <a:rPr lang="en-US" altLang="ko-KR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CLEAR </a:t>
            </a:r>
            <a:r>
              <a:rPr lang="ko-KR" altLang="en-US"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356281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91C838-8A55-B612-1583-46CB8B290035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0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목  차</a:t>
            </a:r>
            <a:endParaRPr lang="en-US" altLang="ko-KR" sz="30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0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컨셉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진행 흐름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개발 일정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기획서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30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11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컨셉</a:t>
            </a: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이름</a:t>
            </a:r>
            <a:r>
              <a:rPr lang="en-US" altLang="ko-KR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: Pixel Jones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장르</a:t>
            </a:r>
            <a:r>
              <a:rPr lang="en-US" altLang="ko-KR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: 2D </a:t>
            </a: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러닝 </a:t>
            </a:r>
            <a:r>
              <a:rPr lang="en-US" altLang="ko-KR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&amp; </a:t>
            </a: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액션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맵 곳곳에 설치된 구조물을 피하며 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최종 보스를 물리치고 보물을 획득하는 게임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6" name="그림 5" descr="사각형, 스크린샷, 다채로움, 픽셀이(가) 표시된 사진&#10;&#10;자동 생성된 설명">
            <a:extLst>
              <a:ext uri="{FF2B5EF4-FFF2-40B4-BE49-F238E27FC236}">
                <a16:creationId xmlns:a16="http://schemas.microsoft.com/office/drawing/2014/main" id="{DF8E0FA8-2974-88A6-A0B7-09C1553C4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" y="4936958"/>
            <a:ext cx="1809750" cy="1581150"/>
          </a:xfrm>
          <a:prstGeom prst="rect">
            <a:avLst/>
          </a:prstGeom>
        </p:spPr>
      </p:pic>
      <p:pic>
        <p:nvPicPr>
          <p:cNvPr id="8" name="그림 7" descr="노랑, 사각형, 패턴, 호박이(가) 표시된 사진&#10;&#10;자동 생성된 설명">
            <a:extLst>
              <a:ext uri="{FF2B5EF4-FFF2-40B4-BE49-F238E27FC236}">
                <a16:creationId xmlns:a16="http://schemas.microsoft.com/office/drawing/2014/main" id="{3FB30404-A4A1-5459-F60B-D013D17FD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7" y="5514724"/>
            <a:ext cx="1466850" cy="552450"/>
          </a:xfrm>
          <a:prstGeom prst="rect">
            <a:avLst/>
          </a:prstGeom>
        </p:spPr>
      </p:pic>
      <p:pic>
        <p:nvPicPr>
          <p:cNvPr id="14" name="그림 13" descr="사각형, 스크린샷, 직사각형, 블랙이(가) 표시된 사진&#10;&#10;자동 생성된 설명">
            <a:extLst>
              <a:ext uri="{FF2B5EF4-FFF2-40B4-BE49-F238E27FC236}">
                <a16:creationId xmlns:a16="http://schemas.microsoft.com/office/drawing/2014/main" id="{EDF1B04D-8713-0DCA-8F1E-EAE58258F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12" y="5567112"/>
            <a:ext cx="781050" cy="781050"/>
          </a:xfrm>
          <a:prstGeom prst="rect">
            <a:avLst/>
          </a:prstGeom>
        </p:spPr>
      </p:pic>
      <p:pic>
        <p:nvPicPr>
          <p:cNvPr id="16" name="그림 15" descr="사각형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882D4244-31B8-9842-6777-40E90EBAF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43" y="5527007"/>
            <a:ext cx="781050" cy="781050"/>
          </a:xfrm>
          <a:prstGeom prst="rect">
            <a:avLst/>
          </a:prstGeom>
        </p:spPr>
      </p:pic>
      <p:pic>
        <p:nvPicPr>
          <p:cNvPr id="18" name="그림 17" descr="사각형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2BF7526D-B72A-ACFC-24C2-8FC4950B05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59" y="4725653"/>
            <a:ext cx="1416746" cy="13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7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2. </a:t>
            </a: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진행 흐름</a:t>
            </a: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E86DA91-818B-2FBB-A837-F45194304DEE}"/>
              </a:ext>
            </a:extLst>
          </p:cNvPr>
          <p:cNvSpPr/>
          <p:nvPr/>
        </p:nvSpPr>
        <p:spPr>
          <a:xfrm>
            <a:off x="1629283" y="3051008"/>
            <a:ext cx="1148053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타이틀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573AC4-5081-5A1B-E6EE-083A31663D6A}"/>
              </a:ext>
            </a:extLst>
          </p:cNvPr>
          <p:cNvSpPr/>
          <p:nvPr/>
        </p:nvSpPr>
        <p:spPr>
          <a:xfrm>
            <a:off x="3169744" y="3075071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선택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B738A1-4D35-46B1-FB7D-C14BD1D1DBD8}"/>
              </a:ext>
            </a:extLst>
          </p:cNvPr>
          <p:cNvSpPr/>
          <p:nvPr/>
        </p:nvSpPr>
        <p:spPr>
          <a:xfrm>
            <a:off x="5063132" y="3075071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러닝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6A69F3-3A9B-1EA8-A67B-4A7005A56FCA}"/>
              </a:ext>
            </a:extLst>
          </p:cNvPr>
          <p:cNvSpPr/>
          <p:nvPr/>
        </p:nvSpPr>
        <p:spPr>
          <a:xfrm>
            <a:off x="6956520" y="3075071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보스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779C64A-1730-9C6A-4F11-4A54CF01D8BB}"/>
              </a:ext>
            </a:extLst>
          </p:cNvPr>
          <p:cNvSpPr/>
          <p:nvPr/>
        </p:nvSpPr>
        <p:spPr>
          <a:xfrm>
            <a:off x="8849908" y="3051008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보너스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B49CD0A-6254-E403-BE37-81B087D7789C}"/>
              </a:ext>
            </a:extLst>
          </p:cNvPr>
          <p:cNvSpPr/>
          <p:nvPr/>
        </p:nvSpPr>
        <p:spPr>
          <a:xfrm>
            <a:off x="2820879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448ED23-1BB6-3E0C-05A5-0FA75F1D6968}"/>
              </a:ext>
            </a:extLst>
          </p:cNvPr>
          <p:cNvSpPr/>
          <p:nvPr/>
        </p:nvSpPr>
        <p:spPr>
          <a:xfrm>
            <a:off x="4712478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5D0E4CB-1097-DAE7-9731-6FF405069DA4}"/>
              </a:ext>
            </a:extLst>
          </p:cNvPr>
          <p:cNvSpPr/>
          <p:nvPr/>
        </p:nvSpPr>
        <p:spPr>
          <a:xfrm>
            <a:off x="6607655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5A58869-7608-7BDB-1344-77EB08CAE8FA}"/>
              </a:ext>
            </a:extLst>
          </p:cNvPr>
          <p:cNvSpPr/>
          <p:nvPr/>
        </p:nvSpPr>
        <p:spPr>
          <a:xfrm>
            <a:off x="8501043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사각형, 스크린샷, 다채로움, 픽셀이(가) 표시된 사진&#10;&#10;자동 생성된 설명">
            <a:extLst>
              <a:ext uri="{FF2B5EF4-FFF2-40B4-BE49-F238E27FC236}">
                <a16:creationId xmlns:a16="http://schemas.microsoft.com/office/drawing/2014/main" id="{AEFE007F-A3BE-A310-7401-BF7570AB0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" y="4936958"/>
            <a:ext cx="1809750" cy="1581150"/>
          </a:xfrm>
          <a:prstGeom prst="rect">
            <a:avLst/>
          </a:prstGeom>
        </p:spPr>
      </p:pic>
      <p:pic>
        <p:nvPicPr>
          <p:cNvPr id="16" name="그림 15" descr="노랑, 사각형, 패턴, 호박이(가) 표시된 사진&#10;&#10;자동 생성된 설명">
            <a:extLst>
              <a:ext uri="{FF2B5EF4-FFF2-40B4-BE49-F238E27FC236}">
                <a16:creationId xmlns:a16="http://schemas.microsoft.com/office/drawing/2014/main" id="{33B694C9-F026-9AD7-3B2E-F7A9E79D6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7" y="5514724"/>
            <a:ext cx="1466850" cy="552450"/>
          </a:xfrm>
          <a:prstGeom prst="rect">
            <a:avLst/>
          </a:prstGeom>
        </p:spPr>
      </p:pic>
      <p:pic>
        <p:nvPicPr>
          <p:cNvPr id="17" name="그림 16" descr="사각형, 스크린샷, 직사각형, 블랙이(가) 표시된 사진&#10;&#10;자동 생성된 설명">
            <a:extLst>
              <a:ext uri="{FF2B5EF4-FFF2-40B4-BE49-F238E27FC236}">
                <a16:creationId xmlns:a16="http://schemas.microsoft.com/office/drawing/2014/main" id="{80A8C15E-1F67-997B-0069-4538433A0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12" y="5567112"/>
            <a:ext cx="781050" cy="781050"/>
          </a:xfrm>
          <a:prstGeom prst="rect">
            <a:avLst/>
          </a:prstGeom>
        </p:spPr>
      </p:pic>
      <p:pic>
        <p:nvPicPr>
          <p:cNvPr id="18" name="그림 17" descr="사각형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658C6519-DA1F-AE5E-C72C-B70519E59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43" y="5527007"/>
            <a:ext cx="781050" cy="781050"/>
          </a:xfrm>
          <a:prstGeom prst="rect">
            <a:avLst/>
          </a:prstGeom>
        </p:spPr>
      </p:pic>
      <p:pic>
        <p:nvPicPr>
          <p:cNvPr id="19" name="그림 18" descr="사각형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E83AA0E8-0594-4183-BBB7-57C34B2B1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59" y="4725653"/>
            <a:ext cx="1416746" cy="13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1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2. </a:t>
            </a: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진행 흐름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A2CCF36-51ED-7DB8-2243-F53C921A1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1" t="4912" r="50000" b="19008"/>
          <a:stretch/>
        </p:blipFill>
        <p:spPr>
          <a:xfrm>
            <a:off x="4706078" y="1552071"/>
            <a:ext cx="2773748" cy="44276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BD0E30-DD6A-2F5B-ED36-2CB626B138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89" t="4912" r="50000" b="19193"/>
          <a:stretch/>
        </p:blipFill>
        <p:spPr>
          <a:xfrm>
            <a:off x="7690680" y="1552070"/>
            <a:ext cx="2770246" cy="4427621"/>
          </a:xfrm>
          <a:prstGeom prst="rect">
            <a:avLst/>
          </a:prstGeom>
        </p:spPr>
      </p:pic>
      <p:pic>
        <p:nvPicPr>
          <p:cNvPr id="12" name="그림 11" descr="텍스트, 스크린샷, 폰트, 득점판이(가) 표시된 사진&#10;&#10;자동 생성된 설명">
            <a:extLst>
              <a:ext uri="{FF2B5EF4-FFF2-40B4-BE49-F238E27FC236}">
                <a16:creationId xmlns:a16="http://schemas.microsoft.com/office/drawing/2014/main" id="{E06989B7-49FE-5FFC-CEB4-41C028231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68" y="1552069"/>
            <a:ext cx="2767263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4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50D3EC-7571-B7C4-2D80-458FFF20A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00140"/>
              </p:ext>
            </p:extLst>
          </p:nvPr>
        </p:nvGraphicFramePr>
        <p:xfrm>
          <a:off x="1818765" y="1290453"/>
          <a:ext cx="8548369" cy="503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797">
                  <a:extLst>
                    <a:ext uri="{9D8B030D-6E8A-4147-A177-3AD203B41FA5}">
                      <a16:colId xmlns:a16="http://schemas.microsoft.com/office/drawing/2014/main" val="3453044630"/>
                    </a:ext>
                  </a:extLst>
                </a:gridCol>
                <a:gridCol w="7179572">
                  <a:extLst>
                    <a:ext uri="{9D8B030D-6E8A-4147-A177-3AD203B41FA5}">
                      <a16:colId xmlns:a16="http://schemas.microsoft.com/office/drawing/2014/main" val="402735792"/>
                    </a:ext>
                  </a:extLst>
                </a:gridCol>
              </a:tblGrid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6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966FF">
                        <a:alpha val="7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6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일정</a:t>
                      </a:r>
                    </a:p>
                  </a:txBody>
                  <a:tcPr anchor="ctr">
                    <a:solidFill>
                      <a:srgbClr val="9966FF">
                        <a:alpha val="7176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053541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부족한 리소스 수집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(sound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등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)</a:t>
                      </a:r>
                      <a:endParaRPr lang="ko-KR" altLang="en-US" b="1">
                        <a:solidFill>
                          <a:schemeClr val="tx1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04122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2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리소스 렌더러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기본적인 캐릭터 컨트롤러 구현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97210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3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충돌처리 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44646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타이틀 씬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메뉴 씬 및 게임 프레임워크 구현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327540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5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맵 스크롤링 및 구조물 배치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0576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6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보스 스테이지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보너스 스테이지 구현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54321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7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게임 데이터 처리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미구현 사항 구현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47934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8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최종 테스트 및 최종발표 준비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15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EBFA83-7C05-84D8-CF2E-EC0B197CA009}"/>
              </a:ext>
            </a:extLst>
          </p:cNvPr>
          <p:cNvSpPr txBox="1"/>
          <p:nvPr/>
        </p:nvSpPr>
        <p:spPr>
          <a:xfrm>
            <a:off x="4942910" y="478770"/>
            <a:ext cx="2300077" cy="553998"/>
          </a:xfrm>
          <a:prstGeom prst="rect">
            <a:avLst/>
          </a:prstGeom>
          <a:solidFill>
            <a:schemeClr val="lt1">
              <a:alpha val="7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3. </a:t>
            </a: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개발 일정</a:t>
            </a: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65CA5CE-D6BF-D163-229A-6B158DFB4D77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리소스 출처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게임마당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  <a:hlinkClick r:id="rId3"/>
              </a:rPr>
              <a:t>https://www.gamemadang.or.kr/pkge?prodUid=PKGE_1648707236344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72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368EFB-A5AB-2701-DAF7-E64CE8551316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4. </a:t>
            </a: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기획서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4-1. </a:t>
            </a: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조작법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4-2. </a:t>
            </a: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보스 및 아이템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4-3. GUI</a:t>
            </a:r>
          </a:p>
        </p:txBody>
      </p:sp>
    </p:spTree>
    <p:extLst>
      <p:ext uri="{BB962C8B-B14F-4D97-AF65-F5344CB8AC3E}">
        <p14:creationId xmlns:p14="http://schemas.microsoft.com/office/powerpoint/2010/main" val="3913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368EFB-A5AB-2701-DAF7-E64CE8551316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4-1. </a:t>
            </a: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조작법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이동</a:t>
            </a: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: </a:t>
            </a: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방향키 좌</a:t>
            </a: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(</a:t>
            </a:r>
            <a:r>
              <a:rPr lang="ko-KR" altLang="en-US" sz="2400" b="0" i="0">
                <a:solidFill>
                  <a:srgbClr val="424242"/>
                </a:solidFill>
                <a:effectLst/>
                <a:latin typeface="-apple-system"/>
              </a:rPr>
              <a:t>←</a:t>
            </a: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), </a:t>
            </a: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우</a:t>
            </a: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(</a:t>
            </a:r>
            <a:r>
              <a:rPr lang="ko-KR" altLang="en-US" sz="2400" b="0" i="0">
                <a:solidFill>
                  <a:srgbClr val="424242"/>
                </a:solidFill>
                <a:effectLst/>
                <a:latin typeface="-apple-system"/>
              </a:rPr>
              <a:t>→</a:t>
            </a: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점프 </a:t>
            </a: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/</a:t>
            </a: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회전</a:t>
            </a: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: SPACE / D</a:t>
            </a:r>
          </a:p>
          <a:p>
            <a:pPr lvl="1">
              <a:lnSpc>
                <a:spcPct val="200000"/>
              </a:lnSpc>
            </a:pP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상호작용</a:t>
            </a: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: A</a:t>
            </a:r>
          </a:p>
          <a:p>
            <a:pPr lvl="1">
              <a:lnSpc>
                <a:spcPct val="20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PAUSE: ESC</a:t>
            </a:r>
          </a:p>
          <a:p>
            <a:pPr lvl="1">
              <a:lnSpc>
                <a:spcPct val="200000"/>
              </a:lnSpc>
            </a:pP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버튼 선택 시에는 </a:t>
            </a: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MOUSE LEFT CLICK</a:t>
            </a:r>
          </a:p>
          <a:p>
            <a:pPr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2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EE5CB2B9DFE14CB8AEAC5F8802D507" ma:contentTypeVersion="3" ma:contentTypeDescription="새 문서를 만듭니다." ma:contentTypeScope="" ma:versionID="2dcdfaba938260b31b32f501badefad0">
  <xsd:schema xmlns:xsd="http://www.w3.org/2001/XMLSchema" xmlns:xs="http://www.w3.org/2001/XMLSchema" xmlns:p="http://schemas.microsoft.com/office/2006/metadata/properties" xmlns:ns3="0bb21b6b-3fa6-4b5f-844b-c2abf1b335e7" targetNamespace="http://schemas.microsoft.com/office/2006/metadata/properties" ma:root="true" ma:fieldsID="6f0c34b36acad6e6639627642c595f51" ns3:_="">
    <xsd:import namespace="0bb21b6b-3fa6-4b5f-844b-c2abf1b335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21b6b-3fa6-4b5f-844b-c2abf1b33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349868-AEC8-499B-9D8F-9FBA1A644509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0bb21b6b-3fa6-4b5f-844b-c2abf1b335e7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E13075E-345B-4064-95BC-A5F94E03E0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21b6b-3fa6-4b5f-844b-c2abf1b335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5ACFC1-61F6-45E6-AD32-172E802073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303</Words>
  <Application>Microsoft Office PowerPoint</Application>
  <PresentationFormat>와이드스크린</PresentationFormat>
  <Paragraphs>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-apple-system</vt:lpstr>
      <vt:lpstr>맑은 고딕</vt:lpstr>
      <vt:lpstr>스스로넷 설립체</vt:lpstr>
      <vt:lpstr>이사만루체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황지원(2017180052)</dc:creator>
  <cp:lastModifiedBy>황지원(2017180052)</cp:lastModifiedBy>
  <cp:revision>8</cp:revision>
  <dcterms:created xsi:type="dcterms:W3CDTF">2023-10-15T05:49:10Z</dcterms:created>
  <dcterms:modified xsi:type="dcterms:W3CDTF">2023-10-16T03:33:28Z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0x010100FBEE5CB2B9DFE14CB8AEAC5F8802D507</vt:lpwstr>
  </property>
</Properties>
</file>