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1" r:id="rId9"/>
    <p:sldId id="262" r:id="rId10"/>
    <p:sldId id="263" r:id="rId11"/>
    <p:sldId id="265"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E43AF8-801D-452E-9EE0-1A8E20680526}" v="39" dt="2023-10-19T18:08:07.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F80CF-C4CF-4C8F-BADD-1B7A237CC4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2B254B-3608-442D-8EB3-0F8EE77A264E}">
      <dgm:prSet/>
      <dgm:spPr/>
      <dgm:t>
        <a:bodyPr/>
        <a:lstStyle/>
        <a:p>
          <a:pPr algn="just">
            <a:lnSpc>
              <a:spcPct val="100000"/>
            </a:lnSpc>
          </a:pPr>
          <a:r>
            <a:rPr lang="en-US" dirty="0"/>
            <a:t>The dataset comprises measurements from 200 diagnostic sensors in a semiconductor factory.</a:t>
          </a:r>
        </a:p>
      </dgm:t>
    </dgm:pt>
    <dgm:pt modelId="{69439E16-3387-4599-BC8F-AE4C51D9A897}" type="parTrans" cxnId="{72103ECA-8923-4AF4-AEBE-A406B6E986C4}">
      <dgm:prSet/>
      <dgm:spPr/>
      <dgm:t>
        <a:bodyPr/>
        <a:lstStyle/>
        <a:p>
          <a:endParaRPr lang="en-US"/>
        </a:p>
      </dgm:t>
    </dgm:pt>
    <dgm:pt modelId="{21135DE9-FAAD-4F00-A469-475701A1544F}" type="sibTrans" cxnId="{72103ECA-8923-4AF4-AEBE-A406B6E986C4}">
      <dgm:prSet/>
      <dgm:spPr/>
      <dgm:t>
        <a:bodyPr/>
        <a:lstStyle/>
        <a:p>
          <a:endParaRPr lang="en-US"/>
        </a:p>
      </dgm:t>
    </dgm:pt>
    <dgm:pt modelId="{FDB8423A-73B8-487E-A112-712F398E0AF0}">
      <dgm:prSet/>
      <dgm:spPr/>
      <dgm:t>
        <a:bodyPr/>
        <a:lstStyle/>
        <a:p>
          <a:pPr algn="just">
            <a:lnSpc>
              <a:spcPct val="100000"/>
            </a:lnSpc>
          </a:pPr>
          <a:r>
            <a:rPr lang="en-US" dirty="0"/>
            <a:t>Each row represents a semiconductor chip, and there are 200 sensor readings (SIG1 to SIG200) for each chip.</a:t>
          </a:r>
          <a:endParaRPr lang="en-IN" dirty="0"/>
        </a:p>
      </dgm:t>
    </dgm:pt>
    <dgm:pt modelId="{17346BF8-6A79-4C13-8AC1-C0086B0DE346}" type="parTrans" cxnId="{AC527478-E8E2-4DFB-A496-AAB716F70C0F}">
      <dgm:prSet/>
      <dgm:spPr/>
      <dgm:t>
        <a:bodyPr/>
        <a:lstStyle/>
        <a:p>
          <a:endParaRPr lang="en-US"/>
        </a:p>
      </dgm:t>
    </dgm:pt>
    <dgm:pt modelId="{AB805A7B-7571-473D-8E3C-D515756CC285}" type="sibTrans" cxnId="{AC527478-E8E2-4DFB-A496-AAB716F70C0F}">
      <dgm:prSet/>
      <dgm:spPr/>
      <dgm:t>
        <a:bodyPr/>
        <a:lstStyle/>
        <a:p>
          <a:endParaRPr lang="en-US"/>
        </a:p>
      </dgm:t>
    </dgm:pt>
    <dgm:pt modelId="{13E19E73-021B-4128-8738-36F0CA701807}">
      <dgm:prSet/>
      <dgm:spPr/>
      <dgm:t>
        <a:bodyPr/>
        <a:lstStyle/>
        <a:p>
          <a:pPr algn="just">
            <a:lnSpc>
              <a:spcPct val="100000"/>
            </a:lnSpc>
          </a:pPr>
          <a:r>
            <a:rPr lang="en-US" b="0" i="0" dirty="0"/>
            <a:t>The target variable, "FAIL," is a binary indicator (0 or 1) representing whether the chip is defective or not.</a:t>
          </a:r>
          <a:endParaRPr lang="en-US" dirty="0"/>
        </a:p>
      </dgm:t>
    </dgm:pt>
    <dgm:pt modelId="{E0ECB15D-8FF6-4677-9C4C-569BC5784B5E}" type="parTrans" cxnId="{40028BDC-D219-421C-A59F-102678C86E67}">
      <dgm:prSet/>
      <dgm:spPr/>
      <dgm:t>
        <a:bodyPr/>
        <a:lstStyle/>
        <a:p>
          <a:endParaRPr lang="en-US"/>
        </a:p>
      </dgm:t>
    </dgm:pt>
    <dgm:pt modelId="{BF0C79DF-2BC9-4047-A813-06712052CB5B}" type="sibTrans" cxnId="{40028BDC-D219-421C-A59F-102678C86E67}">
      <dgm:prSet/>
      <dgm:spPr/>
      <dgm:t>
        <a:bodyPr/>
        <a:lstStyle/>
        <a:p>
          <a:endParaRPr lang="en-US"/>
        </a:p>
      </dgm:t>
    </dgm:pt>
    <dgm:pt modelId="{0EC57BA0-6D6F-470C-96D7-3DD1F4327E55}" type="pres">
      <dgm:prSet presAssocID="{ED8F80CF-C4CF-4C8F-BADD-1B7A237CC43C}" presName="root" presStyleCnt="0">
        <dgm:presLayoutVars>
          <dgm:dir/>
          <dgm:resizeHandles val="exact"/>
        </dgm:presLayoutVars>
      </dgm:prSet>
      <dgm:spPr/>
    </dgm:pt>
    <dgm:pt modelId="{96DD8BC9-C433-4492-953C-91B6AAB71DAE}" type="pres">
      <dgm:prSet presAssocID="{6E2B254B-3608-442D-8EB3-0F8EE77A264E}" presName="compNode" presStyleCnt="0"/>
      <dgm:spPr/>
    </dgm:pt>
    <dgm:pt modelId="{ECE3BE72-A15A-4E54-8EF1-BB1383808BD4}" type="pres">
      <dgm:prSet presAssocID="{6E2B254B-3608-442D-8EB3-0F8EE77A264E}" presName="bgRect" presStyleLbl="bgShp" presStyleIdx="0" presStyleCnt="3"/>
      <dgm:spPr/>
    </dgm:pt>
    <dgm:pt modelId="{07E2E1F4-CE80-42E3-B01E-59EC3A134A3E}" type="pres">
      <dgm:prSet presAssocID="{6E2B254B-3608-442D-8EB3-0F8EE77A26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69DA7373-4DB2-4390-B4CE-95209417B3B3}" type="pres">
      <dgm:prSet presAssocID="{6E2B254B-3608-442D-8EB3-0F8EE77A264E}" presName="spaceRect" presStyleCnt="0"/>
      <dgm:spPr/>
    </dgm:pt>
    <dgm:pt modelId="{10DCCDA8-A130-46C0-BA27-6B56F169CB42}" type="pres">
      <dgm:prSet presAssocID="{6E2B254B-3608-442D-8EB3-0F8EE77A264E}" presName="parTx" presStyleLbl="revTx" presStyleIdx="0" presStyleCnt="3">
        <dgm:presLayoutVars>
          <dgm:chMax val="0"/>
          <dgm:chPref val="0"/>
        </dgm:presLayoutVars>
      </dgm:prSet>
      <dgm:spPr/>
    </dgm:pt>
    <dgm:pt modelId="{92DEB5DE-6AFA-439D-88EF-AA0BF85259E8}" type="pres">
      <dgm:prSet presAssocID="{21135DE9-FAAD-4F00-A469-475701A1544F}" presName="sibTrans" presStyleCnt="0"/>
      <dgm:spPr/>
    </dgm:pt>
    <dgm:pt modelId="{7672675D-0BAF-4537-8680-656B19339D41}" type="pres">
      <dgm:prSet presAssocID="{FDB8423A-73B8-487E-A112-712F398E0AF0}" presName="compNode" presStyleCnt="0"/>
      <dgm:spPr/>
    </dgm:pt>
    <dgm:pt modelId="{A727ABC8-488B-4B37-83F3-3952698DA1E3}" type="pres">
      <dgm:prSet presAssocID="{FDB8423A-73B8-487E-A112-712F398E0AF0}" presName="bgRect" presStyleLbl="bgShp" presStyleIdx="1" presStyleCnt="3"/>
      <dgm:spPr/>
    </dgm:pt>
    <dgm:pt modelId="{C2BD2002-0AB1-44E4-BD1D-6B97714EAD06}" type="pres">
      <dgm:prSet presAssocID="{FDB8423A-73B8-487E-A112-712F398E0A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569F4BFA-5B3E-4C40-B503-1E0877666A5A}" type="pres">
      <dgm:prSet presAssocID="{FDB8423A-73B8-487E-A112-712F398E0AF0}" presName="spaceRect" presStyleCnt="0"/>
      <dgm:spPr/>
    </dgm:pt>
    <dgm:pt modelId="{1BEDE2B4-22A9-481B-A1E9-C0576F085A9A}" type="pres">
      <dgm:prSet presAssocID="{FDB8423A-73B8-487E-A112-712F398E0AF0}" presName="parTx" presStyleLbl="revTx" presStyleIdx="1" presStyleCnt="3">
        <dgm:presLayoutVars>
          <dgm:chMax val="0"/>
          <dgm:chPref val="0"/>
        </dgm:presLayoutVars>
      </dgm:prSet>
      <dgm:spPr/>
    </dgm:pt>
    <dgm:pt modelId="{01F710BE-8BA8-4D5E-B8E9-47001FBE8B60}" type="pres">
      <dgm:prSet presAssocID="{AB805A7B-7571-473D-8E3C-D515756CC285}" presName="sibTrans" presStyleCnt="0"/>
      <dgm:spPr/>
    </dgm:pt>
    <dgm:pt modelId="{F46D9C65-92D5-4578-8178-1F0044E3D64B}" type="pres">
      <dgm:prSet presAssocID="{13E19E73-021B-4128-8738-36F0CA701807}" presName="compNode" presStyleCnt="0"/>
      <dgm:spPr/>
    </dgm:pt>
    <dgm:pt modelId="{A8FF97F4-34EB-4796-80FE-F82589757022}" type="pres">
      <dgm:prSet presAssocID="{13E19E73-021B-4128-8738-36F0CA701807}" presName="bgRect" presStyleLbl="bgShp" presStyleIdx="2" presStyleCnt="3"/>
      <dgm:spPr/>
    </dgm:pt>
    <dgm:pt modelId="{F0E210AE-94C5-4840-831D-BAF7CB136FA3}" type="pres">
      <dgm:prSet presAssocID="{13E19E73-021B-4128-8738-36F0CA7018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821ADA1-6169-4009-A677-AA2039AC2879}" type="pres">
      <dgm:prSet presAssocID="{13E19E73-021B-4128-8738-36F0CA701807}" presName="spaceRect" presStyleCnt="0"/>
      <dgm:spPr/>
    </dgm:pt>
    <dgm:pt modelId="{6C91FEF6-BC95-4C39-81BB-9A4674341BE3}" type="pres">
      <dgm:prSet presAssocID="{13E19E73-021B-4128-8738-36F0CA701807}" presName="parTx" presStyleLbl="revTx" presStyleIdx="2" presStyleCnt="3">
        <dgm:presLayoutVars>
          <dgm:chMax val="0"/>
          <dgm:chPref val="0"/>
        </dgm:presLayoutVars>
      </dgm:prSet>
      <dgm:spPr/>
    </dgm:pt>
  </dgm:ptLst>
  <dgm:cxnLst>
    <dgm:cxn modelId="{743F3B39-63B7-49D7-84D6-551B9C571B4E}" type="presOf" srcId="{ED8F80CF-C4CF-4C8F-BADD-1B7A237CC43C}" destId="{0EC57BA0-6D6F-470C-96D7-3DD1F4327E55}" srcOrd="0" destOrd="0" presId="urn:microsoft.com/office/officeart/2018/2/layout/IconVerticalSolidList"/>
    <dgm:cxn modelId="{E07BC440-365F-46E0-84A9-741D34982036}" type="presOf" srcId="{13E19E73-021B-4128-8738-36F0CA701807}" destId="{6C91FEF6-BC95-4C39-81BB-9A4674341BE3}" srcOrd="0" destOrd="0" presId="urn:microsoft.com/office/officeart/2018/2/layout/IconVerticalSolidList"/>
    <dgm:cxn modelId="{AC527478-E8E2-4DFB-A496-AAB716F70C0F}" srcId="{ED8F80CF-C4CF-4C8F-BADD-1B7A237CC43C}" destId="{FDB8423A-73B8-487E-A112-712F398E0AF0}" srcOrd="1" destOrd="0" parTransId="{17346BF8-6A79-4C13-8AC1-C0086B0DE346}" sibTransId="{AB805A7B-7571-473D-8E3C-D515756CC285}"/>
    <dgm:cxn modelId="{72103ECA-8923-4AF4-AEBE-A406B6E986C4}" srcId="{ED8F80CF-C4CF-4C8F-BADD-1B7A237CC43C}" destId="{6E2B254B-3608-442D-8EB3-0F8EE77A264E}" srcOrd="0" destOrd="0" parTransId="{69439E16-3387-4599-BC8F-AE4C51D9A897}" sibTransId="{21135DE9-FAAD-4F00-A469-475701A1544F}"/>
    <dgm:cxn modelId="{739B97D5-6AB6-4B07-B4E7-3BE0109E5D7A}" type="presOf" srcId="{6E2B254B-3608-442D-8EB3-0F8EE77A264E}" destId="{10DCCDA8-A130-46C0-BA27-6B56F169CB42}" srcOrd="0" destOrd="0" presId="urn:microsoft.com/office/officeart/2018/2/layout/IconVerticalSolidList"/>
    <dgm:cxn modelId="{40028BDC-D219-421C-A59F-102678C86E67}" srcId="{ED8F80CF-C4CF-4C8F-BADD-1B7A237CC43C}" destId="{13E19E73-021B-4128-8738-36F0CA701807}" srcOrd="2" destOrd="0" parTransId="{E0ECB15D-8FF6-4677-9C4C-569BC5784B5E}" sibTransId="{BF0C79DF-2BC9-4047-A813-06712052CB5B}"/>
    <dgm:cxn modelId="{5006A3F0-89E0-44AB-8488-7439FA7B11DA}" type="presOf" srcId="{FDB8423A-73B8-487E-A112-712F398E0AF0}" destId="{1BEDE2B4-22A9-481B-A1E9-C0576F085A9A}" srcOrd="0" destOrd="0" presId="urn:microsoft.com/office/officeart/2018/2/layout/IconVerticalSolidList"/>
    <dgm:cxn modelId="{8F29AF61-402F-4FC1-A88A-366E46A3524F}" type="presParOf" srcId="{0EC57BA0-6D6F-470C-96D7-3DD1F4327E55}" destId="{96DD8BC9-C433-4492-953C-91B6AAB71DAE}" srcOrd="0" destOrd="0" presId="urn:microsoft.com/office/officeart/2018/2/layout/IconVerticalSolidList"/>
    <dgm:cxn modelId="{6F6D5AED-D2A1-4ACD-838D-8965982DA209}" type="presParOf" srcId="{96DD8BC9-C433-4492-953C-91B6AAB71DAE}" destId="{ECE3BE72-A15A-4E54-8EF1-BB1383808BD4}" srcOrd="0" destOrd="0" presId="urn:microsoft.com/office/officeart/2018/2/layout/IconVerticalSolidList"/>
    <dgm:cxn modelId="{F12545AC-58A9-4B6A-A0E4-6A8B565721C5}" type="presParOf" srcId="{96DD8BC9-C433-4492-953C-91B6AAB71DAE}" destId="{07E2E1F4-CE80-42E3-B01E-59EC3A134A3E}" srcOrd="1" destOrd="0" presId="urn:microsoft.com/office/officeart/2018/2/layout/IconVerticalSolidList"/>
    <dgm:cxn modelId="{121B4C0B-0907-4938-8FE1-B6B7E883132C}" type="presParOf" srcId="{96DD8BC9-C433-4492-953C-91B6AAB71DAE}" destId="{69DA7373-4DB2-4390-B4CE-95209417B3B3}" srcOrd="2" destOrd="0" presId="urn:microsoft.com/office/officeart/2018/2/layout/IconVerticalSolidList"/>
    <dgm:cxn modelId="{2C3DF1E1-73D4-4195-8781-E1B67F65F7C2}" type="presParOf" srcId="{96DD8BC9-C433-4492-953C-91B6AAB71DAE}" destId="{10DCCDA8-A130-46C0-BA27-6B56F169CB42}" srcOrd="3" destOrd="0" presId="urn:microsoft.com/office/officeart/2018/2/layout/IconVerticalSolidList"/>
    <dgm:cxn modelId="{85483766-ECC0-4C29-AD87-B9873DE37542}" type="presParOf" srcId="{0EC57BA0-6D6F-470C-96D7-3DD1F4327E55}" destId="{92DEB5DE-6AFA-439D-88EF-AA0BF85259E8}" srcOrd="1" destOrd="0" presId="urn:microsoft.com/office/officeart/2018/2/layout/IconVerticalSolidList"/>
    <dgm:cxn modelId="{D5AA1D9D-048C-459E-A3FC-5ADAF0FF1A8F}" type="presParOf" srcId="{0EC57BA0-6D6F-470C-96D7-3DD1F4327E55}" destId="{7672675D-0BAF-4537-8680-656B19339D41}" srcOrd="2" destOrd="0" presId="urn:microsoft.com/office/officeart/2018/2/layout/IconVerticalSolidList"/>
    <dgm:cxn modelId="{E1FAAE8F-966A-4A4A-9A73-A2A355186C6A}" type="presParOf" srcId="{7672675D-0BAF-4537-8680-656B19339D41}" destId="{A727ABC8-488B-4B37-83F3-3952698DA1E3}" srcOrd="0" destOrd="0" presId="urn:microsoft.com/office/officeart/2018/2/layout/IconVerticalSolidList"/>
    <dgm:cxn modelId="{B5541281-E32B-470D-899B-6F812F656788}" type="presParOf" srcId="{7672675D-0BAF-4537-8680-656B19339D41}" destId="{C2BD2002-0AB1-44E4-BD1D-6B97714EAD06}" srcOrd="1" destOrd="0" presId="urn:microsoft.com/office/officeart/2018/2/layout/IconVerticalSolidList"/>
    <dgm:cxn modelId="{674F08CC-8C67-4501-B519-2EAF3E511DD6}" type="presParOf" srcId="{7672675D-0BAF-4537-8680-656B19339D41}" destId="{569F4BFA-5B3E-4C40-B503-1E0877666A5A}" srcOrd="2" destOrd="0" presId="urn:microsoft.com/office/officeart/2018/2/layout/IconVerticalSolidList"/>
    <dgm:cxn modelId="{7BC213C4-95A6-496C-B070-D3E610A21692}" type="presParOf" srcId="{7672675D-0BAF-4537-8680-656B19339D41}" destId="{1BEDE2B4-22A9-481B-A1E9-C0576F085A9A}" srcOrd="3" destOrd="0" presId="urn:microsoft.com/office/officeart/2018/2/layout/IconVerticalSolidList"/>
    <dgm:cxn modelId="{B2B7551D-D9AF-4BD3-B1F4-0262DE8E20CB}" type="presParOf" srcId="{0EC57BA0-6D6F-470C-96D7-3DD1F4327E55}" destId="{01F710BE-8BA8-4D5E-B8E9-47001FBE8B60}" srcOrd="3" destOrd="0" presId="urn:microsoft.com/office/officeart/2018/2/layout/IconVerticalSolidList"/>
    <dgm:cxn modelId="{C46260A1-A5B8-44DF-8F4E-8B1338C44BE9}" type="presParOf" srcId="{0EC57BA0-6D6F-470C-96D7-3DD1F4327E55}" destId="{F46D9C65-92D5-4578-8178-1F0044E3D64B}" srcOrd="4" destOrd="0" presId="urn:microsoft.com/office/officeart/2018/2/layout/IconVerticalSolidList"/>
    <dgm:cxn modelId="{33769E38-00F9-4844-B8CC-E4205210B17C}" type="presParOf" srcId="{F46D9C65-92D5-4578-8178-1F0044E3D64B}" destId="{A8FF97F4-34EB-4796-80FE-F82589757022}" srcOrd="0" destOrd="0" presId="urn:microsoft.com/office/officeart/2018/2/layout/IconVerticalSolidList"/>
    <dgm:cxn modelId="{349F69DF-F9FC-4BE6-8B3E-A626005AE25D}" type="presParOf" srcId="{F46D9C65-92D5-4578-8178-1F0044E3D64B}" destId="{F0E210AE-94C5-4840-831D-BAF7CB136FA3}" srcOrd="1" destOrd="0" presId="urn:microsoft.com/office/officeart/2018/2/layout/IconVerticalSolidList"/>
    <dgm:cxn modelId="{26426FFC-644D-4277-8BAE-8105BEA22A57}" type="presParOf" srcId="{F46D9C65-92D5-4578-8178-1F0044E3D64B}" destId="{B821ADA1-6169-4009-A677-AA2039AC2879}" srcOrd="2" destOrd="0" presId="urn:microsoft.com/office/officeart/2018/2/layout/IconVerticalSolidList"/>
    <dgm:cxn modelId="{AD946CC4-02F8-4F7A-9C84-CBF797BDE647}" type="presParOf" srcId="{F46D9C65-92D5-4578-8178-1F0044E3D64B}" destId="{6C91FEF6-BC95-4C39-81BB-9A4674341B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19F23-4199-445E-B5CC-FFD880DD5089}"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US"/>
        </a:p>
      </dgm:t>
    </dgm:pt>
    <dgm:pt modelId="{987C18BF-DF91-47C4-8CC1-85CED67CB2BB}">
      <dgm:prSet/>
      <dgm:spPr/>
      <dgm:t>
        <a:bodyPr/>
        <a:lstStyle/>
        <a:p>
          <a:r>
            <a:rPr lang="en-US" b="0" i="0"/>
            <a:t>Exploratory Data Analysis</a:t>
          </a:r>
          <a:endParaRPr lang="en-US"/>
        </a:p>
      </dgm:t>
    </dgm:pt>
    <dgm:pt modelId="{DCEF436F-CF72-4510-8B1A-441519E7CB6B}" type="parTrans" cxnId="{3C3630D1-A5FD-40C5-B6CF-FB439E36F59C}">
      <dgm:prSet/>
      <dgm:spPr/>
      <dgm:t>
        <a:bodyPr/>
        <a:lstStyle/>
        <a:p>
          <a:endParaRPr lang="en-US"/>
        </a:p>
      </dgm:t>
    </dgm:pt>
    <dgm:pt modelId="{0AE8CA30-D856-4DAE-A362-DDBF282BBBA6}" type="sibTrans" cxnId="{3C3630D1-A5FD-40C5-B6CF-FB439E36F59C}">
      <dgm:prSet/>
      <dgm:spPr/>
      <dgm:t>
        <a:bodyPr/>
        <a:lstStyle/>
        <a:p>
          <a:endParaRPr lang="en-US"/>
        </a:p>
      </dgm:t>
    </dgm:pt>
    <dgm:pt modelId="{BA67024C-DE39-4C23-85F6-2BE7B4176F69}">
      <dgm:prSet/>
      <dgm:spPr/>
      <dgm:t>
        <a:bodyPr/>
        <a:lstStyle/>
        <a:p>
          <a:r>
            <a:rPr lang="en-US" b="0" i="0"/>
            <a:t>Logistic Regression</a:t>
          </a:r>
          <a:endParaRPr lang="en-US"/>
        </a:p>
      </dgm:t>
    </dgm:pt>
    <dgm:pt modelId="{72E1CFD3-A75A-4C6F-9E30-1121B17DC75A}" type="parTrans" cxnId="{1D46B9BD-2253-4FC6-A487-A616501F6E7A}">
      <dgm:prSet/>
      <dgm:spPr/>
      <dgm:t>
        <a:bodyPr/>
        <a:lstStyle/>
        <a:p>
          <a:endParaRPr lang="en-US"/>
        </a:p>
      </dgm:t>
    </dgm:pt>
    <dgm:pt modelId="{D9A45B12-A925-4C18-9424-225C95655A80}" type="sibTrans" cxnId="{1D46B9BD-2253-4FC6-A487-A616501F6E7A}">
      <dgm:prSet/>
      <dgm:spPr/>
      <dgm:t>
        <a:bodyPr/>
        <a:lstStyle/>
        <a:p>
          <a:endParaRPr lang="en-US"/>
        </a:p>
      </dgm:t>
    </dgm:pt>
    <dgm:pt modelId="{A0DEF493-7A99-489F-8604-6EBBCF15E079}">
      <dgm:prSet/>
      <dgm:spPr/>
      <dgm:t>
        <a:bodyPr/>
        <a:lstStyle/>
        <a:p>
          <a:r>
            <a:rPr lang="en-US" b="0" i="0"/>
            <a:t>Benjamini- Hochberg Algorithm</a:t>
          </a:r>
          <a:endParaRPr lang="en-US"/>
        </a:p>
      </dgm:t>
    </dgm:pt>
    <dgm:pt modelId="{CD137A60-1102-4DA9-B18D-1C98C1E1BED3}" type="parTrans" cxnId="{A5BF5607-5271-425D-97C6-8083B63A3FCB}">
      <dgm:prSet/>
      <dgm:spPr/>
      <dgm:t>
        <a:bodyPr/>
        <a:lstStyle/>
        <a:p>
          <a:endParaRPr lang="en-US"/>
        </a:p>
      </dgm:t>
    </dgm:pt>
    <dgm:pt modelId="{E67BD8A4-5780-4846-BC27-ABF6A5E623CD}" type="sibTrans" cxnId="{A5BF5607-5271-425D-97C6-8083B63A3FCB}">
      <dgm:prSet/>
      <dgm:spPr/>
      <dgm:t>
        <a:bodyPr/>
        <a:lstStyle/>
        <a:p>
          <a:endParaRPr lang="en-US"/>
        </a:p>
      </dgm:t>
    </dgm:pt>
    <dgm:pt modelId="{2D935F8A-A3C2-42B2-82CF-805940EDA6D0}">
      <dgm:prSet/>
      <dgm:spPr/>
      <dgm:t>
        <a:bodyPr/>
        <a:lstStyle/>
        <a:p>
          <a:r>
            <a:rPr lang="en-US" b="0" i="0"/>
            <a:t>Crossvalidation</a:t>
          </a:r>
          <a:endParaRPr lang="en-US"/>
        </a:p>
      </dgm:t>
    </dgm:pt>
    <dgm:pt modelId="{3887F2E6-A2AF-4AE6-98EB-F4E586E5D78B}" type="parTrans" cxnId="{6327AA8C-83A4-4CC0-BCB6-8CFFFFEFC999}">
      <dgm:prSet/>
      <dgm:spPr/>
      <dgm:t>
        <a:bodyPr/>
        <a:lstStyle/>
        <a:p>
          <a:endParaRPr lang="en-US"/>
        </a:p>
      </dgm:t>
    </dgm:pt>
    <dgm:pt modelId="{83ED890D-39AF-46E0-95EF-5A90EEC36A48}" type="sibTrans" cxnId="{6327AA8C-83A4-4CC0-BCB6-8CFFFFEFC999}">
      <dgm:prSet/>
      <dgm:spPr/>
      <dgm:t>
        <a:bodyPr/>
        <a:lstStyle/>
        <a:p>
          <a:endParaRPr lang="en-US"/>
        </a:p>
      </dgm:t>
    </dgm:pt>
    <dgm:pt modelId="{527CA0F6-D6DC-41BF-B8C4-D385EC59B95A}" type="pres">
      <dgm:prSet presAssocID="{A1C19F23-4199-445E-B5CC-FFD880DD5089}" presName="linear" presStyleCnt="0">
        <dgm:presLayoutVars>
          <dgm:dir/>
          <dgm:animLvl val="lvl"/>
          <dgm:resizeHandles val="exact"/>
        </dgm:presLayoutVars>
      </dgm:prSet>
      <dgm:spPr/>
    </dgm:pt>
    <dgm:pt modelId="{79540404-57F8-455B-98A2-BBE77741974D}" type="pres">
      <dgm:prSet presAssocID="{987C18BF-DF91-47C4-8CC1-85CED67CB2BB}" presName="parentLin" presStyleCnt="0"/>
      <dgm:spPr/>
    </dgm:pt>
    <dgm:pt modelId="{6EDDD3B4-5183-498C-8BD1-49AFF061625F}" type="pres">
      <dgm:prSet presAssocID="{987C18BF-DF91-47C4-8CC1-85CED67CB2BB}" presName="parentLeftMargin" presStyleLbl="node1" presStyleIdx="0" presStyleCnt="4"/>
      <dgm:spPr/>
    </dgm:pt>
    <dgm:pt modelId="{A065604F-81BA-4E33-84BE-F674E72CE226}" type="pres">
      <dgm:prSet presAssocID="{987C18BF-DF91-47C4-8CC1-85CED67CB2BB}" presName="parentText" presStyleLbl="node1" presStyleIdx="0" presStyleCnt="4">
        <dgm:presLayoutVars>
          <dgm:chMax val="0"/>
          <dgm:bulletEnabled val="1"/>
        </dgm:presLayoutVars>
      </dgm:prSet>
      <dgm:spPr/>
    </dgm:pt>
    <dgm:pt modelId="{9CA8EA20-460F-4635-A2BA-D82A27225542}" type="pres">
      <dgm:prSet presAssocID="{987C18BF-DF91-47C4-8CC1-85CED67CB2BB}" presName="negativeSpace" presStyleCnt="0"/>
      <dgm:spPr/>
    </dgm:pt>
    <dgm:pt modelId="{6AA2DF8C-5CF8-4960-B44F-A10AA1C312E8}" type="pres">
      <dgm:prSet presAssocID="{987C18BF-DF91-47C4-8CC1-85CED67CB2BB}" presName="childText" presStyleLbl="conFgAcc1" presStyleIdx="0" presStyleCnt="4">
        <dgm:presLayoutVars>
          <dgm:bulletEnabled val="1"/>
        </dgm:presLayoutVars>
      </dgm:prSet>
      <dgm:spPr/>
    </dgm:pt>
    <dgm:pt modelId="{8826F2D8-3156-43C2-85DE-23786F9BBDC7}" type="pres">
      <dgm:prSet presAssocID="{0AE8CA30-D856-4DAE-A362-DDBF282BBBA6}" presName="spaceBetweenRectangles" presStyleCnt="0"/>
      <dgm:spPr/>
    </dgm:pt>
    <dgm:pt modelId="{2B5E2A9C-E828-45CF-95EE-CEB2F256CE5A}" type="pres">
      <dgm:prSet presAssocID="{BA67024C-DE39-4C23-85F6-2BE7B4176F69}" presName="parentLin" presStyleCnt="0"/>
      <dgm:spPr/>
    </dgm:pt>
    <dgm:pt modelId="{2948854E-7413-4E93-8E10-C39848A6B27C}" type="pres">
      <dgm:prSet presAssocID="{BA67024C-DE39-4C23-85F6-2BE7B4176F69}" presName="parentLeftMargin" presStyleLbl="node1" presStyleIdx="0" presStyleCnt="4"/>
      <dgm:spPr/>
    </dgm:pt>
    <dgm:pt modelId="{08137278-5014-47E1-BD9F-0C462B07C625}" type="pres">
      <dgm:prSet presAssocID="{BA67024C-DE39-4C23-85F6-2BE7B4176F69}" presName="parentText" presStyleLbl="node1" presStyleIdx="1" presStyleCnt="4">
        <dgm:presLayoutVars>
          <dgm:chMax val="0"/>
          <dgm:bulletEnabled val="1"/>
        </dgm:presLayoutVars>
      </dgm:prSet>
      <dgm:spPr/>
    </dgm:pt>
    <dgm:pt modelId="{27A88D21-EFA0-4C70-B2BF-B71ACC8F7735}" type="pres">
      <dgm:prSet presAssocID="{BA67024C-DE39-4C23-85F6-2BE7B4176F69}" presName="negativeSpace" presStyleCnt="0"/>
      <dgm:spPr/>
    </dgm:pt>
    <dgm:pt modelId="{52CA2845-BD2E-44CE-82AB-D219C7438E51}" type="pres">
      <dgm:prSet presAssocID="{BA67024C-DE39-4C23-85F6-2BE7B4176F69}" presName="childText" presStyleLbl="conFgAcc1" presStyleIdx="1" presStyleCnt="4">
        <dgm:presLayoutVars>
          <dgm:bulletEnabled val="1"/>
        </dgm:presLayoutVars>
      </dgm:prSet>
      <dgm:spPr/>
    </dgm:pt>
    <dgm:pt modelId="{7EC04B31-317F-4ED4-92E6-3BD0BAD4672D}" type="pres">
      <dgm:prSet presAssocID="{D9A45B12-A925-4C18-9424-225C95655A80}" presName="spaceBetweenRectangles" presStyleCnt="0"/>
      <dgm:spPr/>
    </dgm:pt>
    <dgm:pt modelId="{D0F9896B-E3A3-4234-B454-C7E0AC7E89CD}" type="pres">
      <dgm:prSet presAssocID="{A0DEF493-7A99-489F-8604-6EBBCF15E079}" presName="parentLin" presStyleCnt="0"/>
      <dgm:spPr/>
    </dgm:pt>
    <dgm:pt modelId="{3ED73409-1B99-4627-9BBA-6DBBDEC8DDED}" type="pres">
      <dgm:prSet presAssocID="{A0DEF493-7A99-489F-8604-6EBBCF15E079}" presName="parentLeftMargin" presStyleLbl="node1" presStyleIdx="1" presStyleCnt="4"/>
      <dgm:spPr/>
    </dgm:pt>
    <dgm:pt modelId="{189286F3-982B-4533-B8E5-94A8CC571DE7}" type="pres">
      <dgm:prSet presAssocID="{A0DEF493-7A99-489F-8604-6EBBCF15E079}" presName="parentText" presStyleLbl="node1" presStyleIdx="2" presStyleCnt="4">
        <dgm:presLayoutVars>
          <dgm:chMax val="0"/>
          <dgm:bulletEnabled val="1"/>
        </dgm:presLayoutVars>
      </dgm:prSet>
      <dgm:spPr/>
    </dgm:pt>
    <dgm:pt modelId="{2EBA8C87-48A6-45BB-B9C6-509674EAB3FC}" type="pres">
      <dgm:prSet presAssocID="{A0DEF493-7A99-489F-8604-6EBBCF15E079}" presName="negativeSpace" presStyleCnt="0"/>
      <dgm:spPr/>
    </dgm:pt>
    <dgm:pt modelId="{3AA5B7BA-7E3D-4EDC-8AE8-CFD91996A84C}" type="pres">
      <dgm:prSet presAssocID="{A0DEF493-7A99-489F-8604-6EBBCF15E079}" presName="childText" presStyleLbl="conFgAcc1" presStyleIdx="2" presStyleCnt="4">
        <dgm:presLayoutVars>
          <dgm:bulletEnabled val="1"/>
        </dgm:presLayoutVars>
      </dgm:prSet>
      <dgm:spPr/>
    </dgm:pt>
    <dgm:pt modelId="{16056016-465C-4D8F-B001-EC90976A05BE}" type="pres">
      <dgm:prSet presAssocID="{E67BD8A4-5780-4846-BC27-ABF6A5E623CD}" presName="spaceBetweenRectangles" presStyleCnt="0"/>
      <dgm:spPr/>
    </dgm:pt>
    <dgm:pt modelId="{4188B64B-14C6-424A-82C3-511D5CC2C53E}" type="pres">
      <dgm:prSet presAssocID="{2D935F8A-A3C2-42B2-82CF-805940EDA6D0}" presName="parentLin" presStyleCnt="0"/>
      <dgm:spPr/>
    </dgm:pt>
    <dgm:pt modelId="{416774EE-ABD1-414F-B025-F9556B0FB92F}" type="pres">
      <dgm:prSet presAssocID="{2D935F8A-A3C2-42B2-82CF-805940EDA6D0}" presName="parentLeftMargin" presStyleLbl="node1" presStyleIdx="2" presStyleCnt="4"/>
      <dgm:spPr/>
    </dgm:pt>
    <dgm:pt modelId="{0C6522A1-A59C-40F2-93C7-3CA3C6EDC1E9}" type="pres">
      <dgm:prSet presAssocID="{2D935F8A-A3C2-42B2-82CF-805940EDA6D0}" presName="parentText" presStyleLbl="node1" presStyleIdx="3" presStyleCnt="4">
        <dgm:presLayoutVars>
          <dgm:chMax val="0"/>
          <dgm:bulletEnabled val="1"/>
        </dgm:presLayoutVars>
      </dgm:prSet>
      <dgm:spPr/>
    </dgm:pt>
    <dgm:pt modelId="{3C0ADB5E-9745-488E-A0A8-E3FD0C4F85D6}" type="pres">
      <dgm:prSet presAssocID="{2D935F8A-A3C2-42B2-82CF-805940EDA6D0}" presName="negativeSpace" presStyleCnt="0"/>
      <dgm:spPr/>
    </dgm:pt>
    <dgm:pt modelId="{253A2272-644F-4B01-B286-24D768862D62}" type="pres">
      <dgm:prSet presAssocID="{2D935F8A-A3C2-42B2-82CF-805940EDA6D0}" presName="childText" presStyleLbl="conFgAcc1" presStyleIdx="3" presStyleCnt="4">
        <dgm:presLayoutVars>
          <dgm:bulletEnabled val="1"/>
        </dgm:presLayoutVars>
      </dgm:prSet>
      <dgm:spPr/>
    </dgm:pt>
  </dgm:ptLst>
  <dgm:cxnLst>
    <dgm:cxn modelId="{A5BF5607-5271-425D-97C6-8083B63A3FCB}" srcId="{A1C19F23-4199-445E-B5CC-FFD880DD5089}" destId="{A0DEF493-7A99-489F-8604-6EBBCF15E079}" srcOrd="2" destOrd="0" parTransId="{CD137A60-1102-4DA9-B18D-1C98C1E1BED3}" sibTransId="{E67BD8A4-5780-4846-BC27-ABF6A5E623CD}"/>
    <dgm:cxn modelId="{D858AF13-9BBE-4A27-B207-827A8A5902F6}" type="presOf" srcId="{A1C19F23-4199-445E-B5CC-FFD880DD5089}" destId="{527CA0F6-D6DC-41BF-B8C4-D385EC59B95A}" srcOrd="0" destOrd="0" presId="urn:microsoft.com/office/officeart/2005/8/layout/list1"/>
    <dgm:cxn modelId="{3FBD6B36-5644-4509-892C-B97859B7A89C}" type="presOf" srcId="{A0DEF493-7A99-489F-8604-6EBBCF15E079}" destId="{3ED73409-1B99-4627-9BBA-6DBBDEC8DDED}" srcOrd="0" destOrd="0" presId="urn:microsoft.com/office/officeart/2005/8/layout/list1"/>
    <dgm:cxn modelId="{38B8634A-D184-40E9-85CA-4C7577837C83}" type="presOf" srcId="{BA67024C-DE39-4C23-85F6-2BE7B4176F69}" destId="{2948854E-7413-4E93-8E10-C39848A6B27C}" srcOrd="0" destOrd="0" presId="urn:microsoft.com/office/officeart/2005/8/layout/list1"/>
    <dgm:cxn modelId="{508ED382-438A-4283-B89A-E7D0C03D122A}" type="presOf" srcId="{BA67024C-DE39-4C23-85F6-2BE7B4176F69}" destId="{08137278-5014-47E1-BD9F-0C462B07C625}" srcOrd="1" destOrd="0" presId="urn:microsoft.com/office/officeart/2005/8/layout/list1"/>
    <dgm:cxn modelId="{6327AA8C-83A4-4CC0-BCB6-8CFFFFEFC999}" srcId="{A1C19F23-4199-445E-B5CC-FFD880DD5089}" destId="{2D935F8A-A3C2-42B2-82CF-805940EDA6D0}" srcOrd="3" destOrd="0" parTransId="{3887F2E6-A2AF-4AE6-98EB-F4E586E5D78B}" sibTransId="{83ED890D-39AF-46E0-95EF-5A90EEC36A48}"/>
    <dgm:cxn modelId="{43C1FBA5-40B6-4ADC-9C72-4DF13B176EBC}" type="presOf" srcId="{2D935F8A-A3C2-42B2-82CF-805940EDA6D0}" destId="{416774EE-ABD1-414F-B025-F9556B0FB92F}" srcOrd="0" destOrd="0" presId="urn:microsoft.com/office/officeart/2005/8/layout/list1"/>
    <dgm:cxn modelId="{4AD048B3-B2EF-423A-AA83-5318146D1975}" type="presOf" srcId="{987C18BF-DF91-47C4-8CC1-85CED67CB2BB}" destId="{6EDDD3B4-5183-498C-8BD1-49AFF061625F}" srcOrd="0" destOrd="0" presId="urn:microsoft.com/office/officeart/2005/8/layout/list1"/>
    <dgm:cxn modelId="{1D46B9BD-2253-4FC6-A487-A616501F6E7A}" srcId="{A1C19F23-4199-445E-B5CC-FFD880DD5089}" destId="{BA67024C-DE39-4C23-85F6-2BE7B4176F69}" srcOrd="1" destOrd="0" parTransId="{72E1CFD3-A75A-4C6F-9E30-1121B17DC75A}" sibTransId="{D9A45B12-A925-4C18-9424-225C95655A80}"/>
    <dgm:cxn modelId="{B549E4C4-07CB-4345-90D3-CADFBF4D5AE5}" type="presOf" srcId="{987C18BF-DF91-47C4-8CC1-85CED67CB2BB}" destId="{A065604F-81BA-4E33-84BE-F674E72CE226}" srcOrd="1" destOrd="0" presId="urn:microsoft.com/office/officeart/2005/8/layout/list1"/>
    <dgm:cxn modelId="{987C31CC-F598-4990-8950-B8F111DC3631}" type="presOf" srcId="{A0DEF493-7A99-489F-8604-6EBBCF15E079}" destId="{189286F3-982B-4533-B8E5-94A8CC571DE7}" srcOrd="1" destOrd="0" presId="urn:microsoft.com/office/officeart/2005/8/layout/list1"/>
    <dgm:cxn modelId="{3C3630D1-A5FD-40C5-B6CF-FB439E36F59C}" srcId="{A1C19F23-4199-445E-B5CC-FFD880DD5089}" destId="{987C18BF-DF91-47C4-8CC1-85CED67CB2BB}" srcOrd="0" destOrd="0" parTransId="{DCEF436F-CF72-4510-8B1A-441519E7CB6B}" sibTransId="{0AE8CA30-D856-4DAE-A362-DDBF282BBBA6}"/>
    <dgm:cxn modelId="{2C5237F7-BF0E-45F2-9E9F-77498EBB5ED1}" type="presOf" srcId="{2D935F8A-A3C2-42B2-82CF-805940EDA6D0}" destId="{0C6522A1-A59C-40F2-93C7-3CA3C6EDC1E9}" srcOrd="1" destOrd="0" presId="urn:microsoft.com/office/officeart/2005/8/layout/list1"/>
    <dgm:cxn modelId="{D551A45B-1318-406F-ACB1-F68FF6204805}" type="presParOf" srcId="{527CA0F6-D6DC-41BF-B8C4-D385EC59B95A}" destId="{79540404-57F8-455B-98A2-BBE77741974D}" srcOrd="0" destOrd="0" presId="urn:microsoft.com/office/officeart/2005/8/layout/list1"/>
    <dgm:cxn modelId="{98305BE6-9A5E-4753-A997-69BCE06618DA}" type="presParOf" srcId="{79540404-57F8-455B-98A2-BBE77741974D}" destId="{6EDDD3B4-5183-498C-8BD1-49AFF061625F}" srcOrd="0" destOrd="0" presId="urn:microsoft.com/office/officeart/2005/8/layout/list1"/>
    <dgm:cxn modelId="{4B2AC264-9670-42C2-9DC1-A6EA85DCC19A}" type="presParOf" srcId="{79540404-57F8-455B-98A2-BBE77741974D}" destId="{A065604F-81BA-4E33-84BE-F674E72CE226}" srcOrd="1" destOrd="0" presId="urn:microsoft.com/office/officeart/2005/8/layout/list1"/>
    <dgm:cxn modelId="{9080FC6C-E344-4B18-A95D-76514AFD746A}" type="presParOf" srcId="{527CA0F6-D6DC-41BF-B8C4-D385EC59B95A}" destId="{9CA8EA20-460F-4635-A2BA-D82A27225542}" srcOrd="1" destOrd="0" presId="urn:microsoft.com/office/officeart/2005/8/layout/list1"/>
    <dgm:cxn modelId="{0E4CE2C2-BF25-45A5-895A-D5732F1F1F42}" type="presParOf" srcId="{527CA0F6-D6DC-41BF-B8C4-D385EC59B95A}" destId="{6AA2DF8C-5CF8-4960-B44F-A10AA1C312E8}" srcOrd="2" destOrd="0" presId="urn:microsoft.com/office/officeart/2005/8/layout/list1"/>
    <dgm:cxn modelId="{0562D81C-F3DF-4A4B-941A-C78A43110EAD}" type="presParOf" srcId="{527CA0F6-D6DC-41BF-B8C4-D385EC59B95A}" destId="{8826F2D8-3156-43C2-85DE-23786F9BBDC7}" srcOrd="3" destOrd="0" presId="urn:microsoft.com/office/officeart/2005/8/layout/list1"/>
    <dgm:cxn modelId="{BD00C208-8A54-413B-8FDA-CE204897E849}" type="presParOf" srcId="{527CA0F6-D6DC-41BF-B8C4-D385EC59B95A}" destId="{2B5E2A9C-E828-45CF-95EE-CEB2F256CE5A}" srcOrd="4" destOrd="0" presId="urn:microsoft.com/office/officeart/2005/8/layout/list1"/>
    <dgm:cxn modelId="{CA155075-D6EC-452C-9164-EFE079542593}" type="presParOf" srcId="{2B5E2A9C-E828-45CF-95EE-CEB2F256CE5A}" destId="{2948854E-7413-4E93-8E10-C39848A6B27C}" srcOrd="0" destOrd="0" presId="urn:microsoft.com/office/officeart/2005/8/layout/list1"/>
    <dgm:cxn modelId="{80305D2E-8FC2-45D0-9714-FD8F36F8D660}" type="presParOf" srcId="{2B5E2A9C-E828-45CF-95EE-CEB2F256CE5A}" destId="{08137278-5014-47E1-BD9F-0C462B07C625}" srcOrd="1" destOrd="0" presId="urn:microsoft.com/office/officeart/2005/8/layout/list1"/>
    <dgm:cxn modelId="{9CB29296-770C-47DB-833F-6D593BAF3BF5}" type="presParOf" srcId="{527CA0F6-D6DC-41BF-B8C4-D385EC59B95A}" destId="{27A88D21-EFA0-4C70-B2BF-B71ACC8F7735}" srcOrd="5" destOrd="0" presId="urn:microsoft.com/office/officeart/2005/8/layout/list1"/>
    <dgm:cxn modelId="{395711BC-F996-434B-990C-7E548B4BE6C5}" type="presParOf" srcId="{527CA0F6-D6DC-41BF-B8C4-D385EC59B95A}" destId="{52CA2845-BD2E-44CE-82AB-D219C7438E51}" srcOrd="6" destOrd="0" presId="urn:microsoft.com/office/officeart/2005/8/layout/list1"/>
    <dgm:cxn modelId="{9CF251E0-CF81-403D-BEA2-F19D5247912B}" type="presParOf" srcId="{527CA0F6-D6DC-41BF-B8C4-D385EC59B95A}" destId="{7EC04B31-317F-4ED4-92E6-3BD0BAD4672D}" srcOrd="7" destOrd="0" presId="urn:microsoft.com/office/officeart/2005/8/layout/list1"/>
    <dgm:cxn modelId="{7473A387-983C-45A8-B5ED-E64645769FE8}" type="presParOf" srcId="{527CA0F6-D6DC-41BF-B8C4-D385EC59B95A}" destId="{D0F9896B-E3A3-4234-B454-C7E0AC7E89CD}" srcOrd="8" destOrd="0" presId="urn:microsoft.com/office/officeart/2005/8/layout/list1"/>
    <dgm:cxn modelId="{288AAF8E-9426-4519-A215-94E38851D916}" type="presParOf" srcId="{D0F9896B-E3A3-4234-B454-C7E0AC7E89CD}" destId="{3ED73409-1B99-4627-9BBA-6DBBDEC8DDED}" srcOrd="0" destOrd="0" presId="urn:microsoft.com/office/officeart/2005/8/layout/list1"/>
    <dgm:cxn modelId="{66607579-D4D6-41DA-BCC8-A93BF8CAA119}" type="presParOf" srcId="{D0F9896B-E3A3-4234-B454-C7E0AC7E89CD}" destId="{189286F3-982B-4533-B8E5-94A8CC571DE7}" srcOrd="1" destOrd="0" presId="urn:microsoft.com/office/officeart/2005/8/layout/list1"/>
    <dgm:cxn modelId="{AE2EA99B-D95F-43B7-B946-65847CFE4CC5}" type="presParOf" srcId="{527CA0F6-D6DC-41BF-B8C4-D385EC59B95A}" destId="{2EBA8C87-48A6-45BB-B9C6-509674EAB3FC}" srcOrd="9" destOrd="0" presId="urn:microsoft.com/office/officeart/2005/8/layout/list1"/>
    <dgm:cxn modelId="{F3FB4C4E-C84E-4F2E-899D-BBAB5F5E39A3}" type="presParOf" srcId="{527CA0F6-D6DC-41BF-B8C4-D385EC59B95A}" destId="{3AA5B7BA-7E3D-4EDC-8AE8-CFD91996A84C}" srcOrd="10" destOrd="0" presId="urn:microsoft.com/office/officeart/2005/8/layout/list1"/>
    <dgm:cxn modelId="{FDAFA7C7-0510-480A-A9FB-FE9D451A63FE}" type="presParOf" srcId="{527CA0F6-D6DC-41BF-B8C4-D385EC59B95A}" destId="{16056016-465C-4D8F-B001-EC90976A05BE}" srcOrd="11" destOrd="0" presId="urn:microsoft.com/office/officeart/2005/8/layout/list1"/>
    <dgm:cxn modelId="{A9A3239D-E897-4D66-986C-D2BC0177B7E7}" type="presParOf" srcId="{527CA0F6-D6DC-41BF-B8C4-D385EC59B95A}" destId="{4188B64B-14C6-424A-82C3-511D5CC2C53E}" srcOrd="12" destOrd="0" presId="urn:microsoft.com/office/officeart/2005/8/layout/list1"/>
    <dgm:cxn modelId="{F841E279-362F-4CE5-B13B-E4A4AF174093}" type="presParOf" srcId="{4188B64B-14C6-424A-82C3-511D5CC2C53E}" destId="{416774EE-ABD1-414F-B025-F9556B0FB92F}" srcOrd="0" destOrd="0" presId="urn:microsoft.com/office/officeart/2005/8/layout/list1"/>
    <dgm:cxn modelId="{F2A7E463-5242-4287-B6DD-04BBB6A12467}" type="presParOf" srcId="{4188B64B-14C6-424A-82C3-511D5CC2C53E}" destId="{0C6522A1-A59C-40F2-93C7-3CA3C6EDC1E9}" srcOrd="1" destOrd="0" presId="urn:microsoft.com/office/officeart/2005/8/layout/list1"/>
    <dgm:cxn modelId="{588D816D-1F21-4069-AAD2-27127956916F}" type="presParOf" srcId="{527CA0F6-D6DC-41BF-B8C4-D385EC59B95A}" destId="{3C0ADB5E-9745-488E-A0A8-E3FD0C4F85D6}" srcOrd="13" destOrd="0" presId="urn:microsoft.com/office/officeart/2005/8/layout/list1"/>
    <dgm:cxn modelId="{087112DA-F9A7-481C-84E6-8EEF096587A6}" type="presParOf" srcId="{527CA0F6-D6DC-41BF-B8C4-D385EC59B95A}" destId="{253A2272-644F-4B01-B286-24D768862D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B654E-7472-4D42-9377-D00BDC435EB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33CD080-59F1-4826-B413-9FE19CB07FDD}">
      <dgm:prSet/>
      <dgm:spPr/>
      <dgm:t>
        <a:bodyPr/>
        <a:lstStyle/>
        <a:p>
          <a:r>
            <a:rPr lang="en-US" b="0" i="0"/>
            <a:t>Biased data </a:t>
          </a:r>
          <a:endParaRPr lang="en-US"/>
        </a:p>
      </dgm:t>
    </dgm:pt>
    <dgm:pt modelId="{4DD14945-3CEA-442A-9170-C408563C9135}" type="parTrans" cxnId="{F95F7360-A995-4921-B1FD-3C22DA8B3B7E}">
      <dgm:prSet/>
      <dgm:spPr/>
      <dgm:t>
        <a:bodyPr/>
        <a:lstStyle/>
        <a:p>
          <a:endParaRPr lang="en-US"/>
        </a:p>
      </dgm:t>
    </dgm:pt>
    <dgm:pt modelId="{6777D79D-AACB-407D-9331-1A565B007B39}" type="sibTrans" cxnId="{F95F7360-A995-4921-B1FD-3C22DA8B3B7E}">
      <dgm:prSet/>
      <dgm:spPr/>
      <dgm:t>
        <a:bodyPr/>
        <a:lstStyle/>
        <a:p>
          <a:endParaRPr lang="en-US"/>
        </a:p>
      </dgm:t>
    </dgm:pt>
    <dgm:pt modelId="{D661C784-6A99-49A7-9363-338D674342C4}">
      <dgm:prSet/>
      <dgm:spPr/>
      <dgm:t>
        <a:bodyPr/>
        <a:lstStyle/>
        <a:p>
          <a:r>
            <a:rPr lang="en-US" b="0" i="0"/>
            <a:t>No duplicate values</a:t>
          </a:r>
          <a:endParaRPr lang="en-US"/>
        </a:p>
      </dgm:t>
    </dgm:pt>
    <dgm:pt modelId="{F7A1FC4A-25CD-4546-92DD-0A5C819C34F1}" type="parTrans" cxnId="{6A7D822E-21B4-4E74-8D9C-020D7F4DEDA5}">
      <dgm:prSet/>
      <dgm:spPr/>
      <dgm:t>
        <a:bodyPr/>
        <a:lstStyle/>
        <a:p>
          <a:endParaRPr lang="en-US"/>
        </a:p>
      </dgm:t>
    </dgm:pt>
    <dgm:pt modelId="{F5994924-384F-4AD8-8793-66BB6AD208C6}" type="sibTrans" cxnId="{6A7D822E-21B4-4E74-8D9C-020D7F4DEDA5}">
      <dgm:prSet/>
      <dgm:spPr/>
      <dgm:t>
        <a:bodyPr/>
        <a:lstStyle/>
        <a:p>
          <a:endParaRPr lang="en-US"/>
        </a:p>
      </dgm:t>
    </dgm:pt>
    <dgm:pt modelId="{7139F213-1DB9-407E-B39D-57657D2D4F64}">
      <dgm:prSet/>
      <dgm:spPr/>
      <dgm:t>
        <a:bodyPr/>
        <a:lstStyle/>
        <a:p>
          <a:r>
            <a:rPr lang="en-US" b="0" i="0" dirty="0"/>
            <a:t>No Null Values</a:t>
          </a:r>
          <a:endParaRPr lang="en-US" dirty="0"/>
        </a:p>
      </dgm:t>
    </dgm:pt>
    <dgm:pt modelId="{49AAF4EA-9CDB-42A8-934A-9936CB31547A}" type="parTrans" cxnId="{EB31439E-9E72-491C-B2FB-4C71672D4879}">
      <dgm:prSet/>
      <dgm:spPr/>
      <dgm:t>
        <a:bodyPr/>
        <a:lstStyle/>
        <a:p>
          <a:endParaRPr lang="en-US"/>
        </a:p>
      </dgm:t>
    </dgm:pt>
    <dgm:pt modelId="{A4BA8A41-1D1E-4F5C-B9BA-F008A783A4A0}" type="sibTrans" cxnId="{EB31439E-9E72-491C-B2FB-4C71672D4879}">
      <dgm:prSet/>
      <dgm:spPr/>
      <dgm:t>
        <a:bodyPr/>
        <a:lstStyle/>
        <a:p>
          <a:endParaRPr lang="en-US"/>
        </a:p>
      </dgm:t>
    </dgm:pt>
    <dgm:pt modelId="{04D4DD06-B676-4494-817B-92201A89F266}">
      <dgm:prSet/>
      <dgm:spPr/>
      <dgm:t>
        <a:bodyPr/>
        <a:lstStyle/>
        <a:p>
          <a:r>
            <a:rPr lang="en-US" dirty="0"/>
            <a:t>Centered Data</a:t>
          </a:r>
        </a:p>
      </dgm:t>
    </dgm:pt>
    <dgm:pt modelId="{0A95CDA2-F70D-4FD1-BE31-2FA343F5653A}" type="parTrans" cxnId="{A6A3B0EB-C593-40B8-A714-08F6B45E255E}">
      <dgm:prSet/>
      <dgm:spPr/>
      <dgm:t>
        <a:bodyPr/>
        <a:lstStyle/>
        <a:p>
          <a:endParaRPr lang="en-IN"/>
        </a:p>
      </dgm:t>
    </dgm:pt>
    <dgm:pt modelId="{BBD248A7-1DDA-4F90-84D9-4382A8C91CE0}" type="sibTrans" cxnId="{A6A3B0EB-C593-40B8-A714-08F6B45E255E}">
      <dgm:prSet/>
      <dgm:spPr/>
      <dgm:t>
        <a:bodyPr/>
        <a:lstStyle/>
        <a:p>
          <a:endParaRPr lang="en-IN"/>
        </a:p>
      </dgm:t>
    </dgm:pt>
    <dgm:pt modelId="{10CCB4F6-D1E4-486B-8379-49DBF56A7688}" type="pres">
      <dgm:prSet presAssocID="{EFCB654E-7472-4D42-9377-D00BDC435EBF}" presName="linear" presStyleCnt="0">
        <dgm:presLayoutVars>
          <dgm:animLvl val="lvl"/>
          <dgm:resizeHandles val="exact"/>
        </dgm:presLayoutVars>
      </dgm:prSet>
      <dgm:spPr/>
    </dgm:pt>
    <dgm:pt modelId="{99898761-00DF-4051-93B9-389A41E11A92}" type="pres">
      <dgm:prSet presAssocID="{B33CD080-59F1-4826-B413-9FE19CB07FDD}" presName="parentText" presStyleLbl="node1" presStyleIdx="0" presStyleCnt="4">
        <dgm:presLayoutVars>
          <dgm:chMax val="0"/>
          <dgm:bulletEnabled val="1"/>
        </dgm:presLayoutVars>
      </dgm:prSet>
      <dgm:spPr/>
    </dgm:pt>
    <dgm:pt modelId="{83A3BE91-542A-4C6F-B5AF-3C76BB191948}" type="pres">
      <dgm:prSet presAssocID="{6777D79D-AACB-407D-9331-1A565B007B39}" presName="spacer" presStyleCnt="0"/>
      <dgm:spPr/>
    </dgm:pt>
    <dgm:pt modelId="{48E8E481-AE7F-41E3-B09C-FFBD31C89622}" type="pres">
      <dgm:prSet presAssocID="{D661C784-6A99-49A7-9363-338D674342C4}" presName="parentText" presStyleLbl="node1" presStyleIdx="1" presStyleCnt="4">
        <dgm:presLayoutVars>
          <dgm:chMax val="0"/>
          <dgm:bulletEnabled val="1"/>
        </dgm:presLayoutVars>
      </dgm:prSet>
      <dgm:spPr/>
    </dgm:pt>
    <dgm:pt modelId="{1E313737-AEE8-4831-B074-B24CAF9CC709}" type="pres">
      <dgm:prSet presAssocID="{F5994924-384F-4AD8-8793-66BB6AD208C6}" presName="spacer" presStyleCnt="0"/>
      <dgm:spPr/>
    </dgm:pt>
    <dgm:pt modelId="{71968D94-DEE5-478C-B6FE-2CED2A16907E}" type="pres">
      <dgm:prSet presAssocID="{7139F213-1DB9-407E-B39D-57657D2D4F64}" presName="parentText" presStyleLbl="node1" presStyleIdx="2" presStyleCnt="4">
        <dgm:presLayoutVars>
          <dgm:chMax val="0"/>
          <dgm:bulletEnabled val="1"/>
        </dgm:presLayoutVars>
      </dgm:prSet>
      <dgm:spPr/>
    </dgm:pt>
    <dgm:pt modelId="{74BD8888-A05D-484A-9B20-7823C6E769F6}" type="pres">
      <dgm:prSet presAssocID="{A4BA8A41-1D1E-4F5C-B9BA-F008A783A4A0}" presName="spacer" presStyleCnt="0"/>
      <dgm:spPr/>
    </dgm:pt>
    <dgm:pt modelId="{D9AB3733-0633-4195-A8EF-7BE9E4808A30}" type="pres">
      <dgm:prSet presAssocID="{04D4DD06-B676-4494-817B-92201A89F266}" presName="parentText" presStyleLbl="node1" presStyleIdx="3" presStyleCnt="4">
        <dgm:presLayoutVars>
          <dgm:chMax val="0"/>
          <dgm:bulletEnabled val="1"/>
        </dgm:presLayoutVars>
      </dgm:prSet>
      <dgm:spPr/>
    </dgm:pt>
  </dgm:ptLst>
  <dgm:cxnLst>
    <dgm:cxn modelId="{AD665A17-3A4B-4EDD-8CC8-7BAD89142D51}" type="presOf" srcId="{7139F213-1DB9-407E-B39D-57657D2D4F64}" destId="{71968D94-DEE5-478C-B6FE-2CED2A16907E}" srcOrd="0" destOrd="0" presId="urn:microsoft.com/office/officeart/2005/8/layout/vList2"/>
    <dgm:cxn modelId="{E9F3E01E-6C55-4403-B977-5479AD72CDC9}" type="presOf" srcId="{EFCB654E-7472-4D42-9377-D00BDC435EBF}" destId="{10CCB4F6-D1E4-486B-8379-49DBF56A7688}" srcOrd="0" destOrd="0" presId="urn:microsoft.com/office/officeart/2005/8/layout/vList2"/>
    <dgm:cxn modelId="{6A7D822E-21B4-4E74-8D9C-020D7F4DEDA5}" srcId="{EFCB654E-7472-4D42-9377-D00BDC435EBF}" destId="{D661C784-6A99-49A7-9363-338D674342C4}" srcOrd="1" destOrd="0" parTransId="{F7A1FC4A-25CD-4546-92DD-0A5C819C34F1}" sibTransId="{F5994924-384F-4AD8-8793-66BB6AD208C6}"/>
    <dgm:cxn modelId="{F95F7360-A995-4921-B1FD-3C22DA8B3B7E}" srcId="{EFCB654E-7472-4D42-9377-D00BDC435EBF}" destId="{B33CD080-59F1-4826-B413-9FE19CB07FDD}" srcOrd="0" destOrd="0" parTransId="{4DD14945-3CEA-442A-9170-C408563C9135}" sibTransId="{6777D79D-AACB-407D-9331-1A565B007B39}"/>
    <dgm:cxn modelId="{EB31439E-9E72-491C-B2FB-4C71672D4879}" srcId="{EFCB654E-7472-4D42-9377-D00BDC435EBF}" destId="{7139F213-1DB9-407E-B39D-57657D2D4F64}" srcOrd="2" destOrd="0" parTransId="{49AAF4EA-9CDB-42A8-934A-9936CB31547A}" sibTransId="{A4BA8A41-1D1E-4F5C-B9BA-F008A783A4A0}"/>
    <dgm:cxn modelId="{34E524AC-2FF8-4A1A-AF1A-FD63F742D156}" type="presOf" srcId="{B33CD080-59F1-4826-B413-9FE19CB07FDD}" destId="{99898761-00DF-4051-93B9-389A41E11A92}" srcOrd="0" destOrd="0" presId="urn:microsoft.com/office/officeart/2005/8/layout/vList2"/>
    <dgm:cxn modelId="{9EB0B0E5-86CD-407C-ADD9-7B79D574A36B}" type="presOf" srcId="{D661C784-6A99-49A7-9363-338D674342C4}" destId="{48E8E481-AE7F-41E3-B09C-FFBD31C89622}" srcOrd="0" destOrd="0" presId="urn:microsoft.com/office/officeart/2005/8/layout/vList2"/>
    <dgm:cxn modelId="{A6A3B0EB-C593-40B8-A714-08F6B45E255E}" srcId="{EFCB654E-7472-4D42-9377-D00BDC435EBF}" destId="{04D4DD06-B676-4494-817B-92201A89F266}" srcOrd="3" destOrd="0" parTransId="{0A95CDA2-F70D-4FD1-BE31-2FA343F5653A}" sibTransId="{BBD248A7-1DDA-4F90-84D9-4382A8C91CE0}"/>
    <dgm:cxn modelId="{1BDC06F7-A19A-4970-82A6-3B55E72A6862}" type="presOf" srcId="{04D4DD06-B676-4494-817B-92201A89F266}" destId="{D9AB3733-0633-4195-A8EF-7BE9E4808A30}" srcOrd="0" destOrd="0" presId="urn:microsoft.com/office/officeart/2005/8/layout/vList2"/>
    <dgm:cxn modelId="{8BAC1655-5EDF-4836-A533-3B130AFF1DA6}" type="presParOf" srcId="{10CCB4F6-D1E4-486B-8379-49DBF56A7688}" destId="{99898761-00DF-4051-93B9-389A41E11A92}" srcOrd="0" destOrd="0" presId="urn:microsoft.com/office/officeart/2005/8/layout/vList2"/>
    <dgm:cxn modelId="{279CAFE2-3C3C-49CB-8996-C35A8EF643F9}" type="presParOf" srcId="{10CCB4F6-D1E4-486B-8379-49DBF56A7688}" destId="{83A3BE91-542A-4C6F-B5AF-3C76BB191948}" srcOrd="1" destOrd="0" presId="urn:microsoft.com/office/officeart/2005/8/layout/vList2"/>
    <dgm:cxn modelId="{3A5A9F0B-F190-4EEA-802B-E79BAA7CB9BA}" type="presParOf" srcId="{10CCB4F6-D1E4-486B-8379-49DBF56A7688}" destId="{48E8E481-AE7F-41E3-B09C-FFBD31C89622}" srcOrd="2" destOrd="0" presId="urn:microsoft.com/office/officeart/2005/8/layout/vList2"/>
    <dgm:cxn modelId="{EEFBF110-2D84-4F3B-97D2-429802E195AA}" type="presParOf" srcId="{10CCB4F6-D1E4-486B-8379-49DBF56A7688}" destId="{1E313737-AEE8-4831-B074-B24CAF9CC709}" srcOrd="3" destOrd="0" presId="urn:microsoft.com/office/officeart/2005/8/layout/vList2"/>
    <dgm:cxn modelId="{ABE6162B-94E2-423F-A74F-35EF50BD7D48}" type="presParOf" srcId="{10CCB4F6-D1E4-486B-8379-49DBF56A7688}" destId="{71968D94-DEE5-478C-B6FE-2CED2A16907E}" srcOrd="4" destOrd="0" presId="urn:microsoft.com/office/officeart/2005/8/layout/vList2"/>
    <dgm:cxn modelId="{F3664B08-0095-405D-92CE-BE1F3641C855}" type="presParOf" srcId="{10CCB4F6-D1E4-486B-8379-49DBF56A7688}" destId="{74BD8888-A05D-484A-9B20-7823C6E769F6}" srcOrd="5" destOrd="0" presId="urn:microsoft.com/office/officeart/2005/8/layout/vList2"/>
    <dgm:cxn modelId="{D6541D80-D22F-4CF1-A23A-7F28E005DF4A}" type="presParOf" srcId="{10CCB4F6-D1E4-486B-8379-49DBF56A7688}" destId="{D9AB3733-0633-4195-A8EF-7BE9E4808A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255D5E-60B0-4BFE-9202-00A9CF7927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3CBFF3-2E45-4260-9FEB-4A32D95E6F1A}">
      <dgm:prSet/>
      <dgm:spPr/>
      <dgm:t>
        <a:bodyPr/>
        <a:lstStyle/>
        <a:p>
          <a:pPr algn="just"/>
          <a:r>
            <a:rPr lang="en-US" b="0" i="0" dirty="0"/>
            <a:t>Identified significant sensors which effectively contribute towards determining chip quality</a:t>
          </a:r>
          <a:endParaRPr lang="en-US" dirty="0"/>
        </a:p>
      </dgm:t>
    </dgm:pt>
    <dgm:pt modelId="{28FE9B81-B762-4492-9FB0-FA00A73AA15F}" type="parTrans" cxnId="{1F416995-629D-4C34-9A4E-86634D987534}">
      <dgm:prSet/>
      <dgm:spPr/>
      <dgm:t>
        <a:bodyPr/>
        <a:lstStyle/>
        <a:p>
          <a:endParaRPr lang="en-US"/>
        </a:p>
      </dgm:t>
    </dgm:pt>
    <dgm:pt modelId="{EBFEB4F0-BA9B-4878-A248-1A388F44BC47}" type="sibTrans" cxnId="{1F416995-629D-4C34-9A4E-86634D987534}">
      <dgm:prSet/>
      <dgm:spPr/>
      <dgm:t>
        <a:bodyPr/>
        <a:lstStyle/>
        <a:p>
          <a:endParaRPr lang="en-US"/>
        </a:p>
      </dgm:t>
    </dgm:pt>
    <dgm:pt modelId="{AD68C933-F11E-4B28-98DA-867F04D2B725}">
      <dgm:prSet/>
      <dgm:spPr/>
      <dgm:t>
        <a:bodyPr/>
        <a:lstStyle/>
        <a:p>
          <a:pPr algn="just"/>
          <a:r>
            <a:rPr lang="en-US" b="0" i="0" dirty="0"/>
            <a:t>Additional sensors which are not contributing or harming the chip quality determination can be removed</a:t>
          </a:r>
          <a:endParaRPr lang="en-US" dirty="0"/>
        </a:p>
      </dgm:t>
    </dgm:pt>
    <dgm:pt modelId="{92B1F73C-467E-435D-B7AB-05C8A3636DC3}" type="parTrans" cxnId="{42A60008-BED9-47A2-92E2-C285D7DEE7DF}">
      <dgm:prSet/>
      <dgm:spPr/>
      <dgm:t>
        <a:bodyPr/>
        <a:lstStyle/>
        <a:p>
          <a:endParaRPr lang="en-US"/>
        </a:p>
      </dgm:t>
    </dgm:pt>
    <dgm:pt modelId="{D3B44095-7C4B-479E-82E0-7C3DE6550DE0}" type="sibTrans" cxnId="{42A60008-BED9-47A2-92E2-C285D7DEE7DF}">
      <dgm:prSet/>
      <dgm:spPr/>
      <dgm:t>
        <a:bodyPr/>
        <a:lstStyle/>
        <a:p>
          <a:endParaRPr lang="en-US"/>
        </a:p>
      </dgm:t>
    </dgm:pt>
    <dgm:pt modelId="{65E848BB-F701-4571-890B-D5B9383AC8F4}">
      <dgm:prSet/>
      <dgm:spPr/>
      <dgm:t>
        <a:bodyPr/>
        <a:lstStyle/>
        <a:p>
          <a:pPr algn="just"/>
          <a:r>
            <a:rPr lang="en-US" b="0" i="0" dirty="0"/>
            <a:t>Sensors which are very significant can be allocated more resources instead of the sensors which do not contribute</a:t>
          </a:r>
          <a:endParaRPr lang="en-US" dirty="0"/>
        </a:p>
      </dgm:t>
    </dgm:pt>
    <dgm:pt modelId="{C447793E-A69F-493E-BCD4-4C4B4F856A6C}" type="parTrans" cxnId="{11F9AFF8-683E-4241-9B41-AC640BA8353E}">
      <dgm:prSet/>
      <dgm:spPr/>
      <dgm:t>
        <a:bodyPr/>
        <a:lstStyle/>
        <a:p>
          <a:endParaRPr lang="en-US"/>
        </a:p>
      </dgm:t>
    </dgm:pt>
    <dgm:pt modelId="{646D721C-217E-4F6C-A45B-1A164393618F}" type="sibTrans" cxnId="{11F9AFF8-683E-4241-9B41-AC640BA8353E}">
      <dgm:prSet/>
      <dgm:spPr/>
      <dgm:t>
        <a:bodyPr/>
        <a:lstStyle/>
        <a:p>
          <a:endParaRPr lang="en-US"/>
        </a:p>
      </dgm:t>
    </dgm:pt>
    <dgm:pt modelId="{9D7C2D31-5979-4C46-83CB-08472C3EEC7E}">
      <dgm:prSet/>
      <dgm:spPr/>
      <dgm:t>
        <a:bodyPr/>
        <a:lstStyle/>
        <a:p>
          <a:pPr algn="just"/>
          <a:r>
            <a:rPr lang="en-US" b="0" i="0" dirty="0"/>
            <a:t>The factory should adopt this new small model for detecting defective chips</a:t>
          </a:r>
          <a:endParaRPr lang="en-US" b="0" dirty="0"/>
        </a:p>
      </dgm:t>
    </dgm:pt>
    <dgm:pt modelId="{C4244606-D871-4DD0-A1F1-FFD63585F3CF}" type="parTrans" cxnId="{C21A9C33-18DC-436D-B0AD-5A253E607B00}">
      <dgm:prSet/>
      <dgm:spPr/>
      <dgm:t>
        <a:bodyPr/>
        <a:lstStyle/>
        <a:p>
          <a:endParaRPr lang="en-US"/>
        </a:p>
      </dgm:t>
    </dgm:pt>
    <dgm:pt modelId="{85EE8BDD-1AE7-4E59-B935-07A8AAFEA2A7}" type="sibTrans" cxnId="{C21A9C33-18DC-436D-B0AD-5A253E607B00}">
      <dgm:prSet/>
      <dgm:spPr/>
      <dgm:t>
        <a:bodyPr/>
        <a:lstStyle/>
        <a:p>
          <a:endParaRPr lang="en-US"/>
        </a:p>
      </dgm:t>
    </dgm:pt>
    <dgm:pt modelId="{AEEBFF1D-E041-4D6C-9497-32AA18CB2B3C}" type="pres">
      <dgm:prSet presAssocID="{00255D5E-60B0-4BFE-9202-00A9CF79271E}" presName="root" presStyleCnt="0">
        <dgm:presLayoutVars>
          <dgm:dir/>
          <dgm:resizeHandles val="exact"/>
        </dgm:presLayoutVars>
      </dgm:prSet>
      <dgm:spPr/>
    </dgm:pt>
    <dgm:pt modelId="{B4B53540-452C-4CEB-8207-A28A95F97713}" type="pres">
      <dgm:prSet presAssocID="{653CBFF3-2E45-4260-9FEB-4A32D95E6F1A}" presName="compNode" presStyleCnt="0"/>
      <dgm:spPr/>
    </dgm:pt>
    <dgm:pt modelId="{84868A83-6F6C-4A13-992B-97363E4E43BF}" type="pres">
      <dgm:prSet presAssocID="{653CBFF3-2E45-4260-9FEB-4A32D95E6F1A}" presName="bgRect" presStyleLbl="bgShp" presStyleIdx="0" presStyleCnt="4"/>
      <dgm:spPr/>
    </dgm:pt>
    <dgm:pt modelId="{F173B43A-AEE9-4C8B-AB3F-184390BBBE87}" type="pres">
      <dgm:prSet presAssocID="{653CBFF3-2E45-4260-9FEB-4A32D95E6F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326E4E5-55FF-418C-B24B-1BC08BCFFFA4}" type="pres">
      <dgm:prSet presAssocID="{653CBFF3-2E45-4260-9FEB-4A32D95E6F1A}" presName="spaceRect" presStyleCnt="0"/>
      <dgm:spPr/>
    </dgm:pt>
    <dgm:pt modelId="{E18D3841-C3C1-4421-8745-F50A0498BB82}" type="pres">
      <dgm:prSet presAssocID="{653CBFF3-2E45-4260-9FEB-4A32D95E6F1A}" presName="parTx" presStyleLbl="revTx" presStyleIdx="0" presStyleCnt="4">
        <dgm:presLayoutVars>
          <dgm:chMax val="0"/>
          <dgm:chPref val="0"/>
        </dgm:presLayoutVars>
      </dgm:prSet>
      <dgm:spPr/>
    </dgm:pt>
    <dgm:pt modelId="{B1B83658-6D2F-494A-88C5-9B7E01FA8578}" type="pres">
      <dgm:prSet presAssocID="{EBFEB4F0-BA9B-4878-A248-1A388F44BC47}" presName="sibTrans" presStyleCnt="0"/>
      <dgm:spPr/>
    </dgm:pt>
    <dgm:pt modelId="{3B2930B2-B745-43D8-81B8-5376DA15AF5A}" type="pres">
      <dgm:prSet presAssocID="{AD68C933-F11E-4B28-98DA-867F04D2B725}" presName="compNode" presStyleCnt="0"/>
      <dgm:spPr/>
    </dgm:pt>
    <dgm:pt modelId="{F345FA43-E65D-4DCF-A2AE-A8130EC62294}" type="pres">
      <dgm:prSet presAssocID="{AD68C933-F11E-4B28-98DA-867F04D2B725}" presName="bgRect" presStyleLbl="bgShp" presStyleIdx="1" presStyleCnt="4"/>
      <dgm:spPr/>
    </dgm:pt>
    <dgm:pt modelId="{63F9E160-6571-4588-B4E5-5D2157875CFD}" type="pres">
      <dgm:prSet presAssocID="{AD68C933-F11E-4B28-98DA-867F04D2B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46A3218-14AF-4EB1-86A4-03FF243A6557}" type="pres">
      <dgm:prSet presAssocID="{AD68C933-F11E-4B28-98DA-867F04D2B725}" presName="spaceRect" presStyleCnt="0"/>
      <dgm:spPr/>
    </dgm:pt>
    <dgm:pt modelId="{5E7C95FF-ABCA-46F4-97D6-1F02D18540C8}" type="pres">
      <dgm:prSet presAssocID="{AD68C933-F11E-4B28-98DA-867F04D2B725}" presName="parTx" presStyleLbl="revTx" presStyleIdx="1" presStyleCnt="4">
        <dgm:presLayoutVars>
          <dgm:chMax val="0"/>
          <dgm:chPref val="0"/>
        </dgm:presLayoutVars>
      </dgm:prSet>
      <dgm:spPr/>
    </dgm:pt>
    <dgm:pt modelId="{C0EF6F58-51A6-425F-B912-F95A2C5069F0}" type="pres">
      <dgm:prSet presAssocID="{D3B44095-7C4B-479E-82E0-7C3DE6550DE0}" presName="sibTrans" presStyleCnt="0"/>
      <dgm:spPr/>
    </dgm:pt>
    <dgm:pt modelId="{6234993E-D5FE-426D-B77E-42FEB3724F08}" type="pres">
      <dgm:prSet presAssocID="{65E848BB-F701-4571-890B-D5B9383AC8F4}" presName="compNode" presStyleCnt="0"/>
      <dgm:spPr/>
    </dgm:pt>
    <dgm:pt modelId="{98E7702A-F228-47F5-B122-1443D831A1FE}" type="pres">
      <dgm:prSet presAssocID="{65E848BB-F701-4571-890B-D5B9383AC8F4}" presName="bgRect" presStyleLbl="bgShp" presStyleIdx="2" presStyleCnt="4"/>
      <dgm:spPr/>
    </dgm:pt>
    <dgm:pt modelId="{EA008D37-D3C5-4794-8E06-5439BB06E311}" type="pres">
      <dgm:prSet presAssocID="{65E848BB-F701-4571-890B-D5B9383AC8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CDFD2A76-A74D-485F-951C-6403AC8C6F37}" type="pres">
      <dgm:prSet presAssocID="{65E848BB-F701-4571-890B-D5B9383AC8F4}" presName="spaceRect" presStyleCnt="0"/>
      <dgm:spPr/>
    </dgm:pt>
    <dgm:pt modelId="{0BDE8DBB-60FC-4581-9FE3-14E217CBE9DB}" type="pres">
      <dgm:prSet presAssocID="{65E848BB-F701-4571-890B-D5B9383AC8F4}" presName="parTx" presStyleLbl="revTx" presStyleIdx="2" presStyleCnt="4">
        <dgm:presLayoutVars>
          <dgm:chMax val="0"/>
          <dgm:chPref val="0"/>
        </dgm:presLayoutVars>
      </dgm:prSet>
      <dgm:spPr/>
    </dgm:pt>
    <dgm:pt modelId="{608C52A7-36E7-4874-BBB9-9EB181055D20}" type="pres">
      <dgm:prSet presAssocID="{646D721C-217E-4F6C-A45B-1A164393618F}" presName="sibTrans" presStyleCnt="0"/>
      <dgm:spPr/>
    </dgm:pt>
    <dgm:pt modelId="{C3325271-3888-4695-ACB4-123867944CCC}" type="pres">
      <dgm:prSet presAssocID="{9D7C2D31-5979-4C46-83CB-08472C3EEC7E}" presName="compNode" presStyleCnt="0"/>
      <dgm:spPr/>
    </dgm:pt>
    <dgm:pt modelId="{0CD573D2-D1EA-43C2-8BC0-38302FE521FD}" type="pres">
      <dgm:prSet presAssocID="{9D7C2D31-5979-4C46-83CB-08472C3EEC7E}" presName="bgRect" presStyleLbl="bgShp" presStyleIdx="3" presStyleCnt="4"/>
      <dgm:spPr/>
    </dgm:pt>
    <dgm:pt modelId="{9ACDC841-B47A-4CF4-AA32-BF1D34E0E1D7}" type="pres">
      <dgm:prSet presAssocID="{9D7C2D31-5979-4C46-83CB-08472C3EEC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ctory"/>
        </a:ext>
      </dgm:extLst>
    </dgm:pt>
    <dgm:pt modelId="{FF20E78E-32FC-4A42-A9B4-7EA1648E1DF0}" type="pres">
      <dgm:prSet presAssocID="{9D7C2D31-5979-4C46-83CB-08472C3EEC7E}" presName="spaceRect" presStyleCnt="0"/>
      <dgm:spPr/>
    </dgm:pt>
    <dgm:pt modelId="{6EDC7B2B-4EA1-42D3-9273-971531AEE78A}" type="pres">
      <dgm:prSet presAssocID="{9D7C2D31-5979-4C46-83CB-08472C3EEC7E}" presName="parTx" presStyleLbl="revTx" presStyleIdx="3" presStyleCnt="4">
        <dgm:presLayoutVars>
          <dgm:chMax val="0"/>
          <dgm:chPref val="0"/>
        </dgm:presLayoutVars>
      </dgm:prSet>
      <dgm:spPr/>
    </dgm:pt>
  </dgm:ptLst>
  <dgm:cxnLst>
    <dgm:cxn modelId="{42A60008-BED9-47A2-92E2-C285D7DEE7DF}" srcId="{00255D5E-60B0-4BFE-9202-00A9CF79271E}" destId="{AD68C933-F11E-4B28-98DA-867F04D2B725}" srcOrd="1" destOrd="0" parTransId="{92B1F73C-467E-435D-B7AB-05C8A3636DC3}" sibTransId="{D3B44095-7C4B-479E-82E0-7C3DE6550DE0}"/>
    <dgm:cxn modelId="{36CD7726-8076-42D5-A851-46BC36AE31F4}" type="presOf" srcId="{9D7C2D31-5979-4C46-83CB-08472C3EEC7E}" destId="{6EDC7B2B-4EA1-42D3-9273-971531AEE78A}" srcOrd="0" destOrd="0" presId="urn:microsoft.com/office/officeart/2018/2/layout/IconVerticalSolidList"/>
    <dgm:cxn modelId="{C21A9C33-18DC-436D-B0AD-5A253E607B00}" srcId="{00255D5E-60B0-4BFE-9202-00A9CF79271E}" destId="{9D7C2D31-5979-4C46-83CB-08472C3EEC7E}" srcOrd="3" destOrd="0" parTransId="{C4244606-D871-4DD0-A1F1-FFD63585F3CF}" sibTransId="{85EE8BDD-1AE7-4E59-B935-07A8AAFEA2A7}"/>
    <dgm:cxn modelId="{BD84C93C-3F98-4606-A06E-F5620B229CE2}" type="presOf" srcId="{653CBFF3-2E45-4260-9FEB-4A32D95E6F1A}" destId="{E18D3841-C3C1-4421-8745-F50A0498BB82}" srcOrd="0" destOrd="0" presId="urn:microsoft.com/office/officeart/2018/2/layout/IconVerticalSolidList"/>
    <dgm:cxn modelId="{A3834940-6414-4765-B1C6-1B57CC2039B1}" type="presOf" srcId="{00255D5E-60B0-4BFE-9202-00A9CF79271E}" destId="{AEEBFF1D-E041-4D6C-9497-32AA18CB2B3C}" srcOrd="0" destOrd="0" presId="urn:microsoft.com/office/officeart/2018/2/layout/IconVerticalSolidList"/>
    <dgm:cxn modelId="{1F416995-629D-4C34-9A4E-86634D987534}" srcId="{00255D5E-60B0-4BFE-9202-00A9CF79271E}" destId="{653CBFF3-2E45-4260-9FEB-4A32D95E6F1A}" srcOrd="0" destOrd="0" parTransId="{28FE9B81-B762-4492-9FB0-FA00A73AA15F}" sibTransId="{EBFEB4F0-BA9B-4878-A248-1A388F44BC47}"/>
    <dgm:cxn modelId="{173721CD-A423-4AA3-B4FD-207A502557A9}" type="presOf" srcId="{AD68C933-F11E-4B28-98DA-867F04D2B725}" destId="{5E7C95FF-ABCA-46F4-97D6-1F02D18540C8}" srcOrd="0" destOrd="0" presId="urn:microsoft.com/office/officeart/2018/2/layout/IconVerticalSolidList"/>
    <dgm:cxn modelId="{5C42C9F0-C9C3-4C5B-A01F-13B4E75E07D3}" type="presOf" srcId="{65E848BB-F701-4571-890B-D5B9383AC8F4}" destId="{0BDE8DBB-60FC-4581-9FE3-14E217CBE9DB}" srcOrd="0" destOrd="0" presId="urn:microsoft.com/office/officeart/2018/2/layout/IconVerticalSolidList"/>
    <dgm:cxn modelId="{11F9AFF8-683E-4241-9B41-AC640BA8353E}" srcId="{00255D5E-60B0-4BFE-9202-00A9CF79271E}" destId="{65E848BB-F701-4571-890B-D5B9383AC8F4}" srcOrd="2" destOrd="0" parTransId="{C447793E-A69F-493E-BCD4-4C4B4F856A6C}" sibTransId="{646D721C-217E-4F6C-A45B-1A164393618F}"/>
    <dgm:cxn modelId="{514F56EE-8BD0-48D5-A429-247701492C4A}" type="presParOf" srcId="{AEEBFF1D-E041-4D6C-9497-32AA18CB2B3C}" destId="{B4B53540-452C-4CEB-8207-A28A95F97713}" srcOrd="0" destOrd="0" presId="urn:microsoft.com/office/officeart/2018/2/layout/IconVerticalSolidList"/>
    <dgm:cxn modelId="{F7C8A305-0544-41C9-9DC4-5033D44CE13F}" type="presParOf" srcId="{B4B53540-452C-4CEB-8207-A28A95F97713}" destId="{84868A83-6F6C-4A13-992B-97363E4E43BF}" srcOrd="0" destOrd="0" presId="urn:microsoft.com/office/officeart/2018/2/layout/IconVerticalSolidList"/>
    <dgm:cxn modelId="{5548F53F-4CCA-4331-B4CB-31CF5D74F58F}" type="presParOf" srcId="{B4B53540-452C-4CEB-8207-A28A95F97713}" destId="{F173B43A-AEE9-4C8B-AB3F-184390BBBE87}" srcOrd="1" destOrd="0" presId="urn:microsoft.com/office/officeart/2018/2/layout/IconVerticalSolidList"/>
    <dgm:cxn modelId="{C89F0E38-399E-4A7C-96F7-7363193FF84D}" type="presParOf" srcId="{B4B53540-452C-4CEB-8207-A28A95F97713}" destId="{4326E4E5-55FF-418C-B24B-1BC08BCFFFA4}" srcOrd="2" destOrd="0" presId="urn:microsoft.com/office/officeart/2018/2/layout/IconVerticalSolidList"/>
    <dgm:cxn modelId="{932BF9C7-BABD-462B-AB81-D5C6CB790DEE}" type="presParOf" srcId="{B4B53540-452C-4CEB-8207-A28A95F97713}" destId="{E18D3841-C3C1-4421-8745-F50A0498BB82}" srcOrd="3" destOrd="0" presId="urn:microsoft.com/office/officeart/2018/2/layout/IconVerticalSolidList"/>
    <dgm:cxn modelId="{D44710EE-B517-43DF-83EA-609EDE4DD469}" type="presParOf" srcId="{AEEBFF1D-E041-4D6C-9497-32AA18CB2B3C}" destId="{B1B83658-6D2F-494A-88C5-9B7E01FA8578}" srcOrd="1" destOrd="0" presId="urn:microsoft.com/office/officeart/2018/2/layout/IconVerticalSolidList"/>
    <dgm:cxn modelId="{F4A5CF9B-6BCE-4260-93BC-F4AF8A156796}" type="presParOf" srcId="{AEEBFF1D-E041-4D6C-9497-32AA18CB2B3C}" destId="{3B2930B2-B745-43D8-81B8-5376DA15AF5A}" srcOrd="2" destOrd="0" presId="urn:microsoft.com/office/officeart/2018/2/layout/IconVerticalSolidList"/>
    <dgm:cxn modelId="{56B3E08E-3F3B-435A-AEA6-3C5A233B5E0D}" type="presParOf" srcId="{3B2930B2-B745-43D8-81B8-5376DA15AF5A}" destId="{F345FA43-E65D-4DCF-A2AE-A8130EC62294}" srcOrd="0" destOrd="0" presId="urn:microsoft.com/office/officeart/2018/2/layout/IconVerticalSolidList"/>
    <dgm:cxn modelId="{B54982DC-7785-419F-A48D-79AFA44F57CE}" type="presParOf" srcId="{3B2930B2-B745-43D8-81B8-5376DA15AF5A}" destId="{63F9E160-6571-4588-B4E5-5D2157875CFD}" srcOrd="1" destOrd="0" presId="urn:microsoft.com/office/officeart/2018/2/layout/IconVerticalSolidList"/>
    <dgm:cxn modelId="{5947AFAD-ED80-4371-BC38-1051377452F7}" type="presParOf" srcId="{3B2930B2-B745-43D8-81B8-5376DA15AF5A}" destId="{A46A3218-14AF-4EB1-86A4-03FF243A6557}" srcOrd="2" destOrd="0" presId="urn:microsoft.com/office/officeart/2018/2/layout/IconVerticalSolidList"/>
    <dgm:cxn modelId="{93A9EDC3-40FE-48B1-BF88-2A322119815A}" type="presParOf" srcId="{3B2930B2-B745-43D8-81B8-5376DA15AF5A}" destId="{5E7C95FF-ABCA-46F4-97D6-1F02D18540C8}" srcOrd="3" destOrd="0" presId="urn:microsoft.com/office/officeart/2018/2/layout/IconVerticalSolidList"/>
    <dgm:cxn modelId="{FB31699E-5CC9-4E97-AA7B-6ADD451B6C63}" type="presParOf" srcId="{AEEBFF1D-E041-4D6C-9497-32AA18CB2B3C}" destId="{C0EF6F58-51A6-425F-B912-F95A2C5069F0}" srcOrd="3" destOrd="0" presId="urn:microsoft.com/office/officeart/2018/2/layout/IconVerticalSolidList"/>
    <dgm:cxn modelId="{38E47293-00AC-4385-88B1-9D6F457B261A}" type="presParOf" srcId="{AEEBFF1D-E041-4D6C-9497-32AA18CB2B3C}" destId="{6234993E-D5FE-426D-B77E-42FEB3724F08}" srcOrd="4" destOrd="0" presId="urn:microsoft.com/office/officeart/2018/2/layout/IconVerticalSolidList"/>
    <dgm:cxn modelId="{B275E627-5B11-4D56-8690-F9F0DA68FBB3}" type="presParOf" srcId="{6234993E-D5FE-426D-B77E-42FEB3724F08}" destId="{98E7702A-F228-47F5-B122-1443D831A1FE}" srcOrd="0" destOrd="0" presId="urn:microsoft.com/office/officeart/2018/2/layout/IconVerticalSolidList"/>
    <dgm:cxn modelId="{7FFB3A8D-51BB-434F-8556-1087F8247223}" type="presParOf" srcId="{6234993E-D5FE-426D-B77E-42FEB3724F08}" destId="{EA008D37-D3C5-4794-8E06-5439BB06E311}" srcOrd="1" destOrd="0" presId="urn:microsoft.com/office/officeart/2018/2/layout/IconVerticalSolidList"/>
    <dgm:cxn modelId="{6D5FE30F-1866-4359-A712-D21965DF5D35}" type="presParOf" srcId="{6234993E-D5FE-426D-B77E-42FEB3724F08}" destId="{CDFD2A76-A74D-485F-951C-6403AC8C6F37}" srcOrd="2" destOrd="0" presId="urn:microsoft.com/office/officeart/2018/2/layout/IconVerticalSolidList"/>
    <dgm:cxn modelId="{C7646782-C5E9-45C0-92ED-1F8D5C5F0B71}" type="presParOf" srcId="{6234993E-D5FE-426D-B77E-42FEB3724F08}" destId="{0BDE8DBB-60FC-4581-9FE3-14E217CBE9DB}" srcOrd="3" destOrd="0" presId="urn:microsoft.com/office/officeart/2018/2/layout/IconVerticalSolidList"/>
    <dgm:cxn modelId="{5F00D07D-2953-4DED-BD0A-E52E2A9728A7}" type="presParOf" srcId="{AEEBFF1D-E041-4D6C-9497-32AA18CB2B3C}" destId="{608C52A7-36E7-4874-BBB9-9EB181055D20}" srcOrd="5" destOrd="0" presId="urn:microsoft.com/office/officeart/2018/2/layout/IconVerticalSolidList"/>
    <dgm:cxn modelId="{5E26BD5F-5194-4B0E-9E77-72EF3F29A2E8}" type="presParOf" srcId="{AEEBFF1D-E041-4D6C-9497-32AA18CB2B3C}" destId="{C3325271-3888-4695-ACB4-123867944CCC}" srcOrd="6" destOrd="0" presId="urn:microsoft.com/office/officeart/2018/2/layout/IconVerticalSolidList"/>
    <dgm:cxn modelId="{EF1B4139-3E74-488A-84A1-10F774BF6189}" type="presParOf" srcId="{C3325271-3888-4695-ACB4-123867944CCC}" destId="{0CD573D2-D1EA-43C2-8BC0-38302FE521FD}" srcOrd="0" destOrd="0" presId="urn:microsoft.com/office/officeart/2018/2/layout/IconVerticalSolidList"/>
    <dgm:cxn modelId="{579A1BE6-F170-4F59-82CA-214404174099}" type="presParOf" srcId="{C3325271-3888-4695-ACB4-123867944CCC}" destId="{9ACDC841-B47A-4CF4-AA32-BF1D34E0E1D7}" srcOrd="1" destOrd="0" presId="urn:microsoft.com/office/officeart/2018/2/layout/IconVerticalSolidList"/>
    <dgm:cxn modelId="{EB9F3220-BAB2-48DB-927F-D2F3B3E9EFFE}" type="presParOf" srcId="{C3325271-3888-4695-ACB4-123867944CCC}" destId="{FF20E78E-32FC-4A42-A9B4-7EA1648E1DF0}" srcOrd="2" destOrd="0" presId="urn:microsoft.com/office/officeart/2018/2/layout/IconVerticalSolidList"/>
    <dgm:cxn modelId="{0CA6A950-4D0D-4767-8C19-7CB518B8BF14}" type="presParOf" srcId="{C3325271-3888-4695-ACB4-123867944CCC}" destId="{6EDC7B2B-4EA1-42D3-9273-971531AEE7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BE72-A15A-4E54-8EF1-BB1383808BD4}">
      <dsp:nvSpPr>
        <dsp:cNvPr id="0" name=""/>
        <dsp:cNvSpPr/>
      </dsp:nvSpPr>
      <dsp:spPr>
        <a:xfrm>
          <a:off x="0" y="533"/>
          <a:ext cx="6111737" cy="12491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2E1F4-CE80-42E3-B01E-59EC3A134A3E}">
      <dsp:nvSpPr>
        <dsp:cNvPr id="0" name=""/>
        <dsp:cNvSpPr/>
      </dsp:nvSpPr>
      <dsp:spPr>
        <a:xfrm>
          <a:off x="377870" y="281594"/>
          <a:ext cx="687036" cy="687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DCCDA8-A130-46C0-BA27-6B56F169CB42}">
      <dsp:nvSpPr>
        <dsp:cNvPr id="0" name=""/>
        <dsp:cNvSpPr/>
      </dsp:nvSpPr>
      <dsp:spPr>
        <a:xfrm>
          <a:off x="1442776" y="533"/>
          <a:ext cx="4668960" cy="124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203" tIns="132203" rIns="132203" bIns="132203" numCol="1" spcCol="1270" anchor="ctr" anchorCtr="0">
          <a:noAutofit/>
        </a:bodyPr>
        <a:lstStyle/>
        <a:p>
          <a:pPr marL="0" lvl="0" indent="0" algn="just" defTabSz="889000">
            <a:lnSpc>
              <a:spcPct val="100000"/>
            </a:lnSpc>
            <a:spcBef>
              <a:spcPct val="0"/>
            </a:spcBef>
            <a:spcAft>
              <a:spcPct val="35000"/>
            </a:spcAft>
            <a:buNone/>
          </a:pPr>
          <a:r>
            <a:rPr lang="en-US" sz="2000" kern="1200" dirty="0"/>
            <a:t>The dataset comprises measurements from 200 diagnostic sensors in a semiconductor factory.</a:t>
          </a:r>
        </a:p>
      </dsp:txBody>
      <dsp:txXfrm>
        <a:off x="1442776" y="533"/>
        <a:ext cx="4668960" cy="1249157"/>
      </dsp:txXfrm>
    </dsp:sp>
    <dsp:sp modelId="{A727ABC8-488B-4B37-83F3-3952698DA1E3}">
      <dsp:nvSpPr>
        <dsp:cNvPr id="0" name=""/>
        <dsp:cNvSpPr/>
      </dsp:nvSpPr>
      <dsp:spPr>
        <a:xfrm>
          <a:off x="0" y="1561980"/>
          <a:ext cx="6111737" cy="12491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D2002-0AB1-44E4-BD1D-6B97714EAD06}">
      <dsp:nvSpPr>
        <dsp:cNvPr id="0" name=""/>
        <dsp:cNvSpPr/>
      </dsp:nvSpPr>
      <dsp:spPr>
        <a:xfrm>
          <a:off x="377870" y="1843041"/>
          <a:ext cx="687036" cy="687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DE2B4-22A9-481B-A1E9-C0576F085A9A}">
      <dsp:nvSpPr>
        <dsp:cNvPr id="0" name=""/>
        <dsp:cNvSpPr/>
      </dsp:nvSpPr>
      <dsp:spPr>
        <a:xfrm>
          <a:off x="1442776" y="1561980"/>
          <a:ext cx="4668960" cy="124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203" tIns="132203" rIns="132203" bIns="132203" numCol="1" spcCol="1270" anchor="ctr" anchorCtr="0">
          <a:noAutofit/>
        </a:bodyPr>
        <a:lstStyle/>
        <a:p>
          <a:pPr marL="0" lvl="0" indent="0" algn="just" defTabSz="889000">
            <a:lnSpc>
              <a:spcPct val="100000"/>
            </a:lnSpc>
            <a:spcBef>
              <a:spcPct val="0"/>
            </a:spcBef>
            <a:spcAft>
              <a:spcPct val="35000"/>
            </a:spcAft>
            <a:buNone/>
          </a:pPr>
          <a:r>
            <a:rPr lang="en-US" sz="2000" kern="1200" dirty="0"/>
            <a:t>Each row represents a semiconductor chip, and there are 200 sensor readings (SIG1 to SIG200) for each chip.</a:t>
          </a:r>
          <a:endParaRPr lang="en-IN" sz="2000" kern="1200" dirty="0"/>
        </a:p>
      </dsp:txBody>
      <dsp:txXfrm>
        <a:off x="1442776" y="1561980"/>
        <a:ext cx="4668960" cy="1249157"/>
      </dsp:txXfrm>
    </dsp:sp>
    <dsp:sp modelId="{A8FF97F4-34EB-4796-80FE-F82589757022}">
      <dsp:nvSpPr>
        <dsp:cNvPr id="0" name=""/>
        <dsp:cNvSpPr/>
      </dsp:nvSpPr>
      <dsp:spPr>
        <a:xfrm>
          <a:off x="0" y="3123427"/>
          <a:ext cx="6111737" cy="12491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210AE-94C5-4840-831D-BAF7CB136FA3}">
      <dsp:nvSpPr>
        <dsp:cNvPr id="0" name=""/>
        <dsp:cNvSpPr/>
      </dsp:nvSpPr>
      <dsp:spPr>
        <a:xfrm>
          <a:off x="377870" y="3404488"/>
          <a:ext cx="687036" cy="687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91FEF6-BC95-4C39-81BB-9A4674341BE3}">
      <dsp:nvSpPr>
        <dsp:cNvPr id="0" name=""/>
        <dsp:cNvSpPr/>
      </dsp:nvSpPr>
      <dsp:spPr>
        <a:xfrm>
          <a:off x="1442776" y="3123427"/>
          <a:ext cx="4668960" cy="124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203" tIns="132203" rIns="132203" bIns="132203" numCol="1" spcCol="1270" anchor="ctr" anchorCtr="0">
          <a:noAutofit/>
        </a:bodyPr>
        <a:lstStyle/>
        <a:p>
          <a:pPr marL="0" lvl="0" indent="0" algn="just" defTabSz="889000">
            <a:lnSpc>
              <a:spcPct val="100000"/>
            </a:lnSpc>
            <a:spcBef>
              <a:spcPct val="0"/>
            </a:spcBef>
            <a:spcAft>
              <a:spcPct val="35000"/>
            </a:spcAft>
            <a:buNone/>
          </a:pPr>
          <a:r>
            <a:rPr lang="en-US" sz="2000" b="0" i="0" kern="1200" dirty="0"/>
            <a:t>The target variable, "FAIL," is a binary indicator (0 or 1) representing whether the chip is defective or not.</a:t>
          </a:r>
          <a:endParaRPr lang="en-US" sz="2000" kern="1200" dirty="0"/>
        </a:p>
      </dsp:txBody>
      <dsp:txXfrm>
        <a:off x="1442776" y="3123427"/>
        <a:ext cx="4668960" cy="1249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2DF8C-5CF8-4960-B44F-A10AA1C312E8}">
      <dsp:nvSpPr>
        <dsp:cNvPr id="0" name=""/>
        <dsp:cNvSpPr/>
      </dsp:nvSpPr>
      <dsp:spPr>
        <a:xfrm>
          <a:off x="0" y="275612"/>
          <a:ext cx="5066001" cy="453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065604F-81BA-4E33-84BE-F674E72CE226}">
      <dsp:nvSpPr>
        <dsp:cNvPr id="0" name=""/>
        <dsp:cNvSpPr/>
      </dsp:nvSpPr>
      <dsp:spPr>
        <a:xfrm>
          <a:off x="253300" y="9932"/>
          <a:ext cx="354620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038" tIns="0" rIns="134038" bIns="0" numCol="1" spcCol="1270" anchor="ctr" anchorCtr="0">
          <a:noAutofit/>
        </a:bodyPr>
        <a:lstStyle/>
        <a:p>
          <a:pPr marL="0" lvl="0" indent="0" algn="l" defTabSz="800100">
            <a:lnSpc>
              <a:spcPct val="90000"/>
            </a:lnSpc>
            <a:spcBef>
              <a:spcPct val="0"/>
            </a:spcBef>
            <a:spcAft>
              <a:spcPct val="35000"/>
            </a:spcAft>
            <a:buNone/>
          </a:pPr>
          <a:r>
            <a:rPr lang="en-US" sz="1800" b="0" i="0" kern="1200"/>
            <a:t>Exploratory Data Analysis</a:t>
          </a:r>
          <a:endParaRPr lang="en-US" sz="1800" kern="1200"/>
        </a:p>
      </dsp:txBody>
      <dsp:txXfrm>
        <a:off x="279239" y="35871"/>
        <a:ext cx="3494322" cy="479482"/>
      </dsp:txXfrm>
    </dsp:sp>
    <dsp:sp modelId="{52CA2845-BD2E-44CE-82AB-D219C7438E51}">
      <dsp:nvSpPr>
        <dsp:cNvPr id="0" name=""/>
        <dsp:cNvSpPr/>
      </dsp:nvSpPr>
      <dsp:spPr>
        <a:xfrm>
          <a:off x="0" y="1092092"/>
          <a:ext cx="5066001" cy="453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8137278-5014-47E1-BD9F-0C462B07C625}">
      <dsp:nvSpPr>
        <dsp:cNvPr id="0" name=""/>
        <dsp:cNvSpPr/>
      </dsp:nvSpPr>
      <dsp:spPr>
        <a:xfrm>
          <a:off x="253300" y="826412"/>
          <a:ext cx="354620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038" tIns="0" rIns="134038" bIns="0" numCol="1" spcCol="1270" anchor="ctr" anchorCtr="0">
          <a:noAutofit/>
        </a:bodyPr>
        <a:lstStyle/>
        <a:p>
          <a:pPr marL="0" lvl="0" indent="0" algn="l" defTabSz="800100">
            <a:lnSpc>
              <a:spcPct val="90000"/>
            </a:lnSpc>
            <a:spcBef>
              <a:spcPct val="0"/>
            </a:spcBef>
            <a:spcAft>
              <a:spcPct val="35000"/>
            </a:spcAft>
            <a:buNone/>
          </a:pPr>
          <a:r>
            <a:rPr lang="en-US" sz="1800" b="0" i="0" kern="1200"/>
            <a:t>Logistic Regression</a:t>
          </a:r>
          <a:endParaRPr lang="en-US" sz="1800" kern="1200"/>
        </a:p>
      </dsp:txBody>
      <dsp:txXfrm>
        <a:off x="279239" y="852351"/>
        <a:ext cx="3494322" cy="479482"/>
      </dsp:txXfrm>
    </dsp:sp>
    <dsp:sp modelId="{3AA5B7BA-7E3D-4EDC-8AE8-CFD91996A84C}">
      <dsp:nvSpPr>
        <dsp:cNvPr id="0" name=""/>
        <dsp:cNvSpPr/>
      </dsp:nvSpPr>
      <dsp:spPr>
        <a:xfrm>
          <a:off x="0" y="1908573"/>
          <a:ext cx="5066001" cy="453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89286F3-982B-4533-B8E5-94A8CC571DE7}">
      <dsp:nvSpPr>
        <dsp:cNvPr id="0" name=""/>
        <dsp:cNvSpPr/>
      </dsp:nvSpPr>
      <dsp:spPr>
        <a:xfrm>
          <a:off x="253300" y="1642893"/>
          <a:ext cx="354620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038" tIns="0" rIns="134038" bIns="0" numCol="1" spcCol="1270" anchor="ctr" anchorCtr="0">
          <a:noAutofit/>
        </a:bodyPr>
        <a:lstStyle/>
        <a:p>
          <a:pPr marL="0" lvl="0" indent="0" algn="l" defTabSz="800100">
            <a:lnSpc>
              <a:spcPct val="90000"/>
            </a:lnSpc>
            <a:spcBef>
              <a:spcPct val="0"/>
            </a:spcBef>
            <a:spcAft>
              <a:spcPct val="35000"/>
            </a:spcAft>
            <a:buNone/>
          </a:pPr>
          <a:r>
            <a:rPr lang="en-US" sz="1800" b="0" i="0" kern="1200"/>
            <a:t>Benjamini- Hochberg Algorithm</a:t>
          </a:r>
          <a:endParaRPr lang="en-US" sz="1800" kern="1200"/>
        </a:p>
      </dsp:txBody>
      <dsp:txXfrm>
        <a:off x="279239" y="1668832"/>
        <a:ext cx="3494322" cy="479482"/>
      </dsp:txXfrm>
    </dsp:sp>
    <dsp:sp modelId="{253A2272-644F-4B01-B286-24D768862D62}">
      <dsp:nvSpPr>
        <dsp:cNvPr id="0" name=""/>
        <dsp:cNvSpPr/>
      </dsp:nvSpPr>
      <dsp:spPr>
        <a:xfrm>
          <a:off x="0" y="2725053"/>
          <a:ext cx="5066001" cy="453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6522A1-A59C-40F2-93C7-3CA3C6EDC1E9}">
      <dsp:nvSpPr>
        <dsp:cNvPr id="0" name=""/>
        <dsp:cNvSpPr/>
      </dsp:nvSpPr>
      <dsp:spPr>
        <a:xfrm>
          <a:off x="253300" y="2459373"/>
          <a:ext cx="354620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038" tIns="0" rIns="134038" bIns="0" numCol="1" spcCol="1270" anchor="ctr" anchorCtr="0">
          <a:noAutofit/>
        </a:bodyPr>
        <a:lstStyle/>
        <a:p>
          <a:pPr marL="0" lvl="0" indent="0" algn="l" defTabSz="800100">
            <a:lnSpc>
              <a:spcPct val="90000"/>
            </a:lnSpc>
            <a:spcBef>
              <a:spcPct val="0"/>
            </a:spcBef>
            <a:spcAft>
              <a:spcPct val="35000"/>
            </a:spcAft>
            <a:buNone/>
          </a:pPr>
          <a:r>
            <a:rPr lang="en-US" sz="1800" b="0" i="0" kern="1200"/>
            <a:t>Crossvalidation</a:t>
          </a:r>
          <a:endParaRPr lang="en-US" sz="1800" kern="1200"/>
        </a:p>
      </dsp:txBody>
      <dsp:txXfrm>
        <a:off x="279239" y="2485312"/>
        <a:ext cx="349432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98761-00DF-4051-93B9-389A41E11A92}">
      <dsp:nvSpPr>
        <dsp:cNvPr id="0" name=""/>
        <dsp:cNvSpPr/>
      </dsp:nvSpPr>
      <dsp:spPr>
        <a:xfrm>
          <a:off x="0" y="42096"/>
          <a:ext cx="6728905"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a:t>Biased data </a:t>
          </a:r>
          <a:endParaRPr lang="en-US" sz="4100" kern="1200"/>
        </a:p>
      </dsp:txBody>
      <dsp:txXfrm>
        <a:off x="48005" y="90101"/>
        <a:ext cx="6632895" cy="887374"/>
      </dsp:txXfrm>
    </dsp:sp>
    <dsp:sp modelId="{48E8E481-AE7F-41E3-B09C-FFBD31C89622}">
      <dsp:nvSpPr>
        <dsp:cNvPr id="0" name=""/>
        <dsp:cNvSpPr/>
      </dsp:nvSpPr>
      <dsp:spPr>
        <a:xfrm>
          <a:off x="0" y="1143561"/>
          <a:ext cx="6728905" cy="983384"/>
        </a:xfrm>
        <a:prstGeom prst="roundRect">
          <a:avLst/>
        </a:prstGeom>
        <a:solidFill>
          <a:schemeClr val="accent2">
            <a:hueOff val="-498932"/>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a:t>No duplicate values</a:t>
          </a:r>
          <a:endParaRPr lang="en-US" sz="4100" kern="1200"/>
        </a:p>
      </dsp:txBody>
      <dsp:txXfrm>
        <a:off x="48005" y="1191566"/>
        <a:ext cx="6632895" cy="887374"/>
      </dsp:txXfrm>
    </dsp:sp>
    <dsp:sp modelId="{71968D94-DEE5-478C-B6FE-2CED2A16907E}">
      <dsp:nvSpPr>
        <dsp:cNvPr id="0" name=""/>
        <dsp:cNvSpPr/>
      </dsp:nvSpPr>
      <dsp:spPr>
        <a:xfrm>
          <a:off x="0" y="2245026"/>
          <a:ext cx="6728905" cy="983384"/>
        </a:xfrm>
        <a:prstGeom prst="roundRect">
          <a:avLst/>
        </a:prstGeom>
        <a:solidFill>
          <a:schemeClr val="accent2">
            <a:hueOff val="-997864"/>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dirty="0"/>
            <a:t>No Null Values</a:t>
          </a:r>
          <a:endParaRPr lang="en-US" sz="4100" kern="1200" dirty="0"/>
        </a:p>
      </dsp:txBody>
      <dsp:txXfrm>
        <a:off x="48005" y="2293031"/>
        <a:ext cx="6632895" cy="887374"/>
      </dsp:txXfrm>
    </dsp:sp>
    <dsp:sp modelId="{D9AB3733-0633-4195-A8EF-7BE9E4808A30}">
      <dsp:nvSpPr>
        <dsp:cNvPr id="0" name=""/>
        <dsp:cNvSpPr/>
      </dsp:nvSpPr>
      <dsp:spPr>
        <a:xfrm>
          <a:off x="0" y="3346491"/>
          <a:ext cx="6728905" cy="983384"/>
        </a:xfrm>
        <a:prstGeom prst="roundRect">
          <a:avLst/>
        </a:prstGeom>
        <a:solidFill>
          <a:schemeClr val="accent2">
            <a:hueOff val="-1496796"/>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Centered Data</a:t>
          </a:r>
        </a:p>
      </dsp:txBody>
      <dsp:txXfrm>
        <a:off x="48005" y="3394496"/>
        <a:ext cx="6632895" cy="887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68A83-6F6C-4A13-992B-97363E4E43BF}">
      <dsp:nvSpPr>
        <dsp:cNvPr id="0" name=""/>
        <dsp:cNvSpPr/>
      </dsp:nvSpPr>
      <dsp:spPr>
        <a:xfrm>
          <a:off x="0" y="1814"/>
          <a:ext cx="6728905" cy="919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3B43A-AEE9-4C8B-AB3F-184390BBBE87}">
      <dsp:nvSpPr>
        <dsp:cNvPr id="0" name=""/>
        <dsp:cNvSpPr/>
      </dsp:nvSpPr>
      <dsp:spPr>
        <a:xfrm>
          <a:off x="278194" y="208736"/>
          <a:ext cx="505808" cy="505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8D3841-C3C1-4421-8745-F50A0498BB82}">
      <dsp:nvSpPr>
        <dsp:cNvPr id="0" name=""/>
        <dsp:cNvSpPr/>
      </dsp:nvSpPr>
      <dsp:spPr>
        <a:xfrm>
          <a:off x="1062197" y="1814"/>
          <a:ext cx="5666707" cy="91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30" tIns="97330" rIns="97330" bIns="97330" numCol="1" spcCol="1270" anchor="ctr" anchorCtr="0">
          <a:noAutofit/>
        </a:bodyPr>
        <a:lstStyle/>
        <a:p>
          <a:pPr marL="0" lvl="0" indent="0" algn="just" defTabSz="755650">
            <a:lnSpc>
              <a:spcPct val="90000"/>
            </a:lnSpc>
            <a:spcBef>
              <a:spcPct val="0"/>
            </a:spcBef>
            <a:spcAft>
              <a:spcPct val="35000"/>
            </a:spcAft>
            <a:buNone/>
          </a:pPr>
          <a:r>
            <a:rPr lang="en-US" sz="1700" b="0" i="0" kern="1200" dirty="0"/>
            <a:t>Identified significant sensors which effectively contribute towards determining chip quality</a:t>
          </a:r>
          <a:endParaRPr lang="en-US" sz="1700" kern="1200" dirty="0"/>
        </a:p>
      </dsp:txBody>
      <dsp:txXfrm>
        <a:off x="1062197" y="1814"/>
        <a:ext cx="5666707" cy="919651"/>
      </dsp:txXfrm>
    </dsp:sp>
    <dsp:sp modelId="{F345FA43-E65D-4DCF-A2AE-A8130EC62294}">
      <dsp:nvSpPr>
        <dsp:cNvPr id="0" name=""/>
        <dsp:cNvSpPr/>
      </dsp:nvSpPr>
      <dsp:spPr>
        <a:xfrm>
          <a:off x="0" y="1151378"/>
          <a:ext cx="6728905" cy="919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9E160-6571-4588-B4E5-5D2157875CFD}">
      <dsp:nvSpPr>
        <dsp:cNvPr id="0" name=""/>
        <dsp:cNvSpPr/>
      </dsp:nvSpPr>
      <dsp:spPr>
        <a:xfrm>
          <a:off x="278194" y="1358300"/>
          <a:ext cx="505808" cy="505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C95FF-ABCA-46F4-97D6-1F02D18540C8}">
      <dsp:nvSpPr>
        <dsp:cNvPr id="0" name=""/>
        <dsp:cNvSpPr/>
      </dsp:nvSpPr>
      <dsp:spPr>
        <a:xfrm>
          <a:off x="1062197" y="1151378"/>
          <a:ext cx="5666707" cy="91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30" tIns="97330" rIns="97330" bIns="97330" numCol="1" spcCol="1270" anchor="ctr" anchorCtr="0">
          <a:noAutofit/>
        </a:bodyPr>
        <a:lstStyle/>
        <a:p>
          <a:pPr marL="0" lvl="0" indent="0" algn="just" defTabSz="755650">
            <a:lnSpc>
              <a:spcPct val="90000"/>
            </a:lnSpc>
            <a:spcBef>
              <a:spcPct val="0"/>
            </a:spcBef>
            <a:spcAft>
              <a:spcPct val="35000"/>
            </a:spcAft>
            <a:buNone/>
          </a:pPr>
          <a:r>
            <a:rPr lang="en-US" sz="1700" b="0" i="0" kern="1200" dirty="0"/>
            <a:t>Additional sensors which are not contributing or harming the chip quality determination can be removed</a:t>
          </a:r>
          <a:endParaRPr lang="en-US" sz="1700" kern="1200" dirty="0"/>
        </a:p>
      </dsp:txBody>
      <dsp:txXfrm>
        <a:off x="1062197" y="1151378"/>
        <a:ext cx="5666707" cy="919651"/>
      </dsp:txXfrm>
    </dsp:sp>
    <dsp:sp modelId="{98E7702A-F228-47F5-B122-1443D831A1FE}">
      <dsp:nvSpPr>
        <dsp:cNvPr id="0" name=""/>
        <dsp:cNvSpPr/>
      </dsp:nvSpPr>
      <dsp:spPr>
        <a:xfrm>
          <a:off x="0" y="2300942"/>
          <a:ext cx="6728905" cy="919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08D37-D3C5-4794-8E06-5439BB06E311}">
      <dsp:nvSpPr>
        <dsp:cNvPr id="0" name=""/>
        <dsp:cNvSpPr/>
      </dsp:nvSpPr>
      <dsp:spPr>
        <a:xfrm>
          <a:off x="278194" y="2507864"/>
          <a:ext cx="505808" cy="505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E8DBB-60FC-4581-9FE3-14E217CBE9DB}">
      <dsp:nvSpPr>
        <dsp:cNvPr id="0" name=""/>
        <dsp:cNvSpPr/>
      </dsp:nvSpPr>
      <dsp:spPr>
        <a:xfrm>
          <a:off x="1062197" y="2300942"/>
          <a:ext cx="5666707" cy="91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30" tIns="97330" rIns="97330" bIns="97330" numCol="1" spcCol="1270" anchor="ctr" anchorCtr="0">
          <a:noAutofit/>
        </a:bodyPr>
        <a:lstStyle/>
        <a:p>
          <a:pPr marL="0" lvl="0" indent="0" algn="just" defTabSz="755650">
            <a:lnSpc>
              <a:spcPct val="90000"/>
            </a:lnSpc>
            <a:spcBef>
              <a:spcPct val="0"/>
            </a:spcBef>
            <a:spcAft>
              <a:spcPct val="35000"/>
            </a:spcAft>
            <a:buNone/>
          </a:pPr>
          <a:r>
            <a:rPr lang="en-US" sz="1700" b="0" i="0" kern="1200" dirty="0"/>
            <a:t>Sensors which are very significant can be allocated more resources instead of the sensors which do not contribute</a:t>
          </a:r>
          <a:endParaRPr lang="en-US" sz="1700" kern="1200" dirty="0"/>
        </a:p>
      </dsp:txBody>
      <dsp:txXfrm>
        <a:off x="1062197" y="2300942"/>
        <a:ext cx="5666707" cy="919651"/>
      </dsp:txXfrm>
    </dsp:sp>
    <dsp:sp modelId="{0CD573D2-D1EA-43C2-8BC0-38302FE521FD}">
      <dsp:nvSpPr>
        <dsp:cNvPr id="0" name=""/>
        <dsp:cNvSpPr/>
      </dsp:nvSpPr>
      <dsp:spPr>
        <a:xfrm>
          <a:off x="0" y="3450507"/>
          <a:ext cx="6728905" cy="919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DC841-B47A-4CF4-AA32-BF1D34E0E1D7}">
      <dsp:nvSpPr>
        <dsp:cNvPr id="0" name=""/>
        <dsp:cNvSpPr/>
      </dsp:nvSpPr>
      <dsp:spPr>
        <a:xfrm>
          <a:off x="278194" y="3657428"/>
          <a:ext cx="505808" cy="505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C7B2B-4EA1-42D3-9273-971531AEE78A}">
      <dsp:nvSpPr>
        <dsp:cNvPr id="0" name=""/>
        <dsp:cNvSpPr/>
      </dsp:nvSpPr>
      <dsp:spPr>
        <a:xfrm>
          <a:off x="1062197" y="3450507"/>
          <a:ext cx="5666707" cy="91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30" tIns="97330" rIns="97330" bIns="97330" numCol="1" spcCol="1270" anchor="ctr" anchorCtr="0">
          <a:noAutofit/>
        </a:bodyPr>
        <a:lstStyle/>
        <a:p>
          <a:pPr marL="0" lvl="0" indent="0" algn="just" defTabSz="755650">
            <a:lnSpc>
              <a:spcPct val="90000"/>
            </a:lnSpc>
            <a:spcBef>
              <a:spcPct val="0"/>
            </a:spcBef>
            <a:spcAft>
              <a:spcPct val="35000"/>
            </a:spcAft>
            <a:buNone/>
          </a:pPr>
          <a:r>
            <a:rPr lang="en-US" sz="1700" b="0" i="0" kern="1200" dirty="0"/>
            <a:t>The factory should adopt this new small model for detecting defective chips</a:t>
          </a:r>
          <a:endParaRPr lang="en-US" sz="1700" b="0" kern="1200" dirty="0"/>
        </a:p>
      </dsp:txBody>
      <dsp:txXfrm>
        <a:off x="1062197" y="3450507"/>
        <a:ext cx="5666707" cy="9196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11/13/2023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0166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45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00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0763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3364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47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40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94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07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26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11/13/2023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22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11/13/2023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97861094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purple wavy lines&#10;&#10;Description automatically generated">
            <a:extLst>
              <a:ext uri="{FF2B5EF4-FFF2-40B4-BE49-F238E27FC236}">
                <a16:creationId xmlns:a16="http://schemas.microsoft.com/office/drawing/2014/main" id="{B96A1066-57F9-6A44-5255-C9D08BE9168A}"/>
              </a:ext>
            </a:extLst>
          </p:cNvPr>
          <p:cNvPicPr>
            <a:picLocks noChangeAspect="1"/>
          </p:cNvPicPr>
          <p:nvPr/>
        </p:nvPicPr>
        <p:blipFill rotWithShape="1">
          <a:blip r:embed="rId2"/>
          <a:srcRect t="23986"/>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AD1D-E7C8-6B14-BCC3-0D687FB5850E}"/>
              </a:ext>
            </a:extLst>
          </p:cNvPr>
          <p:cNvSpPr>
            <a:spLocks noGrp="1"/>
          </p:cNvSpPr>
          <p:nvPr>
            <p:ph type="ctrTitle"/>
          </p:nvPr>
        </p:nvSpPr>
        <p:spPr>
          <a:xfrm>
            <a:off x="797105" y="1625608"/>
            <a:ext cx="6696951" cy="2722164"/>
          </a:xfrm>
        </p:spPr>
        <p:txBody>
          <a:bodyPr>
            <a:normAutofit/>
          </a:bodyPr>
          <a:lstStyle/>
          <a:p>
            <a:r>
              <a:rPr lang="en-US" sz="7400"/>
              <a:t>Cross Validation &amp; Multiple Testing</a:t>
            </a:r>
            <a:endParaRPr lang="en-IN" sz="7400"/>
          </a:p>
        </p:txBody>
      </p:sp>
      <p:sp>
        <p:nvSpPr>
          <p:cNvPr id="3" name="Subtitle 2">
            <a:extLst>
              <a:ext uri="{FF2B5EF4-FFF2-40B4-BE49-F238E27FC236}">
                <a16:creationId xmlns:a16="http://schemas.microsoft.com/office/drawing/2014/main" id="{4003C4D3-9F6D-CAE1-468F-BF89C0846A9B}"/>
              </a:ext>
            </a:extLst>
          </p:cNvPr>
          <p:cNvSpPr>
            <a:spLocks noGrp="1"/>
          </p:cNvSpPr>
          <p:nvPr>
            <p:ph type="subTitle" idx="1"/>
          </p:nvPr>
        </p:nvSpPr>
        <p:spPr>
          <a:xfrm>
            <a:off x="797105" y="4466845"/>
            <a:ext cx="6696951" cy="882904"/>
          </a:xfrm>
        </p:spPr>
        <p:txBody>
          <a:bodyPr vert="horz" lIns="91440" tIns="45720" rIns="91440" bIns="45720" rtlCol="0" anchor="t">
            <a:normAutofit/>
          </a:bodyPr>
          <a:lstStyle/>
          <a:p>
            <a:pPr>
              <a:lnSpc>
                <a:spcPct val="90000"/>
              </a:lnSpc>
            </a:pPr>
            <a:r>
              <a:rPr lang="en-US" sz="1300" dirty="0"/>
              <a:t>Advait Patil</a:t>
            </a:r>
          </a:p>
          <a:p>
            <a:pPr>
              <a:lnSpc>
                <a:spcPct val="90000"/>
              </a:lnSpc>
            </a:pPr>
            <a:r>
              <a:rPr lang="en-US" sz="1300" dirty="0"/>
              <a:t>Rohit </a:t>
            </a:r>
            <a:r>
              <a:rPr lang="en-US" sz="1300" dirty="0" err="1"/>
              <a:t>Dhonukshe</a:t>
            </a:r>
          </a:p>
          <a:p>
            <a:pPr>
              <a:lnSpc>
                <a:spcPct val="90000"/>
              </a:lnSpc>
            </a:pPr>
            <a:r>
              <a:rPr lang="en-US" sz="1300" dirty="0"/>
              <a:t>Ved Kokane</a:t>
            </a:r>
            <a:endParaRPr lang="en-IN" sz="1300" dirty="0"/>
          </a:p>
        </p:txBody>
      </p:sp>
    </p:spTree>
    <p:extLst>
      <p:ext uri="{BB962C8B-B14F-4D97-AF65-F5344CB8AC3E}">
        <p14:creationId xmlns:p14="http://schemas.microsoft.com/office/powerpoint/2010/main" val="34945150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53EEB-311B-B757-B3A0-DA6F1A0AD6BF}"/>
              </a:ext>
            </a:extLst>
          </p:cNvPr>
          <p:cNvSpPr>
            <a:spLocks noGrp="1"/>
          </p:cNvSpPr>
          <p:nvPr>
            <p:ph type="title"/>
          </p:nvPr>
        </p:nvSpPr>
        <p:spPr>
          <a:xfrm>
            <a:off x="565149" y="1204720"/>
            <a:ext cx="3198777" cy="4344711"/>
          </a:xfrm>
        </p:spPr>
        <p:txBody>
          <a:bodyPr>
            <a:normAutofit/>
          </a:bodyPr>
          <a:lstStyle/>
          <a:p>
            <a:r>
              <a:rPr lang="en-US"/>
              <a:t>Discussion &amp; </a:t>
            </a:r>
            <a:r>
              <a:rPr lang="en-US" dirty="0"/>
              <a:t>future scope</a:t>
            </a:r>
            <a:endParaRPr lang="en-IN"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015A3A-DFA0-64DA-FB22-88C2D26000D0}"/>
              </a:ext>
            </a:extLst>
          </p:cNvPr>
          <p:cNvGraphicFramePr>
            <a:graphicFrameLocks noGrp="1"/>
          </p:cNvGraphicFramePr>
          <p:nvPr>
            <p:ph idx="1"/>
            <p:extLst>
              <p:ext uri="{D42A27DB-BD31-4B8C-83A1-F6EECF244321}">
                <p14:modId xmlns:p14="http://schemas.microsoft.com/office/powerpoint/2010/main" val="1909281679"/>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5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776DA-4F62-36BF-8D82-FA1F68EE7E25}"/>
              </a:ext>
            </a:extLst>
          </p:cNvPr>
          <p:cNvSpPr>
            <a:spLocks noGrp="1"/>
          </p:cNvSpPr>
          <p:nvPr>
            <p:ph type="title"/>
          </p:nvPr>
        </p:nvSpPr>
        <p:spPr>
          <a:xfrm>
            <a:off x="565149" y="1508250"/>
            <a:ext cx="3198777" cy="4024885"/>
          </a:xfrm>
        </p:spPr>
        <p:txBody>
          <a:bodyPr>
            <a:normAutofit/>
          </a:bodyPr>
          <a:lstStyle/>
          <a:p>
            <a:r>
              <a:rPr lang="en-US"/>
              <a:t>Data</a:t>
            </a:r>
            <a:endParaRPr lang="en-IN" dirty="0"/>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17B06B3-C7D8-6776-486D-AA5DFCEC3FD3}"/>
              </a:ext>
            </a:extLst>
          </p:cNvPr>
          <p:cNvGraphicFramePr>
            <a:graphicFrameLocks noGrp="1"/>
          </p:cNvGraphicFramePr>
          <p:nvPr>
            <p:ph idx="1"/>
            <p:extLst>
              <p:ext uri="{D42A27DB-BD31-4B8C-83A1-F6EECF244321}">
                <p14:modId xmlns:p14="http://schemas.microsoft.com/office/powerpoint/2010/main" val="3539117161"/>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80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3495D-F946-1830-2077-705F090D23EF}"/>
              </a:ext>
            </a:extLst>
          </p:cNvPr>
          <p:cNvSpPr>
            <a:spLocks noGrp="1"/>
          </p:cNvSpPr>
          <p:nvPr>
            <p:ph type="title"/>
          </p:nvPr>
        </p:nvSpPr>
        <p:spPr>
          <a:xfrm>
            <a:off x="5633884" y="1204721"/>
            <a:ext cx="5992956" cy="1446550"/>
          </a:xfrm>
        </p:spPr>
        <p:txBody>
          <a:bodyPr>
            <a:normAutofit/>
          </a:bodyPr>
          <a:lstStyle/>
          <a:p>
            <a:r>
              <a:rPr lang="en-US" dirty="0"/>
              <a:t>Policy Question</a:t>
            </a:r>
            <a:endParaRPr lang="en-IN" dirty="0"/>
          </a:p>
        </p:txBody>
      </p:sp>
      <p:sp>
        <p:nvSpPr>
          <p:cNvPr id="3" name="Content Placeholder 2">
            <a:extLst>
              <a:ext uri="{FF2B5EF4-FFF2-40B4-BE49-F238E27FC236}">
                <a16:creationId xmlns:a16="http://schemas.microsoft.com/office/drawing/2014/main" id="{CA89D1AE-7A6C-9353-3F2D-C6E6A1B42AFF}"/>
              </a:ext>
            </a:extLst>
          </p:cNvPr>
          <p:cNvSpPr>
            <a:spLocks noGrp="1"/>
          </p:cNvSpPr>
          <p:nvPr>
            <p:ph idx="1"/>
          </p:nvPr>
        </p:nvSpPr>
        <p:spPr>
          <a:xfrm>
            <a:off x="5633884" y="2691638"/>
            <a:ext cx="5992956" cy="3188586"/>
          </a:xfrm>
        </p:spPr>
        <p:txBody>
          <a:bodyPr>
            <a:normAutofit/>
          </a:bodyPr>
          <a:lstStyle/>
          <a:p>
            <a:pPr marL="0" indent="0" algn="just">
              <a:lnSpc>
                <a:spcPct val="90000"/>
              </a:lnSpc>
              <a:buNone/>
            </a:pPr>
            <a:r>
              <a:rPr lang="en-US" sz="2000" dirty="0"/>
              <a:t>The chip manufacturer is concerned that maintaining all 200 sensors all throughout the plant is too costly. They would like to find out whether a smaller model that relies on the signals from only a smaller subset of the 20 sensors performs better than the large model when predicting chip defects. They hired us to assess the predictive performance of their current model and asked us to find a more cost-effective model that is equally good or ideally better than the current model.</a:t>
            </a:r>
            <a:endParaRPr lang="en-IN" sz="2000" dirty="0"/>
          </a:p>
        </p:txBody>
      </p:sp>
      <p:pic>
        <p:nvPicPr>
          <p:cNvPr id="5" name="Picture 4" descr="Light bulb on yellow background with sketched light beams and cord">
            <a:extLst>
              <a:ext uri="{FF2B5EF4-FFF2-40B4-BE49-F238E27FC236}">
                <a16:creationId xmlns:a16="http://schemas.microsoft.com/office/drawing/2014/main" id="{9676D325-1534-40ED-2FA5-E12E3180F934}"/>
              </a:ext>
            </a:extLst>
          </p:cNvPr>
          <p:cNvPicPr>
            <a:picLocks noChangeAspect="1"/>
          </p:cNvPicPr>
          <p:nvPr/>
        </p:nvPicPr>
        <p:blipFill rotWithShape="1">
          <a:blip r:embed="rId2"/>
          <a:srcRect l="49790" r="4942" b="2"/>
          <a:stretch/>
        </p:blipFill>
        <p:spPr>
          <a:xfrm>
            <a:off x="464577" y="1096772"/>
            <a:ext cx="4240722" cy="5761228"/>
          </a:xfrm>
          <a:prstGeom prst="rect">
            <a:avLst/>
          </a:prstGeom>
        </p:spPr>
      </p:pic>
      <p:sp>
        <p:nvSpPr>
          <p:cNvPr id="25" name="Cross 24">
            <a:extLst>
              <a:ext uri="{FF2B5EF4-FFF2-40B4-BE49-F238E27FC236}">
                <a16:creationId xmlns:a16="http://schemas.microsoft.com/office/drawing/2014/main" id="{70E25BEE-39F9-8149-A935-2E812D0E8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8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DC122B-D3D5-6240-868F-3B1415A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48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818DB-55D6-DBA5-EC0C-8924CE52ECE3}"/>
              </a:ext>
            </a:extLst>
          </p:cNvPr>
          <p:cNvSpPr>
            <a:spLocks noGrp="1"/>
          </p:cNvSpPr>
          <p:nvPr>
            <p:ph type="title"/>
          </p:nvPr>
        </p:nvSpPr>
        <p:spPr>
          <a:xfrm>
            <a:off x="565149" y="1204721"/>
            <a:ext cx="5066001" cy="1446550"/>
          </a:xfrm>
        </p:spPr>
        <p:txBody>
          <a:bodyPr>
            <a:normAutofit/>
          </a:bodyPr>
          <a:lstStyle/>
          <a:p>
            <a:r>
              <a:rPr lang="en-US" dirty="0"/>
              <a:t>Methodology</a:t>
            </a:r>
            <a:endParaRPr lang="en-IN" dirty="0"/>
          </a:p>
        </p:txBody>
      </p:sp>
      <p:pic>
        <p:nvPicPr>
          <p:cNvPr id="6" name="Picture 5" descr="A network made up of connected lines and dots">
            <a:extLst>
              <a:ext uri="{FF2B5EF4-FFF2-40B4-BE49-F238E27FC236}">
                <a16:creationId xmlns:a16="http://schemas.microsoft.com/office/drawing/2014/main" id="{AE0F6459-8495-693F-AF9C-5DD6EADC2CAE}"/>
              </a:ext>
            </a:extLst>
          </p:cNvPr>
          <p:cNvPicPr>
            <a:picLocks noChangeAspect="1"/>
          </p:cNvPicPr>
          <p:nvPr/>
        </p:nvPicPr>
        <p:blipFill rotWithShape="1">
          <a:blip r:embed="rId2">
            <a:extLst>
              <a:ext uri="{28A0092B-C50C-407E-A947-70E740481C1C}">
                <a14:useLocalDpi xmlns:a14="http://schemas.microsoft.com/office/drawing/2010/main" val="0"/>
              </a:ext>
            </a:extLst>
          </a:blip>
          <a:srcRect r="3300"/>
          <a:stretch/>
        </p:blipFill>
        <p:spPr>
          <a:xfrm>
            <a:off x="6163734" y="1096772"/>
            <a:ext cx="5571066" cy="5761228"/>
          </a:xfrm>
          <a:prstGeom prst="rect">
            <a:avLst/>
          </a:prstGeom>
        </p:spPr>
      </p:pic>
      <p:sp>
        <p:nvSpPr>
          <p:cNvPr id="18" name="Cross 17">
            <a:extLst>
              <a:ext uri="{FF2B5EF4-FFF2-40B4-BE49-F238E27FC236}">
                <a16:creationId xmlns:a16="http://schemas.microsoft.com/office/drawing/2014/main" id="{A27CA9A8-2E1B-1E43-B7A6-45B44037C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99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5270805-88E1-CD54-D1D6-772D89D83D23}"/>
              </a:ext>
            </a:extLst>
          </p:cNvPr>
          <p:cNvGraphicFramePr>
            <a:graphicFrameLocks noGrp="1"/>
          </p:cNvGraphicFramePr>
          <p:nvPr>
            <p:ph idx="1"/>
            <p:extLst>
              <p:ext uri="{D42A27DB-BD31-4B8C-83A1-F6EECF244321}">
                <p14:modId xmlns:p14="http://schemas.microsoft.com/office/powerpoint/2010/main" val="1371594764"/>
              </p:ext>
            </p:extLst>
          </p:nvPr>
        </p:nvGraphicFramePr>
        <p:xfrm>
          <a:off x="565150" y="2691638"/>
          <a:ext cx="5066001" cy="3188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05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924B9-3399-7A34-7217-C87587D86933}"/>
              </a:ext>
            </a:extLst>
          </p:cNvPr>
          <p:cNvSpPr>
            <a:spLocks noGrp="1"/>
          </p:cNvSpPr>
          <p:nvPr>
            <p:ph type="title"/>
          </p:nvPr>
        </p:nvSpPr>
        <p:spPr>
          <a:xfrm>
            <a:off x="565149" y="1204720"/>
            <a:ext cx="3198777" cy="4344711"/>
          </a:xfrm>
        </p:spPr>
        <p:txBody>
          <a:bodyPr>
            <a:normAutofit/>
          </a:bodyPr>
          <a:lstStyle/>
          <a:p>
            <a:r>
              <a:rPr lang="en-US" dirty="0"/>
              <a:t>Exploratory Data Analysis</a:t>
            </a:r>
            <a:endParaRPr lang="en-IN" dirty="0"/>
          </a:p>
        </p:txBody>
      </p:sp>
      <p:sp>
        <p:nvSpPr>
          <p:cNvPr id="24" name="Rectangle 23">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3">
            <a:extLst>
              <a:ext uri="{FF2B5EF4-FFF2-40B4-BE49-F238E27FC236}">
                <a16:creationId xmlns:a16="http://schemas.microsoft.com/office/drawing/2014/main" id="{47F4B056-4940-3888-0511-61D400306ED3}"/>
              </a:ext>
            </a:extLst>
          </p:cNvPr>
          <p:cNvGraphicFramePr>
            <a:graphicFrameLocks noGrp="1"/>
          </p:cNvGraphicFramePr>
          <p:nvPr>
            <p:ph idx="1"/>
            <p:extLst>
              <p:ext uri="{D42A27DB-BD31-4B8C-83A1-F6EECF244321}">
                <p14:modId xmlns:p14="http://schemas.microsoft.com/office/powerpoint/2010/main" val="3121484478"/>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51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DD1B-00F7-E6EA-DC35-2EB7B78EDBBB}"/>
              </a:ext>
            </a:extLst>
          </p:cNvPr>
          <p:cNvSpPr>
            <a:spLocks noGrp="1"/>
          </p:cNvSpPr>
          <p:nvPr>
            <p:ph type="title"/>
          </p:nvPr>
        </p:nvSpPr>
        <p:spPr/>
        <p:txBody>
          <a:bodyPr/>
          <a:lstStyle/>
          <a:p>
            <a:r>
              <a:rPr lang="en-US" dirty="0"/>
              <a:t>Logistic Regression</a:t>
            </a:r>
            <a:endParaRPr lang="en-IN" dirty="0"/>
          </a:p>
        </p:txBody>
      </p:sp>
      <p:pic>
        <p:nvPicPr>
          <p:cNvPr id="5" name="Picture 4" descr="A graph of a graph of a person&#10;&#10;Description automatically generated with medium confidence">
            <a:extLst>
              <a:ext uri="{FF2B5EF4-FFF2-40B4-BE49-F238E27FC236}">
                <a16:creationId xmlns:a16="http://schemas.microsoft.com/office/drawing/2014/main" id="{A848F1BB-6B61-EAA1-BCDB-60D27FF65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2185209"/>
            <a:ext cx="8724900" cy="4391025"/>
          </a:xfrm>
          <a:prstGeom prst="rect">
            <a:avLst/>
          </a:prstGeom>
        </p:spPr>
      </p:pic>
    </p:spTree>
    <p:extLst>
      <p:ext uri="{BB962C8B-B14F-4D97-AF65-F5344CB8AC3E}">
        <p14:creationId xmlns:p14="http://schemas.microsoft.com/office/powerpoint/2010/main" val="23590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8F8E9-41AD-1035-FC77-EEE9A99D35DE}"/>
              </a:ext>
            </a:extLst>
          </p:cNvPr>
          <p:cNvSpPr>
            <a:spLocks noGrp="1"/>
          </p:cNvSpPr>
          <p:nvPr>
            <p:ph type="title"/>
          </p:nvPr>
        </p:nvSpPr>
        <p:spPr>
          <a:xfrm>
            <a:off x="7724775" y="1096772"/>
            <a:ext cx="3902065" cy="1554499"/>
          </a:xfrm>
        </p:spPr>
        <p:txBody>
          <a:bodyPr>
            <a:normAutofit fontScale="90000"/>
          </a:bodyPr>
          <a:lstStyle/>
          <a:p>
            <a:r>
              <a:rPr lang="en-US" dirty="0" err="1"/>
              <a:t>Benjamini</a:t>
            </a:r>
            <a:r>
              <a:rPr lang="en-US" dirty="0"/>
              <a:t> – Hochberg Algorithm</a:t>
            </a:r>
            <a:endParaRPr lang="en-IN" dirty="0"/>
          </a:p>
        </p:txBody>
      </p:sp>
      <p:sp>
        <p:nvSpPr>
          <p:cNvPr id="3" name="Content Placeholder 2">
            <a:extLst>
              <a:ext uri="{FF2B5EF4-FFF2-40B4-BE49-F238E27FC236}">
                <a16:creationId xmlns:a16="http://schemas.microsoft.com/office/drawing/2014/main" id="{57F30C18-5893-903C-1993-9888B5A4EBF9}"/>
              </a:ext>
            </a:extLst>
          </p:cNvPr>
          <p:cNvSpPr>
            <a:spLocks noGrp="1"/>
          </p:cNvSpPr>
          <p:nvPr>
            <p:ph idx="1"/>
          </p:nvPr>
        </p:nvSpPr>
        <p:spPr>
          <a:xfrm>
            <a:off x="7658100" y="3143250"/>
            <a:ext cx="3968741" cy="2736974"/>
          </a:xfrm>
        </p:spPr>
        <p:txBody>
          <a:bodyPr>
            <a:normAutofit lnSpcReduction="10000"/>
          </a:bodyPr>
          <a:lstStyle/>
          <a:p>
            <a:pPr algn="just"/>
            <a:r>
              <a:rPr lang="en-US" dirty="0"/>
              <a:t>Limited False Discovery Rate to 10%</a:t>
            </a:r>
          </a:p>
          <a:p>
            <a:pPr algn="just"/>
            <a:r>
              <a:rPr lang="en-US" dirty="0"/>
              <a:t>Revealed 26 significant p-values</a:t>
            </a:r>
          </a:p>
          <a:p>
            <a:pPr algn="just"/>
            <a:r>
              <a:rPr lang="en-US" dirty="0"/>
              <a:t>AIC value improved from 720 to 650 in logistic regression</a:t>
            </a:r>
          </a:p>
        </p:txBody>
      </p:sp>
      <p:pic>
        <p:nvPicPr>
          <p:cNvPr id="6" name="Picture 5" descr="A graph of a graph with blue dots&#10;&#10;Description automatically generated with medium confidence">
            <a:extLst>
              <a:ext uri="{FF2B5EF4-FFF2-40B4-BE49-F238E27FC236}">
                <a16:creationId xmlns:a16="http://schemas.microsoft.com/office/drawing/2014/main" id="{22796BBD-E26F-8B8D-00FA-F93FD9670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46" y="1096772"/>
            <a:ext cx="7084484" cy="4372872"/>
          </a:xfrm>
          <a:prstGeom prst="rect">
            <a:avLst/>
          </a:prstGeom>
        </p:spPr>
      </p:pic>
      <p:sp>
        <p:nvSpPr>
          <p:cNvPr id="39" name="Cross 38">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646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6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DA788-5136-D763-8B52-0FC80CE0ECB2}"/>
              </a:ext>
            </a:extLst>
          </p:cNvPr>
          <p:cNvSpPr>
            <a:spLocks noGrp="1"/>
          </p:cNvSpPr>
          <p:nvPr>
            <p:ph type="title"/>
          </p:nvPr>
        </p:nvSpPr>
        <p:spPr>
          <a:xfrm>
            <a:off x="9724492" y="1068070"/>
            <a:ext cx="3609983" cy="1446550"/>
          </a:xfrm>
        </p:spPr>
        <p:txBody>
          <a:bodyPr vert="horz" lIns="91440" tIns="45720" rIns="91440" bIns="45720" rtlCol="0" anchor="t">
            <a:normAutofit/>
          </a:bodyPr>
          <a:lstStyle/>
          <a:p>
            <a:r>
              <a:rPr lang="en-US" kern="1200" dirty="0">
                <a:solidFill>
                  <a:schemeClr val="tx1"/>
                </a:solidFill>
                <a:latin typeface="+mj-lt"/>
                <a:ea typeface="+mj-ea"/>
                <a:cs typeface="+mj-cs"/>
              </a:rPr>
              <a:t>Cross Validation</a:t>
            </a:r>
          </a:p>
        </p:txBody>
      </p:sp>
      <p:sp>
        <p:nvSpPr>
          <p:cNvPr id="3" name="Content Placeholder 2">
            <a:extLst>
              <a:ext uri="{FF2B5EF4-FFF2-40B4-BE49-F238E27FC236}">
                <a16:creationId xmlns:a16="http://schemas.microsoft.com/office/drawing/2014/main" id="{DE989528-F904-2924-2636-609005D932A8}"/>
              </a:ext>
            </a:extLst>
          </p:cNvPr>
          <p:cNvSpPr>
            <a:spLocks noGrp="1"/>
          </p:cNvSpPr>
          <p:nvPr>
            <p:ph idx="4294967295"/>
          </p:nvPr>
        </p:nvSpPr>
        <p:spPr>
          <a:xfrm>
            <a:off x="565150" y="2691638"/>
            <a:ext cx="3609983" cy="3188586"/>
          </a:xfrm>
        </p:spPr>
        <p:txBody>
          <a:bodyPr vert="horz" lIns="91440" tIns="45720" rIns="91440" bIns="45720" rtlCol="0">
            <a:normAutofit/>
          </a:bodyPr>
          <a:lstStyle/>
          <a:p>
            <a:pPr marL="0"/>
            <a:endParaRPr lang="en-US"/>
          </a:p>
          <a:p>
            <a:endParaRPr lang="en-US"/>
          </a:p>
        </p:txBody>
      </p:sp>
      <p:pic>
        <p:nvPicPr>
          <p:cNvPr id="5" name="Picture 4" descr="A screenshot of a computer code&#10;&#10;Description automatically generated">
            <a:extLst>
              <a:ext uri="{FF2B5EF4-FFF2-40B4-BE49-F238E27FC236}">
                <a16:creationId xmlns:a16="http://schemas.microsoft.com/office/drawing/2014/main" id="{3EAC8127-1064-B58D-EA82-F67DF90AD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6" y="371475"/>
            <a:ext cx="9629999" cy="6115050"/>
          </a:xfrm>
          <a:prstGeom prst="rect">
            <a:avLst/>
          </a:prstGeom>
        </p:spPr>
      </p:pic>
      <p:sp>
        <p:nvSpPr>
          <p:cNvPr id="18" name="Cross 17">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12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00D7B-1C83-45A6-EC01-0E7BB73F80DE}"/>
              </a:ext>
            </a:extLst>
          </p:cNvPr>
          <p:cNvSpPr>
            <a:spLocks noGrp="1"/>
          </p:cNvSpPr>
          <p:nvPr>
            <p:ph type="title"/>
          </p:nvPr>
        </p:nvSpPr>
        <p:spPr>
          <a:xfrm>
            <a:off x="565149" y="1204721"/>
            <a:ext cx="8267296" cy="1446550"/>
          </a:xfrm>
        </p:spPr>
        <p:txBody>
          <a:bodyPr>
            <a:normAutofit/>
          </a:bodyPr>
          <a:lstStyle/>
          <a:p>
            <a:r>
              <a:rPr lang="en-US" dirty="0"/>
              <a:t>Inferences &amp; Empirical Results</a:t>
            </a:r>
            <a:endParaRPr lang="en-IN" dirty="0"/>
          </a:p>
        </p:txBody>
      </p:sp>
      <p:sp>
        <p:nvSpPr>
          <p:cNvPr id="13" name="Rectangle 12">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07B9A4-9753-F5A3-D3E3-8B0421DA30BB}"/>
              </a:ext>
            </a:extLst>
          </p:cNvPr>
          <p:cNvSpPr>
            <a:spLocks noGrp="1"/>
          </p:cNvSpPr>
          <p:nvPr>
            <p:ph idx="1"/>
          </p:nvPr>
        </p:nvSpPr>
        <p:spPr>
          <a:xfrm>
            <a:off x="1759241" y="2692400"/>
            <a:ext cx="8264999" cy="3187700"/>
          </a:xfrm>
        </p:spPr>
        <p:txBody>
          <a:bodyPr/>
          <a:lstStyle/>
          <a:p>
            <a:pPr marL="226314" indent="-226314" algn="just" defTabSz="905256">
              <a:spcBef>
                <a:spcPts val="990"/>
              </a:spcBef>
            </a:pPr>
            <a:r>
              <a:rPr lang="en-US" sz="2376" b="0" i="0" kern="1200" dirty="0">
                <a:solidFill>
                  <a:schemeClr val="tx1"/>
                </a:solidFill>
                <a:latin typeface="+mn-lt"/>
                <a:ea typeface="+mn-ea"/>
                <a:cs typeface="+mn-cs"/>
              </a:rPr>
              <a:t>R2 was calculated using binary cross-entropy</a:t>
            </a:r>
          </a:p>
          <a:p>
            <a:pPr marL="226314" indent="-226314" algn="just" defTabSz="905256">
              <a:spcBef>
                <a:spcPts val="990"/>
              </a:spcBef>
            </a:pPr>
            <a:r>
              <a:rPr lang="en-US" sz="2376" b="0" i="0" kern="1200" dirty="0">
                <a:solidFill>
                  <a:schemeClr val="tx1"/>
                </a:solidFill>
                <a:latin typeface="+mn-lt"/>
                <a:ea typeface="+mn-ea"/>
                <a:cs typeface="+mn-cs"/>
              </a:rPr>
              <a:t>Negative value of R2 represents issues such as Imbalanced Data, Excessive Variability</a:t>
            </a:r>
          </a:p>
          <a:p>
            <a:pPr marL="226314" indent="-226314" algn="just" defTabSz="905256">
              <a:spcBef>
                <a:spcPts val="990"/>
              </a:spcBef>
            </a:pPr>
            <a:r>
              <a:rPr lang="en-US" sz="2376" b="0" i="0" kern="1200" dirty="0">
                <a:solidFill>
                  <a:schemeClr val="tx1"/>
                </a:solidFill>
                <a:latin typeface="+mn-lt"/>
                <a:ea typeface="+mn-ea"/>
                <a:cs typeface="+mn-cs"/>
              </a:rPr>
              <a:t>Positive R2 is a significant improvement over the full model</a:t>
            </a:r>
          </a:p>
          <a:p>
            <a:endParaRPr lang="en-IN" dirty="0"/>
          </a:p>
        </p:txBody>
      </p:sp>
      <p:pic>
        <p:nvPicPr>
          <p:cNvPr id="9" name="Picture 8">
            <a:extLst>
              <a:ext uri="{FF2B5EF4-FFF2-40B4-BE49-F238E27FC236}">
                <a16:creationId xmlns:a16="http://schemas.microsoft.com/office/drawing/2014/main" id="{68F7D94E-25C7-1F18-7CB7-E89030908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389" y="4824097"/>
            <a:ext cx="5524166" cy="666710"/>
          </a:xfrm>
          <a:prstGeom prst="rect">
            <a:avLst/>
          </a:prstGeom>
        </p:spPr>
      </p:pic>
    </p:spTree>
    <p:extLst>
      <p:ext uri="{BB962C8B-B14F-4D97-AF65-F5344CB8AC3E}">
        <p14:creationId xmlns:p14="http://schemas.microsoft.com/office/powerpoint/2010/main" val="2786742199"/>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0ACC61644F424E987E5F9B180DD394" ma:contentTypeVersion="6" ma:contentTypeDescription="Create a new document." ma:contentTypeScope="" ma:versionID="3bc9ee6a7187c40c25ba7400e00d0781">
  <xsd:schema xmlns:xsd="http://www.w3.org/2001/XMLSchema" xmlns:xs="http://www.w3.org/2001/XMLSchema" xmlns:p="http://schemas.microsoft.com/office/2006/metadata/properties" xmlns:ns3="2983bdc6-7b0b-404e-91a3-01197aa2bfab" xmlns:ns4="aa29ecac-ae8f-4174-b250-87fc5aed333a" targetNamespace="http://schemas.microsoft.com/office/2006/metadata/properties" ma:root="true" ma:fieldsID="1994a07430b039c82dda48467a0b4972" ns3:_="" ns4:_="">
    <xsd:import namespace="2983bdc6-7b0b-404e-91a3-01197aa2bfab"/>
    <xsd:import namespace="aa29ecac-ae8f-4174-b250-87fc5aed33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3bdc6-7b0b-404e-91a3-01197aa2bfa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29ecac-ae8f-4174-b250-87fc5aed33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a29ecac-ae8f-4174-b250-87fc5aed333a" xsi:nil="true"/>
  </documentManagement>
</p:properties>
</file>

<file path=customXml/itemProps1.xml><?xml version="1.0" encoding="utf-8"?>
<ds:datastoreItem xmlns:ds="http://schemas.openxmlformats.org/officeDocument/2006/customXml" ds:itemID="{76C820B3-1510-4567-B215-FECEF03165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83bdc6-7b0b-404e-91a3-01197aa2bfab"/>
    <ds:schemaRef ds:uri="aa29ecac-ae8f-4174-b250-87fc5aed33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5597AD-4AF0-440C-9C93-B671634CBFA1}">
  <ds:schemaRefs>
    <ds:schemaRef ds:uri="http://schemas.microsoft.com/sharepoint/v3/contenttype/forms"/>
  </ds:schemaRefs>
</ds:datastoreItem>
</file>

<file path=customXml/itemProps3.xml><?xml version="1.0" encoding="utf-8"?>
<ds:datastoreItem xmlns:ds="http://schemas.openxmlformats.org/officeDocument/2006/customXml" ds:itemID="{66BBEFD6-CAC9-452B-9517-B5309AE1391A}">
  <ds:schemaRefs>
    <ds:schemaRef ds:uri="aa29ecac-ae8f-4174-b250-87fc5aed333a"/>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terms/"/>
    <ds:schemaRef ds:uri="2983bdc6-7b0b-404e-91a3-01197aa2bfa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114</TotalTime>
  <Words>304</Words>
  <Application>Microsoft Office PowerPoint</Application>
  <PresentationFormat>Widescreen</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MadridVTI</vt:lpstr>
      <vt:lpstr>Cross Validation &amp; Multiple Testing</vt:lpstr>
      <vt:lpstr>Data</vt:lpstr>
      <vt:lpstr>Policy Question</vt:lpstr>
      <vt:lpstr>Methodology</vt:lpstr>
      <vt:lpstr>Exploratory Data Analysis</vt:lpstr>
      <vt:lpstr>Logistic Regression</vt:lpstr>
      <vt:lpstr>Benjamini – Hochberg Algorithm</vt:lpstr>
      <vt:lpstr>Cross Validation</vt:lpstr>
      <vt:lpstr>Inferences &amp; Empirical Results</vt:lpstr>
      <vt:lpstr>Discussion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 &amp; Multiple Testing</dc:title>
  <dc:creator>Advait Patil</dc:creator>
  <cp:lastModifiedBy>Patil, Advait Manoj</cp:lastModifiedBy>
  <cp:revision>2</cp:revision>
  <dcterms:created xsi:type="dcterms:W3CDTF">2023-10-08T19:42:23Z</dcterms:created>
  <dcterms:modified xsi:type="dcterms:W3CDTF">2023-11-13T17:37:53Z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0x010100660ACC61644F424E987E5F9B180DD394</vt:lpwstr>
  </property>
</Properties>
</file>