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7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5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2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4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6540-27E6-4C6C-AC15-2A3E3A7C1C5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A817-1F76-4DEE-AACE-CA965D5EF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5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dcs@rkne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Optimal Binary Search Tree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err="1" smtClean="0"/>
              <a:t>M.B.Chandak</a:t>
            </a:r>
            <a:endParaRPr lang="en-IN" dirty="0" smtClean="0"/>
          </a:p>
          <a:p>
            <a:pPr algn="r"/>
            <a:r>
              <a:rPr lang="en-IN" dirty="0" smtClean="0">
                <a:hlinkClick r:id="rId2"/>
              </a:rPr>
              <a:t>hodcs@rknec.edu</a:t>
            </a:r>
            <a:endParaRPr lang="en-IN" dirty="0" smtClean="0"/>
          </a:p>
          <a:p>
            <a:pPr algn="r"/>
            <a:r>
              <a:rPr lang="en-IN" smtClean="0"/>
              <a:t>www.mbchandak.com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09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Binary Search Tree - Construction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429"/>
            <a:ext cx="10515600" cy="23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construction logic is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Possibility of randomness in selecting the node during construction will generate multiple trees</a:t>
            </a:r>
          </a:p>
          <a:p>
            <a:r>
              <a:rPr lang="en-IN" dirty="0" smtClean="0"/>
              <a:t>For Example</a:t>
            </a:r>
          </a:p>
          <a:p>
            <a:r>
              <a:rPr lang="en-IN" dirty="0" smtClean="0"/>
              <a:t>(a)						(b)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89" y="3441699"/>
            <a:ext cx="4039054" cy="2870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220" y="3441699"/>
            <a:ext cx="3794579" cy="27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Question-Which tree should be selected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Answer- Tree with minimum cost</a:t>
            </a:r>
          </a:p>
          <a:p>
            <a:r>
              <a:rPr lang="en-IN" b="1" i="1" dirty="0" smtClean="0"/>
              <a:t>How to find the cost of </a:t>
            </a:r>
            <a:r>
              <a:rPr lang="en-IN" b="1" i="1" dirty="0" smtClean="0"/>
              <a:t>tree</a:t>
            </a:r>
            <a:endParaRPr lang="en-IN" b="1" i="1" dirty="0" smtClean="0"/>
          </a:p>
          <a:p>
            <a:r>
              <a:rPr lang="en-IN" dirty="0" smtClean="0"/>
              <a:t>Two types of nodes : </a:t>
            </a:r>
          </a:p>
          <a:p>
            <a:pPr lvl="1"/>
            <a:r>
              <a:rPr lang="en-IN" dirty="0" smtClean="0"/>
              <a:t>Nodes for successful search = K</a:t>
            </a:r>
          </a:p>
          <a:p>
            <a:pPr lvl="1"/>
            <a:r>
              <a:rPr lang="en-IN" dirty="0" smtClean="0"/>
              <a:t>Nodes for unsuccessful search = D</a:t>
            </a:r>
          </a:p>
          <a:p>
            <a:r>
              <a:rPr lang="en-IN" dirty="0" smtClean="0"/>
              <a:t>Depth of the node in the tree is important</a:t>
            </a:r>
          </a:p>
          <a:p>
            <a:r>
              <a:rPr lang="en-IN" dirty="0" smtClean="0"/>
              <a:t>For cost finding = Depth is added with 1 [to include the contribution, otherwise contribution of root will be zero {as depth of root is zero}]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62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591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5850" y="4500563"/>
            <a:ext cx="9223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depth of root node is ZERO, and any value of probability multiple by ZERO will result in ZERO</a:t>
            </a:r>
          </a:p>
          <a:p>
            <a:r>
              <a:rPr lang="en-IN" dirty="0" smtClean="0"/>
              <a:t>To avoid, the Depth of each node including ROOT is added with constant “1”</a:t>
            </a:r>
          </a:p>
          <a:p>
            <a:endParaRPr lang="en-IN" dirty="0"/>
          </a:p>
          <a:p>
            <a:r>
              <a:rPr lang="en-IN" dirty="0" smtClean="0"/>
              <a:t>Depth is calculated assuming ROOT node at Depth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7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793"/>
          </a:xfrm>
        </p:spPr>
        <p:txBody>
          <a:bodyPr/>
          <a:lstStyle/>
          <a:p>
            <a:r>
              <a:rPr lang="en-IN" dirty="0" smtClean="0"/>
              <a:t>Using the formula – Cost of tree [a]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15" y="1956819"/>
            <a:ext cx="4927828" cy="3892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17" y="2222499"/>
            <a:ext cx="4039054" cy="28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 the same formula find the cost of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464" y="1690687"/>
            <a:ext cx="4997450" cy="402794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21" y="1857374"/>
            <a:ext cx="5487304" cy="1229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183" y="3253579"/>
            <a:ext cx="562461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/>
              <a:t>Cost of tree</a:t>
            </a:r>
          </a:p>
          <a:p>
            <a:r>
              <a:rPr lang="en-IN" dirty="0" smtClean="0"/>
              <a:t>K2 x 1 + (k1+k5) x 2 + (do+d1+k4+d5)x3 + (k3+d4)x4</a:t>
            </a:r>
          </a:p>
          <a:p>
            <a:r>
              <a:rPr lang="en-IN" dirty="0" smtClean="0"/>
              <a:t>+ (d2+d3) x 5</a:t>
            </a:r>
          </a:p>
          <a:p>
            <a:r>
              <a:rPr lang="en-IN" dirty="0" smtClean="0"/>
              <a:t>Refer above table and find the values of “k” and “d” terms</a:t>
            </a:r>
          </a:p>
          <a:p>
            <a:r>
              <a:rPr lang="en-IN" dirty="0" smtClean="0"/>
              <a:t>“K” terms for successful probability [pi] and “d” terms for</a:t>
            </a:r>
          </a:p>
          <a:p>
            <a:r>
              <a:rPr lang="en-IN" dirty="0" smtClean="0"/>
              <a:t>Unsuccessful probability [qi]</a:t>
            </a:r>
          </a:p>
          <a:p>
            <a:r>
              <a:rPr lang="en-IN" dirty="0" smtClean="0"/>
              <a:t>Cost = </a:t>
            </a:r>
          </a:p>
          <a:p>
            <a:r>
              <a:rPr lang="en-IN" dirty="0" smtClean="0"/>
              <a:t>0.10 x 1 + (0.15+0.20)x2 + (0.05+0.10+0.10+0.10)x3</a:t>
            </a:r>
          </a:p>
          <a:p>
            <a:r>
              <a:rPr lang="en-IN" dirty="0" smtClean="0"/>
              <a:t>+ (0.05+0.05)x4 + (0.05+0.05)x5</a:t>
            </a:r>
          </a:p>
          <a:p>
            <a:r>
              <a:rPr lang="en-IN" dirty="0" smtClean="0"/>
              <a:t>= 0.10 + 0.70 + 1.05 + 0.4+0.5= 2.75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75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Logic – Fixing Randomness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Construction of matrices</a:t>
            </a:r>
          </a:p>
          <a:p>
            <a:r>
              <a:rPr lang="en-IN" dirty="0" smtClean="0"/>
              <a:t>“P” – probability matrix</a:t>
            </a:r>
          </a:p>
          <a:p>
            <a:r>
              <a:rPr lang="en-IN" dirty="0" smtClean="0"/>
              <a:t>“E” – Evolution matrix</a:t>
            </a:r>
          </a:p>
          <a:p>
            <a:r>
              <a:rPr lang="en-IN" dirty="0" smtClean="0"/>
              <a:t>“R” – Root matrix</a:t>
            </a:r>
          </a:p>
          <a:p>
            <a:pPr marL="0" indent="0">
              <a:buNone/>
            </a:pPr>
            <a:r>
              <a:rPr lang="en-IN" dirty="0" smtClean="0"/>
              <a:t>Check </a:t>
            </a:r>
            <a:r>
              <a:rPr lang="en-IN" dirty="0" smtClean="0"/>
              <a:t>dimensions</a:t>
            </a:r>
          </a:p>
          <a:p>
            <a:pPr marL="0" indent="0">
              <a:buNone/>
            </a:pPr>
            <a:r>
              <a:rPr lang="en-IN" dirty="0" smtClean="0"/>
              <a:t>For further calculations refer the tutorial presentation already mailed.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9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Optimal Binary Search Tree</vt:lpstr>
      <vt:lpstr>Optimal Binary Search Tree - Construction</vt:lpstr>
      <vt:lpstr>Why construction logic is required</vt:lpstr>
      <vt:lpstr>Question-Which tree should be selected</vt:lpstr>
      <vt:lpstr>Formula</vt:lpstr>
      <vt:lpstr>Using the formula – Cost of tree [a]</vt:lpstr>
      <vt:lpstr>Apply the same formula find the cost of tree</vt:lpstr>
      <vt:lpstr>Selection Logic – Fixing Randomness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2020-09-16T03:55:38Z</dcterms:created>
  <dcterms:modified xsi:type="dcterms:W3CDTF">2020-09-16T09:27:10Z</dcterms:modified>
</cp:coreProperties>
</file>