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65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75" autoAdjust="0"/>
  </p:normalViewPr>
  <p:slideViewPr>
    <p:cSldViewPr snapToGrid="0">
      <p:cViewPr varScale="1">
        <p:scale>
          <a:sx n="71" d="100"/>
          <a:sy n="71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850C-E062-4E3B-AEF0-C776DFD722F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F3D2-6D5D-4687-843E-0EB9B08E4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2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、堆：所有的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对象都被分配在堆中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、栈：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函数调用形成了一个由若干帧组成的栈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、队列：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消息队列、回调函数，事件循环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F3D2-6D5D-4687-843E-0EB9B08E4D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1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一开始执行栈的同步任务（这属于宏任务）执行完毕，会去查看是否有微任务队列；</a:t>
            </a:r>
            <a:endParaRPr lang="en-US" altLang="zh-CN" dirty="0"/>
          </a:p>
          <a:p>
            <a:r>
              <a:rPr lang="zh-CN" altLang="en-US" dirty="0"/>
              <a:t>然后执行微任务队列中的所有任务输出</a:t>
            </a:r>
            <a:r>
              <a:rPr lang="en-US" altLang="zh-CN" dirty="0"/>
              <a:t>Promise1</a:t>
            </a:r>
            <a:r>
              <a:rPr lang="zh-CN" altLang="en-US" dirty="0"/>
              <a:t>，同时会生成一个宏任务 </a:t>
            </a:r>
            <a:r>
              <a:rPr lang="en-US" altLang="zh-CN" dirty="0"/>
              <a:t>setTimeout2 </a:t>
            </a:r>
            <a:r>
              <a:rPr lang="zh-CN" altLang="en-US" dirty="0"/>
              <a:t>然后去查看宏任务队列；</a:t>
            </a:r>
            <a:endParaRPr lang="en-US" altLang="zh-CN" dirty="0"/>
          </a:p>
          <a:p>
            <a:r>
              <a:rPr lang="zh-CN" altLang="en-US" dirty="0"/>
              <a:t>宏任务 </a:t>
            </a:r>
            <a:r>
              <a:rPr lang="en-US" altLang="zh-CN" dirty="0"/>
              <a:t>setTimeout1 </a:t>
            </a:r>
            <a:r>
              <a:rPr lang="zh-CN" altLang="en-US" dirty="0"/>
              <a:t>在 </a:t>
            </a:r>
            <a:r>
              <a:rPr lang="en-US" altLang="zh-CN" dirty="0"/>
              <a:t>setTimeout2 </a:t>
            </a:r>
            <a:r>
              <a:rPr lang="zh-CN" altLang="en-US" dirty="0"/>
              <a:t>之前，先执行宏任务 </a:t>
            </a:r>
            <a:r>
              <a:rPr lang="en-US" altLang="zh-CN" dirty="0"/>
              <a:t>setTimeout1</a:t>
            </a:r>
            <a:r>
              <a:rPr lang="zh-CN" altLang="en-US" dirty="0"/>
              <a:t>，输出 </a:t>
            </a:r>
            <a:r>
              <a:rPr lang="en-US" altLang="zh-CN" dirty="0"/>
              <a:t>setTimeout1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在执行宏任务</a:t>
            </a:r>
            <a:r>
              <a:rPr lang="en-US" altLang="zh-CN" dirty="0"/>
              <a:t>setTimeout1</a:t>
            </a:r>
            <a:r>
              <a:rPr lang="zh-CN" altLang="en-US" dirty="0"/>
              <a:t>时会生成微任务</a:t>
            </a:r>
            <a:r>
              <a:rPr lang="en-US" altLang="zh-CN" dirty="0"/>
              <a:t>Promise2 </a:t>
            </a:r>
            <a:r>
              <a:rPr lang="zh-CN" altLang="en-US" dirty="0"/>
              <a:t>，放入微任务队列中；</a:t>
            </a:r>
            <a:endParaRPr lang="en-US" altLang="zh-CN" dirty="0"/>
          </a:p>
          <a:p>
            <a:r>
              <a:rPr lang="zh-CN" altLang="en-US" dirty="0"/>
              <a:t>接着先去清空微任务队列中的所有任务，输出 </a:t>
            </a:r>
            <a:r>
              <a:rPr lang="en-US" altLang="zh-CN" dirty="0"/>
              <a:t>Promise2 </a:t>
            </a:r>
            <a:r>
              <a:rPr lang="zh-CN" altLang="en-US" dirty="0"/>
              <a:t>清空完微任务队列中的所有任务后，就又会去宏任务队列取一个，这回执行的是 </a:t>
            </a:r>
            <a:r>
              <a:rPr lang="en-US" altLang="zh-CN" dirty="0"/>
              <a:t>setTimeout2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F3D2-6D5D-4687-843E-0EB9B08E4D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1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和浏览器中的是完全不相同的东西。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解析后的代码，调用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libuv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库负责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的执行。它将不同的任务分配给不同的线程，形成一个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（事件循环），以异步的方式将任务的执行结果返回给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引擎再将结果返回给用户。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F3D2-6D5D-4687-843E-0EB9B08E4D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timers </a:t>
            </a:r>
            <a:r>
              <a:rPr lang="zh-CN" altLang="en-US" dirty="0"/>
              <a:t>阶段：这个阶段执行</a:t>
            </a:r>
            <a:r>
              <a:rPr lang="en-US" altLang="zh-CN" dirty="0"/>
              <a:t>timer</a:t>
            </a:r>
            <a:r>
              <a:rPr lang="zh-CN" altLang="en-US" dirty="0"/>
              <a:t>（</a:t>
            </a:r>
            <a:r>
              <a:rPr lang="en-US" altLang="zh-CN" dirty="0"/>
              <a:t>setTimeout</a:t>
            </a:r>
            <a:r>
              <a:rPr lang="zh-CN" altLang="en-US" dirty="0"/>
              <a:t>、</a:t>
            </a:r>
            <a:r>
              <a:rPr lang="en-US" altLang="zh-CN" dirty="0"/>
              <a:t>setInterval</a:t>
            </a:r>
            <a:r>
              <a:rPr lang="zh-CN" altLang="en-US" dirty="0"/>
              <a:t>）的回调；</a:t>
            </a:r>
            <a:endParaRPr lang="en-US" altLang="zh-CN" dirty="0"/>
          </a:p>
          <a:p>
            <a:r>
              <a:rPr lang="en-US" altLang="zh-CN" dirty="0"/>
              <a:t>pending callbacks </a:t>
            </a:r>
            <a:r>
              <a:rPr lang="zh-CN" altLang="en-US" dirty="0"/>
              <a:t>阶段：处理一些上一轮循环中的少数未执行的回调，比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错误类型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idle, prepare </a:t>
            </a:r>
            <a:r>
              <a:rPr lang="zh-CN" altLang="en-US" dirty="0"/>
              <a:t>阶段：仅</a:t>
            </a:r>
            <a:r>
              <a:rPr lang="en-US" altLang="zh-CN" dirty="0"/>
              <a:t>node</a:t>
            </a:r>
            <a:r>
              <a:rPr lang="zh-CN" altLang="en-US" dirty="0"/>
              <a:t>内部使用；</a:t>
            </a:r>
            <a:endParaRPr lang="en-US" altLang="zh-CN" dirty="0"/>
          </a:p>
          <a:p>
            <a:r>
              <a:rPr lang="en-US" altLang="zh-CN" dirty="0"/>
              <a:t>poll </a:t>
            </a:r>
            <a:r>
              <a:rPr lang="zh-CN" altLang="en-US" dirty="0"/>
              <a:t>阶段：获取新的</a:t>
            </a:r>
            <a:r>
              <a:rPr lang="en-US" altLang="zh-CN" dirty="0"/>
              <a:t>I/O</a:t>
            </a:r>
            <a:r>
              <a:rPr lang="zh-CN" altLang="en-US" dirty="0"/>
              <a:t>事件</a:t>
            </a:r>
            <a:r>
              <a:rPr lang="en-US" altLang="zh-CN" dirty="0"/>
              <a:t>, </a:t>
            </a:r>
            <a:r>
              <a:rPr lang="zh-CN" altLang="en-US" dirty="0"/>
              <a:t>适当的条件下</a:t>
            </a:r>
            <a:r>
              <a:rPr lang="en-US" altLang="zh-CN" dirty="0"/>
              <a:t>node</a:t>
            </a:r>
            <a:r>
              <a:rPr lang="zh-CN" altLang="en-US" dirty="0"/>
              <a:t>将阻塞在这里；</a:t>
            </a:r>
            <a:endParaRPr lang="en-US" altLang="zh-CN" dirty="0"/>
          </a:p>
          <a:p>
            <a:r>
              <a:rPr lang="en-US" altLang="zh-CN" dirty="0"/>
              <a:t>check </a:t>
            </a:r>
            <a:r>
              <a:rPr lang="zh-CN" altLang="en-US" dirty="0"/>
              <a:t>阶段：执行 </a:t>
            </a:r>
            <a:r>
              <a:rPr lang="en-US" altLang="zh-CN" dirty="0"/>
              <a:t>setImmediate() </a:t>
            </a:r>
            <a:r>
              <a:rPr lang="zh-CN" altLang="en-US" dirty="0"/>
              <a:t>的回调；</a:t>
            </a:r>
            <a:endParaRPr lang="en-US" altLang="zh-CN" dirty="0"/>
          </a:p>
          <a:p>
            <a:r>
              <a:rPr lang="en-US" altLang="zh-CN" dirty="0"/>
              <a:t>close callbacks </a:t>
            </a:r>
            <a:r>
              <a:rPr lang="zh-CN" altLang="en-US" dirty="0"/>
              <a:t>阶段：执行 </a:t>
            </a:r>
            <a:r>
              <a:rPr lang="en-US" altLang="zh-CN" dirty="0"/>
              <a:t>socket </a:t>
            </a:r>
            <a:r>
              <a:rPr lang="zh-CN" altLang="en-US" dirty="0"/>
              <a:t>的 </a:t>
            </a:r>
            <a:r>
              <a:rPr lang="en-US" altLang="zh-CN" dirty="0"/>
              <a:t>close </a:t>
            </a:r>
            <a:r>
              <a:rPr lang="zh-CN" altLang="en-US" dirty="0"/>
              <a:t>事件回调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F3D2-6D5D-4687-843E-0EB9B08E4D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7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浏览器环境下，</a:t>
            </a:r>
            <a:r>
              <a:rPr lang="en-US" altLang="zh-CN" dirty="0"/>
              <a:t>microtask</a:t>
            </a:r>
            <a:r>
              <a:rPr lang="zh-CN" altLang="en-US" dirty="0"/>
              <a:t>的任务队列是每个</a:t>
            </a:r>
            <a:r>
              <a:rPr lang="en-US" altLang="zh-CN" dirty="0" err="1"/>
              <a:t>macrotask</a:t>
            </a:r>
            <a:r>
              <a:rPr lang="zh-CN" altLang="en-US" dirty="0"/>
              <a:t>执行完之后执行。</a:t>
            </a:r>
            <a:endParaRPr lang="en-US" altLang="zh-CN" dirty="0"/>
          </a:p>
          <a:p>
            <a:r>
              <a:rPr lang="zh-CN" altLang="en-US" dirty="0"/>
              <a:t>而在</a:t>
            </a:r>
            <a:r>
              <a:rPr lang="en-US" altLang="zh-CN" dirty="0"/>
              <a:t>Node.js</a:t>
            </a:r>
            <a:r>
              <a:rPr lang="zh-CN" altLang="en-US" dirty="0"/>
              <a:t>中，</a:t>
            </a:r>
            <a:r>
              <a:rPr lang="en-US" altLang="zh-CN" dirty="0"/>
              <a:t>microtask</a:t>
            </a:r>
            <a:r>
              <a:rPr lang="zh-CN" altLang="en-US" dirty="0"/>
              <a:t>会在事件循环的各个阶段之间执行，也就是一个阶段执行完毕，就会去执行</a:t>
            </a:r>
            <a:r>
              <a:rPr lang="en-US" altLang="zh-CN" dirty="0"/>
              <a:t>microtask</a:t>
            </a:r>
            <a:r>
              <a:rPr lang="zh-CN" altLang="en-US" dirty="0"/>
              <a:t>队列的任务。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F3D2-6D5D-4687-843E-0EB9B08E4D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浏览器环境下，</a:t>
            </a:r>
            <a:r>
              <a:rPr lang="en-US" altLang="zh-CN" dirty="0"/>
              <a:t>microtask</a:t>
            </a:r>
            <a:r>
              <a:rPr lang="zh-CN" altLang="en-US" dirty="0"/>
              <a:t>的任务队列是每个</a:t>
            </a:r>
            <a:r>
              <a:rPr lang="en-US" altLang="zh-CN" dirty="0" err="1"/>
              <a:t>macrotask</a:t>
            </a:r>
            <a:r>
              <a:rPr lang="zh-CN" altLang="en-US" dirty="0"/>
              <a:t>执行完之后执行。</a:t>
            </a:r>
            <a:endParaRPr lang="en-US" altLang="zh-CN" dirty="0"/>
          </a:p>
          <a:p>
            <a:r>
              <a:rPr lang="zh-CN" altLang="en-US" dirty="0"/>
              <a:t>而在</a:t>
            </a:r>
            <a:r>
              <a:rPr lang="en-US" altLang="zh-CN" dirty="0"/>
              <a:t>Node.js</a:t>
            </a:r>
            <a:r>
              <a:rPr lang="zh-CN" altLang="en-US" dirty="0"/>
              <a:t>中，</a:t>
            </a:r>
            <a:r>
              <a:rPr lang="en-US" altLang="zh-CN" dirty="0"/>
              <a:t>microtask</a:t>
            </a:r>
            <a:r>
              <a:rPr lang="zh-CN" altLang="en-US" dirty="0"/>
              <a:t>会在事件循环的各个阶段之间执行，也就是一个阶段执行完毕，就会去执行</a:t>
            </a:r>
            <a:r>
              <a:rPr lang="en-US" altLang="zh-CN" dirty="0"/>
              <a:t>microtask</a:t>
            </a:r>
            <a:r>
              <a:rPr lang="zh-CN" altLang="en-US" dirty="0"/>
              <a:t>队列的任务。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F3D2-6D5D-4687-843E-0EB9B08E4D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9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浏览器环境下，</a:t>
            </a:r>
            <a:r>
              <a:rPr lang="en-US" altLang="zh-CN" dirty="0"/>
              <a:t>microtask</a:t>
            </a:r>
            <a:r>
              <a:rPr lang="zh-CN" altLang="en-US" dirty="0"/>
              <a:t>的任务队列是每个</a:t>
            </a:r>
            <a:r>
              <a:rPr lang="en-US" altLang="zh-CN" dirty="0" err="1"/>
              <a:t>macrotask</a:t>
            </a:r>
            <a:r>
              <a:rPr lang="zh-CN" altLang="en-US" dirty="0"/>
              <a:t>执行完之后执行。</a:t>
            </a:r>
            <a:endParaRPr lang="en-US" altLang="zh-CN" dirty="0"/>
          </a:p>
          <a:p>
            <a:r>
              <a:rPr lang="zh-CN" altLang="en-US" dirty="0"/>
              <a:t>而在</a:t>
            </a:r>
            <a:r>
              <a:rPr lang="en-US" altLang="zh-CN" dirty="0"/>
              <a:t>Node.js</a:t>
            </a:r>
            <a:r>
              <a:rPr lang="zh-CN" altLang="en-US" dirty="0"/>
              <a:t>中，</a:t>
            </a:r>
            <a:r>
              <a:rPr lang="en-US" altLang="zh-CN" dirty="0"/>
              <a:t>microtask</a:t>
            </a:r>
            <a:r>
              <a:rPr lang="zh-CN" altLang="en-US" dirty="0"/>
              <a:t>会在事件循环的各个阶段之间执行，也就是一个阶段执行完毕，就会去执行</a:t>
            </a:r>
            <a:r>
              <a:rPr lang="en-US" altLang="zh-CN" dirty="0"/>
              <a:t>microtask</a:t>
            </a:r>
            <a:r>
              <a:rPr lang="zh-CN" altLang="en-US" dirty="0"/>
              <a:t>队列的任务。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node11</a:t>
            </a:r>
            <a:r>
              <a:rPr lang="zh-CN" altLang="en-US" dirty="0"/>
              <a:t>版本一旦执行一个阶段里的一个宏任务</a:t>
            </a:r>
            <a:r>
              <a:rPr lang="en-US" altLang="zh-CN" dirty="0"/>
              <a:t>(</a:t>
            </a:r>
            <a:r>
              <a:rPr lang="en-US" altLang="zh-CN" dirty="0" err="1"/>
              <a:t>setTimeout,setInterval</a:t>
            </a:r>
            <a:r>
              <a:rPr lang="zh-CN" altLang="en-US" dirty="0"/>
              <a:t>和</a:t>
            </a:r>
            <a:r>
              <a:rPr lang="en-US" altLang="zh-CN" dirty="0"/>
              <a:t>setImmediate)</a:t>
            </a:r>
            <a:r>
              <a:rPr lang="zh-CN" altLang="en-US" dirty="0"/>
              <a:t>就立刻执行微任务队列，这就跟浏览器端运行一致，最后的结果为</a:t>
            </a:r>
            <a:r>
              <a:rPr lang="en-US" altLang="zh-CN" dirty="0"/>
              <a:t>timer1=&gt;promise1=&gt;timer2=&gt;promise2 </a:t>
            </a:r>
            <a:r>
              <a:rPr lang="zh-CN" altLang="en-US" dirty="0"/>
              <a:t>如果是</a:t>
            </a:r>
            <a:r>
              <a:rPr lang="en-US" altLang="zh-CN" dirty="0"/>
              <a:t>node10</a:t>
            </a:r>
            <a:r>
              <a:rPr lang="zh-CN" altLang="en-US" dirty="0"/>
              <a:t>及其之前版本：要看第一个定时器执行完，第二个定时器是否在完成队列中。 如果是第二个定时器还未在完成队列中，最后的结果为</a:t>
            </a:r>
            <a:r>
              <a:rPr lang="en-US" altLang="zh-CN" dirty="0"/>
              <a:t>timer1=&gt;promise1=&gt;timer2=&gt;promise2</a:t>
            </a:r>
          </a:p>
          <a:p>
            <a:r>
              <a:rPr lang="zh-CN" altLang="en-US" dirty="0"/>
              <a:t>如果是第二个定时器已经在完成队列中，则最后的结果为</a:t>
            </a:r>
            <a:r>
              <a:rPr lang="en-US" altLang="zh-CN" dirty="0"/>
              <a:t>timer1=&gt;timer2=&gt;promise1=&gt;promise2(</a:t>
            </a:r>
            <a:r>
              <a:rPr lang="zh-CN" altLang="en-US" dirty="0"/>
              <a:t>下文过程解释基于这种情况下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F3D2-6D5D-4687-843E-0EB9B08E4D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25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F3D2-6D5D-4687-843E-0EB9B08E4D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7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F9209-4DB3-432D-8565-3FDFB5D99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61509-C895-48B2-A9D7-F9F696810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70748-07F1-4764-8BF5-AF97EE8B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BE147-AD38-4589-BDF3-9F0B9375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E9561-CF4B-4DA8-AF75-17B748BF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2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EB7B-F4BF-4A6C-A256-0D41753D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FCC6C-B1BA-4C5D-B61B-1B09698D3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B8399-022D-42D1-8DBC-F368DFA4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54A6D-3CB1-4144-B580-20359CA0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A90B-095F-4D0C-8C77-169D52DC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9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0F2368-81AC-4B5B-83BA-9C53325B2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445A7-4F45-4A53-9A66-AA8B2C47C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1576D-9FC6-4825-958F-A2F68764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A9C95-D4CE-4C0F-BE14-996FE393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0F944-41CD-436D-8706-BD549C8F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4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A5E05-270E-4381-BDDB-04992F9B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D98F-CDDA-4514-9B8C-3D82B3AA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A90CF-525E-4F2D-A224-996B004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DFEC5-4B81-46C1-99D6-A7B096B8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D3546-C99E-46D6-94C3-F00E2493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E05EE-A7A9-498B-A703-179EA13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2063E-A743-4B0A-8641-01485E16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A886C-5131-4759-9915-436BE08B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1D330-BBED-4261-B409-75D9935E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C86D4-89A7-40C5-B0E7-D1D030AF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1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3D7FF-7F45-4E7C-AA61-DD5BCD87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CB7B9-92AB-408B-BBA1-35BBC9157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35D08-EC0B-4563-86DE-8C463F5A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1D52A-D5FD-4B44-8A29-3DC3A314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237A3-6471-49B0-9EDA-F94E1B16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53680-FC24-44F1-B1E8-7ACA5F8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044A-392B-4286-90B2-CC494E9B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A3ECB-5A0C-478C-A643-A2E3FAA0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6CB01-10EA-4E37-A3B4-D042F8E4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AD4037-3EDC-4192-B6C0-56076C328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51FC0-3B3A-4927-BB47-A7B5D1806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2068F6-079C-4600-960C-41BE4115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166079-FDDA-4268-89F7-00D59CB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DF68C-F40A-4E2A-B704-C6481594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7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6314-B460-4317-BD74-ACA6C6E2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B15EAA-1713-41CA-AE95-0D732B4A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5550E0-0CD7-4875-BDF8-B572B4BA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A469F-73A3-4FAF-A5DE-CF3F3BDD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7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B7911-C683-4E3B-9DC7-D937D8E7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80EE4-83AA-4DD3-99AF-046B99F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21F7E-08D0-4BEA-B3F3-BB3D90E0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3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DC928-E474-480F-B8B6-3C93E016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A3E8A-F6C2-4BA8-8F5C-2A40E27D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2A3B6-7CD6-4B78-ABA0-0AFE2171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6138E-BF68-4F97-9C59-99F0A21A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B7FB8-E528-4930-B980-6841CE6B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E1620-A957-44EE-BB24-B1F15C39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82104-5C26-449E-B8C9-0A1D10BC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2E1128-44E8-4613-926F-05E181E4B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FC645-D21B-4434-9954-BA61817F3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A24B-201F-4EC5-8EC5-8B292002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DE53F-83E0-4E53-B409-0B2271E1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CDB6B-43A0-4F18-A98E-D7BE604F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8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8F588B-ED6F-49E7-8285-CF8D2F7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28891-B0AD-4C96-A987-AB334EDD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4EDBA-6542-4022-B1CF-70C0BDB9B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2198-3C62-4E40-8E0C-36FF2CC8511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863D3-BD22-48E6-8041-3A2EEEAD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D8970-E69F-466B-8325-AA5CDBBE9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C996-D350-4361-9E85-ABBAAA9B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4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EventL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zh-cn/docs/guides/event-loop-timers-and-nexttick/" TargetMode="External"/><Relationship Id="rId4" Type="http://schemas.openxmlformats.org/officeDocument/2006/relationships/hyperlink" Target="https://nodejs.org/zh-cn/docs/guides/timers-in-nod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Dunn.red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A26D0-2265-45DF-82BA-558AC8E3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82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C1E8-0F1D-48BC-8FDB-77F0F96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setImmediate()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setTimeout()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F1D2-04BF-41BF-A0C4-DDC2F858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setImmediate()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setTimeout()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很类似，二者非常相似，区别主要在于调用时机不同。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setImmediate()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设计为一旦当前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阶段完成（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 就执行脚本。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setTimeout()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阶段为空闲时，且设定时间到达后执行，但它在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6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C1E8-0F1D-48BC-8FDB-77F0F96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process.nextTick()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setImmediate()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F1D2-04BF-41BF-A0C4-DDC2F858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在同一个阶段完成后立即执行。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setImmediate()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在事件循环的接下来的迭代或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‘tick’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上触发。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66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C1E8-0F1D-48BC-8FDB-77F0F96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9CDD0A-C6E9-4119-B724-7B68DE8D7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0378"/>
            <a:ext cx="10515600" cy="3441832"/>
          </a:xfrm>
        </p:spPr>
      </p:pic>
    </p:spTree>
    <p:extLst>
      <p:ext uri="{BB962C8B-B14F-4D97-AF65-F5344CB8AC3E}">
        <p14:creationId xmlns:p14="http://schemas.microsoft.com/office/powerpoint/2010/main" val="108132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C1E8-0F1D-48BC-8FDB-77F0F96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1005A37F-1F02-4EFC-A3E8-AAF8502D8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95" y="1690688"/>
            <a:ext cx="8231610" cy="4594073"/>
          </a:xfrm>
        </p:spPr>
      </p:pic>
    </p:spTree>
    <p:extLst>
      <p:ext uri="{BB962C8B-B14F-4D97-AF65-F5344CB8AC3E}">
        <p14:creationId xmlns:p14="http://schemas.microsoft.com/office/powerpoint/2010/main" val="397337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C1E8-0F1D-48BC-8FDB-77F0F96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0A8EADA-B178-4889-BCF7-C6B91C5B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97" y="1690688"/>
            <a:ext cx="7840206" cy="4365867"/>
          </a:xfrm>
        </p:spPr>
      </p:pic>
    </p:spTree>
    <p:extLst>
      <p:ext uri="{BB962C8B-B14F-4D97-AF65-F5344CB8AC3E}">
        <p14:creationId xmlns:p14="http://schemas.microsoft.com/office/powerpoint/2010/main" val="262297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2F7FF-886F-4C0E-A1CC-89C7C36E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B91EC-BFEF-4F0B-8C9E-E56A1DBC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并发模型与事件循环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Node.js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中的定时器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Node.js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事件循环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66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03F3-1DB6-45F2-BE0D-A9D459D8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下期预告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6FD2E-8B03-4FED-AC96-89180150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VSCode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Redis Client for VSCode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4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F4129-813D-48C9-BD4A-93920F74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FE531C8-B359-47FC-810D-B746732B0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772549" y="1690688"/>
            <a:ext cx="4646901" cy="426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C1E8-0F1D-48BC-8FDB-77F0F96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浏览器中的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F1D2-04BF-41BF-A0C4-DDC2F858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Micro-Task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Promise().then(&lt;callback&gt;)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MutationObserver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Macro-Task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setInterval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7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E19FF-84BB-40D0-B6A4-AC4F0EC3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D6AEDDA-D61B-4309-9AEC-2D4B78D53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6838" y="1825625"/>
            <a:ext cx="38183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7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E19FF-84BB-40D0-B6A4-AC4F0EC3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A894ED-3F96-4AE8-AA23-18B78DE74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690688"/>
            <a:ext cx="7975600" cy="16764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D53988-0D14-4364-BB00-38B2DFB49FB1}"/>
              </a:ext>
            </a:extLst>
          </p:cNvPr>
          <p:cNvSpPr txBox="1"/>
          <p:nvPr/>
        </p:nvSpPr>
        <p:spPr>
          <a:xfrm>
            <a:off x="2418522" y="4104860"/>
            <a:ext cx="735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某个宏任务执行完后，会查看是否有微任务队列。如果有，先执行微任务队列中的所有任务，如果没有，会读取宏任务队列中排在最前的任务，执行宏任务的过程中，遇到微任务，依次加入微任务队列。栈空后，再次读取微任务队列里的任务，依次类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21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E19FF-84BB-40D0-B6A4-AC4F0EC3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56256B0-C307-475A-AF9F-04F4243CEB4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72822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(() 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console.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'Promise1'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(() 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console.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'setTimeout2'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}, 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(() 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console.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'setTimeout1'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(() </a:t>
            </a:r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console.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'Promise2'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}, 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86B73D-3245-476A-A8A7-50E731C75500}"/>
              </a:ext>
            </a:extLst>
          </p:cNvPr>
          <p:cNvSpPr txBox="1"/>
          <p:nvPr/>
        </p:nvSpPr>
        <p:spPr>
          <a:xfrm>
            <a:off x="5963478" y="3110948"/>
            <a:ext cx="266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8846F"/>
                </a:solidFill>
                <a:latin typeface="Consolas" panose="020B0609020204030204" pitchFamily="49" charset="0"/>
              </a:rPr>
              <a:t>// Promise1</a:t>
            </a: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8846F"/>
                </a:solidFill>
                <a:latin typeface="Consolas" panose="020B0609020204030204" pitchFamily="49" charset="0"/>
              </a:rPr>
              <a:t>// setTimeout1</a:t>
            </a: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8846F"/>
                </a:solidFill>
                <a:latin typeface="Consolas" panose="020B0609020204030204" pitchFamily="49" charset="0"/>
              </a:rPr>
              <a:t>// Promise2</a:t>
            </a: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8846F"/>
                </a:solidFill>
                <a:latin typeface="Consolas" panose="020B0609020204030204" pitchFamily="49" charset="0"/>
              </a:rPr>
              <a:t>// setTimeout2</a:t>
            </a: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7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C1E8-0F1D-48BC-8FDB-77F0F96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64BBD6-3852-4E6E-809D-91BB4725F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47774" cy="4331775"/>
          </a:xfrm>
        </p:spPr>
      </p:pic>
    </p:spTree>
    <p:extLst>
      <p:ext uri="{BB962C8B-B14F-4D97-AF65-F5344CB8AC3E}">
        <p14:creationId xmlns:p14="http://schemas.microsoft.com/office/powerpoint/2010/main" val="138087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C1E8-0F1D-48BC-8FDB-77F0F96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F1D2-04BF-41BF-A0C4-DDC2F858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Micro-Task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Promise().then(&lt;callback&gt;)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process.nextTick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Macro-Task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setInterval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setImmediate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94776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E19FF-84BB-40D0-B6A4-AC4F0EC3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DF7901-AFE0-42BD-9A3A-D18AA7336D5C}"/>
              </a:ext>
            </a:extLst>
          </p:cNvPr>
          <p:cNvSpPr/>
          <p:nvPr/>
        </p:nvSpPr>
        <p:spPr>
          <a:xfrm>
            <a:off x="4654475" y="2215599"/>
            <a:ext cx="2883049" cy="68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incoming: connections, data, etc.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CFD668-9D30-4C77-9DA8-36CAE08A40CE}"/>
              </a:ext>
            </a:extLst>
          </p:cNvPr>
          <p:cNvSpPr/>
          <p:nvPr/>
        </p:nvSpPr>
        <p:spPr>
          <a:xfrm>
            <a:off x="1807285" y="3614570"/>
            <a:ext cx="925158" cy="144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timers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9F7005-4DC6-4A6C-A486-9149124DBD76}"/>
              </a:ext>
            </a:extLst>
          </p:cNvPr>
          <p:cNvSpPr/>
          <p:nvPr/>
        </p:nvSpPr>
        <p:spPr>
          <a:xfrm>
            <a:off x="3309546" y="3614570"/>
            <a:ext cx="925158" cy="144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pending callbacks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9F1EF7-DBA0-42EC-A391-C3CC448CF692}"/>
              </a:ext>
            </a:extLst>
          </p:cNvPr>
          <p:cNvSpPr/>
          <p:nvPr/>
        </p:nvSpPr>
        <p:spPr>
          <a:xfrm>
            <a:off x="4811807" y="3614570"/>
            <a:ext cx="925158" cy="144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idle, prepare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D7AFE3-D359-49C8-9563-2BF9A15DEDF3}"/>
              </a:ext>
            </a:extLst>
          </p:cNvPr>
          <p:cNvSpPr/>
          <p:nvPr/>
        </p:nvSpPr>
        <p:spPr>
          <a:xfrm>
            <a:off x="6314068" y="3614570"/>
            <a:ext cx="925158" cy="144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poll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A0D2EF-BC09-465C-A118-DAAED282C63F}"/>
              </a:ext>
            </a:extLst>
          </p:cNvPr>
          <p:cNvSpPr/>
          <p:nvPr/>
        </p:nvSpPr>
        <p:spPr>
          <a:xfrm>
            <a:off x="7816329" y="3614570"/>
            <a:ext cx="925158" cy="144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check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46417E-F916-48DE-802D-F02486D9BDEC}"/>
              </a:ext>
            </a:extLst>
          </p:cNvPr>
          <p:cNvSpPr/>
          <p:nvPr/>
        </p:nvSpPr>
        <p:spPr>
          <a:xfrm>
            <a:off x="9318590" y="3614570"/>
            <a:ext cx="925158" cy="144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close callbacks</a:t>
            </a:r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0B1DBC7A-E404-4BF6-84CD-4B6C3BD4ACC8}"/>
              </a:ext>
            </a:extLst>
          </p:cNvPr>
          <p:cNvCxnSpPr>
            <a:stCxn id="19" idx="2"/>
            <a:endCxn id="14" idx="2"/>
          </p:cNvCxnSpPr>
          <p:nvPr/>
        </p:nvCxnSpPr>
        <p:spPr>
          <a:xfrm rot="5400000">
            <a:off x="6025517" y="1308510"/>
            <a:ext cx="12700" cy="75113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E45421C-BEE9-496A-A6AA-0652F87F38D6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rot="16200000" flipH="1">
            <a:off x="6081082" y="2919005"/>
            <a:ext cx="710482" cy="68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78F000-E662-4B73-90AE-F8BD1B77B91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736965" y="4339366"/>
            <a:ext cx="57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F4F6852-61BE-472E-A225-F87DE0217685}"/>
              </a:ext>
            </a:extLst>
          </p:cNvPr>
          <p:cNvCxnSpPr/>
          <p:nvPr/>
        </p:nvCxnSpPr>
        <p:spPr>
          <a:xfrm>
            <a:off x="7248972" y="4339366"/>
            <a:ext cx="57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D51B93C-DF4E-4FB9-B024-4D2596CDFDF0}"/>
              </a:ext>
            </a:extLst>
          </p:cNvPr>
          <p:cNvCxnSpPr/>
          <p:nvPr/>
        </p:nvCxnSpPr>
        <p:spPr>
          <a:xfrm>
            <a:off x="8741487" y="4323678"/>
            <a:ext cx="57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E869103-76AF-4DB1-B2F6-D443661788F5}"/>
              </a:ext>
            </a:extLst>
          </p:cNvPr>
          <p:cNvCxnSpPr/>
          <p:nvPr/>
        </p:nvCxnSpPr>
        <p:spPr>
          <a:xfrm>
            <a:off x="2732443" y="4323678"/>
            <a:ext cx="57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C15AB8A-AA0E-4FBB-8E48-6357E2C2B5ED}"/>
              </a:ext>
            </a:extLst>
          </p:cNvPr>
          <p:cNvCxnSpPr/>
          <p:nvPr/>
        </p:nvCxnSpPr>
        <p:spPr>
          <a:xfrm>
            <a:off x="4234704" y="4318748"/>
            <a:ext cx="57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4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1056</Words>
  <Application>Microsoft Office PowerPoint</Application>
  <PresentationFormat>宽屏</PresentationFormat>
  <Paragraphs>110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Consolas</vt:lpstr>
      <vt:lpstr>Office 主题​​</vt:lpstr>
      <vt:lpstr>Event Loop</vt:lpstr>
      <vt:lpstr>Javascript运行时</vt:lpstr>
      <vt:lpstr>浏览器中的 Event Loop</vt:lpstr>
      <vt:lpstr>Event Loop 过程解析</vt:lpstr>
      <vt:lpstr>Event Loop 过程解析</vt:lpstr>
      <vt:lpstr>Event Loop 过程解析</vt:lpstr>
      <vt:lpstr>Node 中的 Event Loop</vt:lpstr>
      <vt:lpstr>Node 中的 Event Loop</vt:lpstr>
      <vt:lpstr>Event Loop 的 6 个阶段</vt:lpstr>
      <vt:lpstr>setImmediate() 对比 setTimeout()</vt:lpstr>
      <vt:lpstr>process.nextTick() 对比 setImmediate()</vt:lpstr>
      <vt:lpstr>Node与浏览器的 Event Loop 差异</vt:lpstr>
      <vt:lpstr>Node与浏览器的 Event Loop 差异</vt:lpstr>
      <vt:lpstr>Node与浏览器的 Event Loop 差异</vt:lpstr>
      <vt:lpstr>参考连接</vt:lpstr>
      <vt:lpstr>下期预告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并发模型和事件循环</dc:title>
  <dc:creator>刚 王</dc:creator>
  <cp:lastModifiedBy>刚 王</cp:lastModifiedBy>
  <cp:revision>87</cp:revision>
  <dcterms:created xsi:type="dcterms:W3CDTF">2020-06-03T13:46:49Z</dcterms:created>
  <dcterms:modified xsi:type="dcterms:W3CDTF">2020-06-03T16:52:07Z</dcterms:modified>
</cp:coreProperties>
</file>