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01CBF-C254-43F9-B87C-CD75C3483667}" v="110" dt="2024-10-06T05:02:19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426F0-6885-6029-527A-414F8B184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B23292-CC08-49BD-50B9-BC4EA2CA9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6110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81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4F7871F1-A9C0-331B-5777-309050F6F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7" y="664028"/>
            <a:ext cx="10885714" cy="5464629"/>
          </a:xfrm>
        </p:spPr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r>
              <a:rPr kumimoji="1" lang="ja-JP" altLang="en-US" dirty="0"/>
              <a:t>・緩いダイエッターのためのカロリー管理システム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ターゲット</a:t>
            </a:r>
            <a:endParaRPr lang="en-US" altLang="ja-JP" dirty="0"/>
          </a:p>
          <a:p>
            <a:r>
              <a:rPr kumimoji="1" lang="ja-JP" altLang="en-US" dirty="0"/>
              <a:t>・なんとなく健康が気になる人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どんな課題を解決したか</a:t>
            </a:r>
            <a:endParaRPr kumimoji="1" lang="en-US" altLang="ja-JP" dirty="0"/>
          </a:p>
          <a:p>
            <a:r>
              <a:rPr kumimoji="1" lang="ja-JP" altLang="en-US" dirty="0"/>
              <a:t>・なんとなくで体重管理することで、食べ物に関する罪悪感を低減したい</a:t>
            </a:r>
            <a:endParaRPr kumimoji="1" lang="en-US" altLang="ja-JP" dirty="0"/>
          </a:p>
          <a:p>
            <a:r>
              <a:rPr kumimoji="1" lang="ja-JP" altLang="en-US" dirty="0"/>
              <a:t>・不正確なものをトークンで緩く管理　緩いので作業工数は少ない</a:t>
            </a:r>
            <a:endParaRPr kumimoji="1" lang="en-US" altLang="ja-JP" dirty="0"/>
          </a:p>
          <a:p>
            <a:r>
              <a:rPr kumimoji="1" lang="ja-JP" altLang="en-US" dirty="0"/>
              <a:t>・食べ物が体にあたえる影響をエンタメ的に楽しむ</a:t>
            </a:r>
          </a:p>
        </p:txBody>
      </p:sp>
    </p:spTree>
    <p:extLst>
      <p:ext uri="{BB962C8B-B14F-4D97-AF65-F5344CB8AC3E}">
        <p14:creationId xmlns:p14="http://schemas.microsoft.com/office/powerpoint/2010/main" val="159695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A</dc:creator>
  <cp:lastModifiedBy>T A</cp:lastModifiedBy>
  <cp:revision>1</cp:revision>
  <dcterms:created xsi:type="dcterms:W3CDTF">2024-10-06T04:55:24Z</dcterms:created>
  <dcterms:modified xsi:type="dcterms:W3CDTF">2024-10-06T05:04:06Z</dcterms:modified>
</cp:coreProperties>
</file>