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AD75-ED9E-420B-9B35-0A9BDB3664DB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B1D4-673C-4ABF-A493-5E3D1EFFCB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128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AD75-ED9E-420B-9B35-0A9BDB3664DB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B1D4-673C-4ABF-A493-5E3D1EFFCB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799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AD75-ED9E-420B-9B35-0A9BDB3664DB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B1D4-673C-4ABF-A493-5E3D1EFFCB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502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AD75-ED9E-420B-9B35-0A9BDB3664DB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B1D4-673C-4ABF-A493-5E3D1EFFCB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4703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AD75-ED9E-420B-9B35-0A9BDB3664DB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B1D4-673C-4ABF-A493-5E3D1EFFCB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095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AD75-ED9E-420B-9B35-0A9BDB3664DB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B1D4-673C-4ABF-A493-5E3D1EFFCB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445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AD75-ED9E-420B-9B35-0A9BDB3664DB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B1D4-673C-4ABF-A493-5E3D1EFFCB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009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AD75-ED9E-420B-9B35-0A9BDB3664DB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B1D4-673C-4ABF-A493-5E3D1EFFCB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6882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AD75-ED9E-420B-9B35-0A9BDB3664DB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B1D4-673C-4ABF-A493-5E3D1EFFCB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204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AD75-ED9E-420B-9B35-0A9BDB3664DB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B1D4-673C-4ABF-A493-5E3D1EFFCB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935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AD75-ED9E-420B-9B35-0A9BDB3664DB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B1D4-673C-4ABF-A493-5E3D1EFFCB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5258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AD75-ED9E-420B-9B35-0A9BDB3664DB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7B1D4-673C-4ABF-A493-5E3D1EFFCB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936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27852"/>
          <a:stretch/>
        </p:blipFill>
        <p:spPr>
          <a:xfrm>
            <a:off x="0" y="1673"/>
            <a:ext cx="879627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95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45598"/>
          <a:stretch/>
        </p:blipFill>
        <p:spPr>
          <a:xfrm>
            <a:off x="0" y="1673"/>
            <a:ext cx="663262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404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Familia Cortes silva</dc:creator>
  <cp:lastModifiedBy>Familia Cortes silva</cp:lastModifiedBy>
  <cp:revision>1</cp:revision>
  <dcterms:created xsi:type="dcterms:W3CDTF">2019-05-04T06:34:34Z</dcterms:created>
  <dcterms:modified xsi:type="dcterms:W3CDTF">2019-05-04T06:34:59Z</dcterms:modified>
</cp:coreProperties>
</file>