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2B1A-842B-4D2D-B1AA-B2E93F7D1BA7}" type="datetimeFigureOut">
              <a:rPr lang="es-MX" smtClean="0"/>
              <a:t>12/05/2019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B73FB-DABE-4815-88C9-9EFF3ADAB2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97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84FBD-4D89-404D-A838-F683B1B78537}" type="datetimeFigureOut">
              <a:rPr lang="es-MX" smtClean="0"/>
              <a:t>12/05/2019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BA312-2433-49A5-8EC9-096AB0423C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61641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37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9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D76C7D-8F93-41FE-AF13-1FD0EA3B21B4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1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A9EB-A4A6-4917-9848-C80CD59B6762}" type="datetime1">
              <a:rPr lang="es-MX" smtClean="0"/>
              <a:t>12/05/2019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2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2A6B-A981-4E56-AFD0-BE61A118B68D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68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D5DA-1311-4F23-8258-410A1A3C90A1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64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D986-9578-40C9-A0C3-418FDE376E0D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53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382-C87C-4F7E-9C39-9D03536CA13B}" type="datetime1">
              <a:rPr lang="es-MX" smtClean="0"/>
              <a:t>12/05/2019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59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1FF7-B510-42E6-ACB4-E23BF5EB3F30}" type="datetime1">
              <a:rPr lang="es-MX" smtClean="0"/>
              <a:t>12/05/2019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9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442067-7F43-48CF-A089-AEDDE6C5B98E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53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692BF6-3A7F-4F1B-A578-EA7A030B7CA4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6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C5FF-E760-4031-8DD3-4643D0EDBE37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1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B669-2500-492A-8E8B-56AEBC0A0740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4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594E-D43A-4013-981C-07B98F9E18E3}" type="datetime1">
              <a:rPr lang="es-MX" smtClean="0"/>
              <a:t>12/05/2019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4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06-351B-4DB2-B5FB-A231F4C2014A}" type="datetime1">
              <a:rPr lang="es-MX" smtClean="0"/>
              <a:t>12/05/2019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8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EB1C-273F-4AC6-9EAB-8129E9ABEAD4}" type="datetime1">
              <a:rPr lang="es-MX" smtClean="0"/>
              <a:t>12/05/2019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87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CEA6-90B0-4BCB-BE5A-E0DC2C23AB9F}" type="datetime1">
              <a:rPr lang="es-MX" smtClean="0"/>
              <a:t>12/05/2019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6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A990-9F1B-4B97-A8B6-F3C1B5A59DAF}" type="datetime1">
              <a:rPr lang="es-MX" smtClean="0"/>
              <a:t>12/05/2019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67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A8AC-E45A-4D88-ADDE-EEDB1EA068EB}" type="datetime1">
              <a:rPr lang="es-MX" smtClean="0"/>
              <a:t>12/05/2019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7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12F7D2-4DEB-445A-92DF-8FEA2136673E}" type="datetime1">
              <a:rPr lang="es-MX" smtClean="0"/>
              <a:t>12/05/2019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s-MX" smtClean="0"/>
              <a:t>Edson André Cortés Silva</a:t>
            </a:r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E6CE7A-4358-428B-B3DA-7A3EDC1887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60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forma de normalización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Dependencias</a:t>
            </a:r>
            <a:endParaRPr lang="es-MX" dirty="0"/>
          </a:p>
        </p:txBody>
      </p:sp>
      <p:sp>
        <p:nvSpPr>
          <p:cNvPr id="11" name="Marcador de conteni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Funcionales</a:t>
            </a:r>
          </a:p>
          <a:p>
            <a:pPr marL="0" indent="0">
              <a:buNone/>
            </a:pPr>
            <a:r>
              <a:rPr lang="es-MX" sz="1400" dirty="0" err="1" smtClean="0"/>
              <a:t>Id_Orden</a:t>
            </a:r>
            <a:r>
              <a:rPr lang="es-MX" sz="1400" dirty="0" smtClean="0"/>
              <a:t>- &gt; ( Fecha, </a:t>
            </a:r>
          </a:p>
          <a:p>
            <a:pPr marL="0" indent="0">
              <a:buNone/>
            </a:pPr>
            <a:r>
              <a:rPr lang="es-MX" sz="1400" dirty="0" err="1" smtClean="0"/>
              <a:t>Id_Client,Estado,Nom_client,Num_art,Nom_art,cant,precio</a:t>
            </a:r>
            <a:r>
              <a:rPr lang="es-MX" sz="1400" dirty="0" smtClean="0"/>
              <a:t>)</a:t>
            </a:r>
          </a:p>
          <a:p>
            <a:r>
              <a:rPr lang="es-MX" dirty="0" smtClean="0"/>
              <a:t>Transitivas</a:t>
            </a:r>
          </a:p>
          <a:p>
            <a:pPr marL="0" indent="0">
              <a:buNone/>
            </a:pPr>
            <a:r>
              <a:rPr lang="es-MX" sz="1400" dirty="0" err="1" smtClean="0"/>
              <a:t>Id_client</a:t>
            </a:r>
            <a:r>
              <a:rPr lang="es-MX" sz="1400" dirty="0" smtClean="0"/>
              <a:t>-&gt; (Estado, </a:t>
            </a:r>
            <a:r>
              <a:rPr lang="es-MX" sz="1400" dirty="0" err="1" smtClean="0"/>
              <a:t>Nom_client</a:t>
            </a:r>
            <a:r>
              <a:rPr lang="es-MX" sz="1400" dirty="0" smtClean="0"/>
              <a:t>)</a:t>
            </a:r>
          </a:p>
          <a:p>
            <a:pPr marL="0" indent="0">
              <a:buNone/>
            </a:pPr>
            <a:r>
              <a:rPr lang="es-MX" sz="1400" dirty="0" err="1" smtClean="0"/>
              <a:t>Num_art</a:t>
            </a:r>
            <a:r>
              <a:rPr lang="es-MX" sz="1400" dirty="0" smtClean="0"/>
              <a:t> -&gt; (</a:t>
            </a:r>
            <a:r>
              <a:rPr lang="es-MX" sz="1400" dirty="0" err="1" smtClean="0"/>
              <a:t>Nom_art,precio</a:t>
            </a:r>
            <a:r>
              <a:rPr lang="es-MX" sz="1400" dirty="0" smtClean="0"/>
              <a:t>)</a:t>
            </a:r>
          </a:p>
          <a:p>
            <a:pPr marL="0" indent="0">
              <a:buNone/>
            </a:pPr>
            <a:endParaRPr lang="es-MX" sz="1400" dirty="0"/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	</a:t>
            </a:r>
            <a:r>
              <a:rPr lang="es-MX" sz="1600" dirty="0" smtClean="0"/>
              <a:t>Llaves primarias</a:t>
            </a:r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l="31457" t="43794" r="15389" b="22403"/>
          <a:stretch/>
        </p:blipFill>
        <p:spPr>
          <a:xfrm>
            <a:off x="5535660" y="4372711"/>
            <a:ext cx="6542467" cy="2339205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9477263" y="4367036"/>
            <a:ext cx="631065" cy="3558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5577647" y="4394558"/>
            <a:ext cx="631065" cy="3558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7008813" y="4396445"/>
            <a:ext cx="628360" cy="41457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/>
          <p:cNvSpPr/>
          <p:nvPr/>
        </p:nvSpPr>
        <p:spPr>
          <a:xfrm>
            <a:off x="6312156" y="3179762"/>
            <a:ext cx="380165" cy="24094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Marcador de pie de pá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8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Segunda Forma de normalización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0639"/>
              </p:ext>
            </p:extLst>
          </p:nvPr>
        </p:nvGraphicFramePr>
        <p:xfrm>
          <a:off x="486536" y="2524258"/>
          <a:ext cx="31581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93"/>
                <a:gridCol w="1579093"/>
              </a:tblGrid>
              <a:tr h="338255">
                <a:tc>
                  <a:txBody>
                    <a:bodyPr/>
                    <a:lstStyle/>
                    <a:p>
                      <a:r>
                        <a:rPr lang="es-MX" u="sng" dirty="0" err="1" smtClean="0"/>
                        <a:t>Id_Ord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 smtClean="0"/>
                        <a:t>2301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23/02/11</a:t>
                      </a:r>
                    </a:p>
                  </a:txBody>
                  <a:tcPr/>
                </a:tc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 smtClean="0"/>
                        <a:t>2302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25/02/11</a:t>
                      </a:r>
                      <a:endParaRPr lang="es-MX" dirty="0"/>
                    </a:p>
                  </a:txBody>
                  <a:tcPr/>
                </a:tc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 smtClean="0"/>
                        <a:t>2303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27/02/11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56823" y="2060619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Orden</a:t>
            </a:r>
            <a:endParaRPr lang="es-MX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00917"/>
              </p:ext>
            </p:extLst>
          </p:nvPr>
        </p:nvGraphicFramePr>
        <p:xfrm>
          <a:off x="6548561" y="2533159"/>
          <a:ext cx="44156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4"/>
                <a:gridCol w="1677346"/>
                <a:gridCol w="126642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u="sng" dirty="0" err="1" smtClean="0"/>
                        <a:t>Id</a:t>
                      </a:r>
                      <a:r>
                        <a:rPr lang="es-MX" u="sng" baseline="0" dirty="0" err="1" smtClean="0"/>
                        <a:t>_cliente</a:t>
                      </a:r>
                      <a:endParaRPr lang="es-MX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Nom_client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Estado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Martin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Caracas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Herman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Coro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Pedro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Maracay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CuadroTexto 15"/>
          <p:cNvSpPr txBox="1"/>
          <p:nvPr/>
        </p:nvSpPr>
        <p:spPr>
          <a:xfrm>
            <a:off x="10056255" y="2060619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grpSp>
        <p:nvGrpSpPr>
          <p:cNvPr id="21" name="Grupo 20"/>
          <p:cNvGrpSpPr/>
          <p:nvPr/>
        </p:nvGrpSpPr>
        <p:grpSpPr>
          <a:xfrm>
            <a:off x="3846270" y="4286975"/>
            <a:ext cx="4153345" cy="2339205"/>
            <a:chOff x="4090969" y="4608947"/>
            <a:chExt cx="4153345" cy="233920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62605" t="43794" r="15389" b="22403"/>
            <a:stretch/>
          </p:blipFill>
          <p:spPr>
            <a:xfrm>
              <a:off x="5535660" y="4608947"/>
              <a:ext cx="2708654" cy="2339205"/>
            </a:xfrm>
            <a:prstGeom prst="rect">
              <a:avLst/>
            </a:prstGeom>
          </p:spPr>
        </p:pic>
        <p:grpSp>
          <p:nvGrpSpPr>
            <p:cNvPr id="20" name="Grupo 19"/>
            <p:cNvGrpSpPr/>
            <p:nvPr/>
          </p:nvGrpSpPr>
          <p:grpSpPr>
            <a:xfrm>
              <a:off x="4090969" y="4608947"/>
              <a:ext cx="1444691" cy="2339205"/>
              <a:chOff x="4090969" y="4608947"/>
              <a:chExt cx="1444691" cy="2339205"/>
            </a:xfrm>
          </p:grpSpPr>
          <p:pic>
            <p:nvPicPr>
              <p:cNvPr id="17" name="Imagen 16"/>
              <p:cNvPicPr>
                <a:picLocks noChangeAspect="1"/>
              </p:cNvPicPr>
              <p:nvPr/>
            </p:nvPicPr>
            <p:blipFill rotWithShape="1">
              <a:blip r:embed="rId3"/>
              <a:srcRect l="43595" t="43794" r="50546" b="22403"/>
              <a:stretch/>
            </p:blipFill>
            <p:spPr>
              <a:xfrm>
                <a:off x="4814442" y="4608947"/>
                <a:ext cx="721218" cy="2339205"/>
              </a:xfrm>
              <a:prstGeom prst="rect">
                <a:avLst/>
              </a:prstGeom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 rotWithShape="1">
              <a:blip r:embed="rId3"/>
              <a:srcRect l="31457" t="43794" r="62404" b="22403"/>
              <a:stretch/>
            </p:blipFill>
            <p:spPr>
              <a:xfrm>
                <a:off x="4090969" y="4608947"/>
                <a:ext cx="755560" cy="2339205"/>
              </a:xfrm>
              <a:prstGeom prst="rect">
                <a:avLst/>
              </a:prstGeom>
            </p:spPr>
          </p:pic>
        </p:grpSp>
      </p:grpSp>
      <p:sp>
        <p:nvSpPr>
          <p:cNvPr id="22" name="CuadroTexto 21"/>
          <p:cNvSpPr txBox="1"/>
          <p:nvPr/>
        </p:nvSpPr>
        <p:spPr>
          <a:xfrm>
            <a:off x="4224050" y="3694090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Pedido</a:t>
            </a:r>
            <a:endParaRPr lang="es-MX" dirty="0"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9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Tercera Forma de Normalización</a:t>
            </a:r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Edson André Cortés Silva</a:t>
            </a:r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4383"/>
              </p:ext>
            </p:extLst>
          </p:nvPr>
        </p:nvGraphicFramePr>
        <p:xfrm>
          <a:off x="360609" y="2249347"/>
          <a:ext cx="31581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093"/>
                <a:gridCol w="1579093"/>
              </a:tblGrid>
              <a:tr h="338255">
                <a:tc>
                  <a:txBody>
                    <a:bodyPr/>
                    <a:lstStyle/>
                    <a:p>
                      <a:r>
                        <a:rPr lang="es-MX" u="sng" dirty="0" err="1" smtClean="0"/>
                        <a:t>Id_Ord</a:t>
                      </a:r>
                      <a:endParaRPr lang="es-MX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 smtClean="0"/>
                        <a:t>2301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23/02/11</a:t>
                      </a:r>
                    </a:p>
                  </a:txBody>
                  <a:tcPr/>
                </a:tc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 smtClean="0"/>
                        <a:t>2302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25/02/11</a:t>
                      </a:r>
                      <a:endParaRPr lang="es-MX" dirty="0"/>
                    </a:p>
                  </a:txBody>
                  <a:tcPr/>
                </a:tc>
              </a:tr>
              <a:tr h="338255">
                <a:tc>
                  <a:txBody>
                    <a:bodyPr/>
                    <a:lstStyle/>
                    <a:p>
                      <a:r>
                        <a:rPr lang="es-MX" dirty="0" smtClean="0"/>
                        <a:t>2303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27/02/11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60609" y="1820074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Orden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7784"/>
              </p:ext>
            </p:extLst>
          </p:nvPr>
        </p:nvGraphicFramePr>
        <p:xfrm>
          <a:off x="7538088" y="5213279"/>
          <a:ext cx="44156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84"/>
                <a:gridCol w="1677346"/>
                <a:gridCol w="126642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u="sng" dirty="0" err="1" smtClean="0"/>
                        <a:t>Id</a:t>
                      </a:r>
                      <a:r>
                        <a:rPr lang="es-MX" u="sng" baseline="0" dirty="0" err="1" smtClean="0"/>
                        <a:t>_cliente</a:t>
                      </a:r>
                      <a:endParaRPr lang="es-MX" u="sn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Nom_client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Estado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Martin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Caracas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Herman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Coro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Pedro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Maracay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6375042" y="5267459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38806"/>
              </p:ext>
            </p:extLst>
          </p:nvPr>
        </p:nvGraphicFramePr>
        <p:xfrm>
          <a:off x="244699" y="4171878"/>
          <a:ext cx="502562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207"/>
                <a:gridCol w="1675207"/>
                <a:gridCol w="1675207"/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Nom_art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Precio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3786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35,00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Raqueta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65,00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9132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Paq-3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4,75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5794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Paq-6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5,00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3141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Funda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10,00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10327"/>
              </p:ext>
            </p:extLst>
          </p:nvPr>
        </p:nvGraphicFramePr>
        <p:xfrm>
          <a:off x="7708356" y="2299016"/>
          <a:ext cx="441602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36"/>
                <a:gridCol w="1275008"/>
                <a:gridCol w="1146220"/>
                <a:gridCol w="797058"/>
              </a:tblGrid>
              <a:tr h="25337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Id_orden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Id_cliente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Num_art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Cant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2301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3876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2301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2301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9132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2302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5794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2303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2303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3141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92070" y="3736624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Articulo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75042" y="2393324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Pedido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147</Words>
  <Application>Microsoft Office PowerPoint</Application>
  <PresentationFormat>Panorámica</PresentationFormat>
  <Paragraphs>109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Sala de reuniones Ion</vt:lpstr>
      <vt:lpstr>Primera forma de normalización</vt:lpstr>
      <vt:lpstr>Segunda Forma de normalización</vt:lpstr>
      <vt:lpstr>Tercera Forma de Normalización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Verdesito-green Cortés Silva</dc:creator>
  <cp:lastModifiedBy>Verdesito-green Cortés Silva</cp:lastModifiedBy>
  <cp:revision>8</cp:revision>
  <dcterms:created xsi:type="dcterms:W3CDTF">2019-05-13T01:24:21Z</dcterms:created>
  <dcterms:modified xsi:type="dcterms:W3CDTF">2019-05-13T02:20:52Z</dcterms:modified>
</cp:coreProperties>
</file>