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1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38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0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7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5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4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8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4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E1A25-D0DA-4046-8538-9FCF1196F4BF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44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 도형 3"/>
          <p:cNvSpPr/>
          <p:nvPr/>
        </p:nvSpPr>
        <p:spPr>
          <a:xfrm flipV="1">
            <a:off x="1401426" y="194733"/>
            <a:ext cx="9710835" cy="6444943"/>
          </a:xfrm>
          <a:prstGeom prst="corner">
            <a:avLst>
              <a:gd name="adj1" fmla="val 67250"/>
              <a:gd name="adj2" fmla="val 6307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78620" y="1323249"/>
            <a:ext cx="1509346" cy="14712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Fetch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6132" y="1323249"/>
            <a:ext cx="1509346" cy="14712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Decode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11156" y="1323249"/>
            <a:ext cx="1509346" cy="1471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Memory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88668" y="1323249"/>
            <a:ext cx="1509346" cy="1471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Writeback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54585" y="5015968"/>
            <a:ext cx="1509346" cy="14654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InstrMem</a:t>
            </a:r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32-bit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1KB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640510" y="5005747"/>
            <a:ext cx="1509346" cy="1475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DataMem</a:t>
            </a:r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32-bit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1KB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>
            <a:stCxn id="5" idx="2"/>
          </p:cNvCxnSpPr>
          <p:nvPr/>
        </p:nvCxnSpPr>
        <p:spPr>
          <a:xfrm>
            <a:off x="2633293" y="2794493"/>
            <a:ext cx="0" cy="113567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715853" y="3927963"/>
            <a:ext cx="0" cy="10777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5" idx="3"/>
            <a:endCxn id="6" idx="1"/>
          </p:cNvCxnSpPr>
          <p:nvPr/>
        </p:nvCxnSpPr>
        <p:spPr>
          <a:xfrm flipV="1">
            <a:off x="3387966" y="2058870"/>
            <a:ext cx="268166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3"/>
            <a:endCxn id="8" idx="1"/>
          </p:cNvCxnSpPr>
          <p:nvPr/>
        </p:nvCxnSpPr>
        <p:spPr>
          <a:xfrm flipV="1">
            <a:off x="8720502" y="2058867"/>
            <a:ext cx="268166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077073" y="3056065"/>
            <a:ext cx="177751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019907" y="1456598"/>
            <a:ext cx="858713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5433644" y="782521"/>
            <a:ext cx="1509346" cy="2552696"/>
            <a:chOff x="5407268" y="923193"/>
            <a:chExt cx="1509346" cy="2552696"/>
          </a:xfrm>
        </p:grpSpPr>
        <p:sp>
          <p:nvSpPr>
            <p:cNvPr id="18" name="직사각형 17"/>
            <p:cNvSpPr/>
            <p:nvPr/>
          </p:nvSpPr>
          <p:spPr>
            <a:xfrm>
              <a:off x="5407268" y="923193"/>
              <a:ext cx="1509346" cy="25526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Execute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377" y="2063261"/>
              <a:ext cx="841129" cy="3634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ALU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97768" y="2529251"/>
              <a:ext cx="1128347" cy="3546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Compare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547211" y="1597270"/>
              <a:ext cx="1229460" cy="3634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SignExt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97768" y="2986450"/>
              <a:ext cx="1128347" cy="3546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CondChk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15156" y="1748941"/>
            <a:ext cx="763464" cy="1171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8362" y="1230835"/>
            <a:ext cx="7257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 smtClean="0"/>
              <a:t>clk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7154" y="1551819"/>
            <a:ext cx="68954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 smtClean="0"/>
              <a:t>reset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125658" y="4268664"/>
            <a:ext cx="1509346" cy="2212731"/>
            <a:chOff x="3723538" y="4154365"/>
            <a:chExt cx="1509346" cy="2212731"/>
          </a:xfrm>
        </p:grpSpPr>
        <p:sp>
          <p:nvSpPr>
            <p:cNvPr id="27" name="직사각형 26"/>
            <p:cNvSpPr/>
            <p:nvPr/>
          </p:nvSpPr>
          <p:spPr>
            <a:xfrm>
              <a:off x="3723538" y="4154365"/>
              <a:ext cx="1509346" cy="22127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RegFile</a:t>
              </a:r>
              <a:endPara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273784" y="5367659"/>
              <a:ext cx="408854" cy="3634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PC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133107" y="5833650"/>
              <a:ext cx="690208" cy="3546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CPSR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036392" y="4901669"/>
              <a:ext cx="883638" cy="3634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GPRegs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1" name="직선 연결선 30"/>
          <p:cNvCxnSpPr/>
          <p:nvPr/>
        </p:nvCxnSpPr>
        <p:spPr>
          <a:xfrm>
            <a:off x="2633293" y="3930163"/>
            <a:ext cx="40825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825389" y="3938955"/>
            <a:ext cx="725" cy="3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6" idx="3"/>
            <a:endCxn id="18" idx="1"/>
          </p:cNvCxnSpPr>
          <p:nvPr/>
        </p:nvCxnSpPr>
        <p:spPr>
          <a:xfrm flipV="1">
            <a:off x="5165478" y="2058869"/>
            <a:ext cx="268166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8" idx="3"/>
            <a:endCxn id="7" idx="1"/>
          </p:cNvCxnSpPr>
          <p:nvPr/>
        </p:nvCxnSpPr>
        <p:spPr>
          <a:xfrm flipV="1">
            <a:off x="6942990" y="2058868"/>
            <a:ext cx="268166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054967" y="3335217"/>
            <a:ext cx="0" cy="43302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598253" y="3768238"/>
            <a:ext cx="24567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3598253" y="3768239"/>
            <a:ext cx="725" cy="5004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845799" y="2212732"/>
            <a:ext cx="0" cy="8433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845431" y="2211268"/>
            <a:ext cx="143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941522" y="2211268"/>
            <a:ext cx="143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084759" y="2211268"/>
            <a:ext cx="0" cy="8433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8362951" y="2794485"/>
            <a:ext cx="0" cy="221126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379551" y="3335217"/>
            <a:ext cx="0" cy="265236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1712303" y="3600453"/>
            <a:ext cx="4676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1712301" y="2058868"/>
            <a:ext cx="0" cy="1541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5" idx="1"/>
          </p:cNvCxnSpPr>
          <p:nvPr/>
        </p:nvCxnSpPr>
        <p:spPr>
          <a:xfrm>
            <a:off x="1712301" y="2058867"/>
            <a:ext cx="166319" cy="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8" idx="2"/>
          </p:cNvCxnSpPr>
          <p:nvPr/>
        </p:nvCxnSpPr>
        <p:spPr>
          <a:xfrm>
            <a:off x="9743341" y="2794485"/>
            <a:ext cx="0" cy="12997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048127" y="4094285"/>
            <a:ext cx="56952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048127" y="4097948"/>
            <a:ext cx="0" cy="1619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364462" y="605752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 smtClean="0">
                <a:latin typeface="Consolas" panose="020B0609020204030204" pitchFamily="49" charset="0"/>
              </a:rPr>
              <a:t>Testbench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568200" y="688700"/>
            <a:ext cx="728638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568200" y="679114"/>
            <a:ext cx="0" cy="7965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545878" y="1420122"/>
            <a:ext cx="57706" cy="65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8854585" y="688700"/>
            <a:ext cx="0" cy="77079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8845431" y="1459491"/>
            <a:ext cx="143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800208" y="3901675"/>
            <a:ext cx="57706" cy="65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113044" y="20000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Consolas" panose="020B0609020204030204" pitchFamily="49" charset="0"/>
              </a:rPr>
              <a:t>Top Module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02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1195753" y="1767253"/>
            <a:ext cx="10322170" cy="2971800"/>
            <a:chOff x="1494692" y="1143000"/>
            <a:chExt cx="10322170" cy="2971800"/>
          </a:xfrm>
        </p:grpSpPr>
        <p:sp>
          <p:nvSpPr>
            <p:cNvPr id="13" name="직사각형 12"/>
            <p:cNvSpPr/>
            <p:nvPr/>
          </p:nvSpPr>
          <p:spPr>
            <a:xfrm>
              <a:off x="1494692" y="1143000"/>
              <a:ext cx="10322170" cy="297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931271" y="2053004"/>
              <a:ext cx="1477107" cy="11517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PIKA Binary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06413" y="2053004"/>
              <a:ext cx="1477107" cy="11517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LLVM IR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28" idx="6"/>
              <a:endCxn id="8" idx="1"/>
            </p:cNvCxnSpPr>
            <p:nvPr/>
          </p:nvCxnSpPr>
          <p:spPr>
            <a:xfrm>
              <a:off x="3432517" y="2628899"/>
              <a:ext cx="97389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8" idx="3"/>
              <a:endCxn id="7" idx="1"/>
            </p:cNvCxnSpPr>
            <p:nvPr/>
          </p:nvCxnSpPr>
          <p:spPr>
            <a:xfrm>
              <a:off x="5883520" y="2628901"/>
              <a:ext cx="10477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894991" y="1881554"/>
              <a:ext cx="0" cy="747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6421315" y="1881554"/>
              <a:ext cx="0" cy="747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16761" y="1512221"/>
              <a:ext cx="135646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Clang-3.8.1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51124" y="1512221"/>
              <a:ext cx="214039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PikaLLVM</a:t>
              </a:r>
              <a:r>
                <a:rPr lang="en-US" altLang="ko-KR" dirty="0" smtClean="0"/>
                <a:t>-backend</a:t>
              </a:r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7" idx="3"/>
              <a:endCxn id="33" idx="2"/>
            </p:cNvCxnSpPr>
            <p:nvPr/>
          </p:nvCxnSpPr>
          <p:spPr>
            <a:xfrm flipV="1">
              <a:off x="8408378" y="2624064"/>
              <a:ext cx="1035683" cy="48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8946173" y="1881553"/>
              <a:ext cx="0" cy="747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404203" y="1512220"/>
              <a:ext cx="1083951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PikaRISC</a:t>
              </a:r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1807699" y="1995413"/>
              <a:ext cx="1624818" cy="126697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 Source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9444061" y="1990578"/>
              <a:ext cx="1624818" cy="126697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Runtime Execute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61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14</cp:revision>
  <dcterms:created xsi:type="dcterms:W3CDTF">2021-07-11T11:48:46Z</dcterms:created>
  <dcterms:modified xsi:type="dcterms:W3CDTF">2021-08-02T16:30:05Z</dcterms:modified>
</cp:coreProperties>
</file>