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7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5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4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8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4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1A25-D0DA-4046-8538-9FCF1196F4BF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4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56238" y="254976"/>
            <a:ext cx="9231924" cy="61018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Top.v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42744" y="1093177"/>
            <a:ext cx="1509346" cy="2212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Fetch.v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25006" y="1093176"/>
            <a:ext cx="1509346" cy="2212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Decode.v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7268" y="1093175"/>
            <a:ext cx="1509346" cy="2212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Execute.v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89530" y="1093174"/>
            <a:ext cx="1509346" cy="2212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Memory.v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71792" y="1093173"/>
            <a:ext cx="1509346" cy="2212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Writeback.v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13125" y="3837841"/>
            <a:ext cx="1509346" cy="2212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InstrMem.v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95387" y="3837841"/>
            <a:ext cx="1509346" cy="2212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DataMem.v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23538" y="3837841"/>
            <a:ext cx="1509346" cy="2212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RegFile.v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1376" y="1553306"/>
            <a:ext cx="841129" cy="363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ALU.v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49565" y="2011970"/>
            <a:ext cx="1260228" cy="353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Control.v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97768" y="2010504"/>
            <a:ext cx="1128347" cy="35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BrCond.v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80334" y="1553306"/>
            <a:ext cx="1229460" cy="363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SignExtend.v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/>
          <p:cNvCxnSpPr>
            <a:stCxn id="5" idx="2"/>
            <a:endCxn id="12" idx="0"/>
          </p:cNvCxnSpPr>
          <p:nvPr/>
        </p:nvCxnSpPr>
        <p:spPr>
          <a:xfrm>
            <a:off x="2797417" y="3305908"/>
            <a:ext cx="1680794" cy="5319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2"/>
            <a:endCxn id="12" idx="0"/>
          </p:cNvCxnSpPr>
          <p:nvPr/>
        </p:nvCxnSpPr>
        <p:spPr>
          <a:xfrm flipH="1">
            <a:off x="4478211" y="3305907"/>
            <a:ext cx="1468" cy="5319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7" idx="2"/>
            <a:endCxn id="12" idx="0"/>
          </p:cNvCxnSpPr>
          <p:nvPr/>
        </p:nvCxnSpPr>
        <p:spPr>
          <a:xfrm flipH="1">
            <a:off x="4478211" y="3305906"/>
            <a:ext cx="1683730" cy="5319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" idx="2"/>
            <a:endCxn id="11" idx="0"/>
          </p:cNvCxnSpPr>
          <p:nvPr/>
        </p:nvCxnSpPr>
        <p:spPr>
          <a:xfrm>
            <a:off x="7844203" y="3305905"/>
            <a:ext cx="5857" cy="5319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5" idx="2"/>
            <a:endCxn id="10" idx="0"/>
          </p:cNvCxnSpPr>
          <p:nvPr/>
        </p:nvCxnSpPr>
        <p:spPr>
          <a:xfrm>
            <a:off x="2797417" y="3305908"/>
            <a:ext cx="3370381" cy="5319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5" idx="3"/>
            <a:endCxn id="6" idx="1"/>
          </p:cNvCxnSpPr>
          <p:nvPr/>
        </p:nvCxnSpPr>
        <p:spPr>
          <a:xfrm flipV="1">
            <a:off x="3552090" y="2199542"/>
            <a:ext cx="17291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3"/>
            <a:endCxn id="7" idx="1"/>
          </p:cNvCxnSpPr>
          <p:nvPr/>
        </p:nvCxnSpPr>
        <p:spPr>
          <a:xfrm flipV="1">
            <a:off x="5234352" y="2199541"/>
            <a:ext cx="17291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3"/>
            <a:endCxn id="8" idx="1"/>
          </p:cNvCxnSpPr>
          <p:nvPr/>
        </p:nvCxnSpPr>
        <p:spPr>
          <a:xfrm flipV="1">
            <a:off x="6916614" y="2199540"/>
            <a:ext cx="17291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8" idx="3"/>
            <a:endCxn id="9" idx="1"/>
          </p:cNvCxnSpPr>
          <p:nvPr/>
        </p:nvCxnSpPr>
        <p:spPr>
          <a:xfrm flipV="1">
            <a:off x="8598876" y="2199539"/>
            <a:ext cx="17291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232884" y="2444262"/>
            <a:ext cx="185664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32884" y="2690446"/>
            <a:ext cx="353890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44203" y="346416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3,1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53154" y="346416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1,1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56438" y="32868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1,1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220843" y="3255296"/>
            <a:ext cx="49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2,2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337231" y="3244302"/>
            <a:ext cx="3956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6,2-</a:t>
            </a:r>
            <a:r>
              <a:rPr lang="ko-KR" altLang="en-US" sz="1400" dirty="0" smtClean="0"/>
              <a:t>근데 이러면 </a:t>
            </a:r>
            <a:r>
              <a:rPr lang="en-US" altLang="ko-KR" sz="1400" dirty="0" smtClean="0"/>
              <a:t>WB</a:t>
            </a:r>
            <a:r>
              <a:rPr lang="ko-KR" altLang="en-US" sz="1400" dirty="0" smtClean="0"/>
              <a:t>이 왜 필요함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CALL </a:t>
            </a:r>
            <a:r>
              <a:rPr lang="ko-KR" altLang="en-US" sz="1400" dirty="0" smtClean="0"/>
              <a:t>때문에</a:t>
            </a:r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6915146" y="2939562"/>
            <a:ext cx="185664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9" idx="2"/>
            <a:endCxn id="12" idx="0"/>
          </p:cNvCxnSpPr>
          <p:nvPr/>
        </p:nvCxnSpPr>
        <p:spPr>
          <a:xfrm flipH="1">
            <a:off x="4478211" y="3305904"/>
            <a:ext cx="5048254" cy="531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271260" y="32135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2,0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98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2021-07-11T11:48:46Z</dcterms:created>
  <dcterms:modified xsi:type="dcterms:W3CDTF">2021-07-11T12:15:44Z</dcterms:modified>
</cp:coreProperties>
</file>