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4"/>
    <p:restoredTop sz="94707"/>
  </p:normalViewPr>
  <p:slideViewPr>
    <p:cSldViewPr snapToGrid="0">
      <p:cViewPr varScale="1">
        <p:scale>
          <a:sx n="255" d="100"/>
          <a:sy n="255" d="100"/>
        </p:scale>
        <p:origin x="1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0A32-463F-EB44-B7A8-479C53E18F71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8C109-AD95-2A4D-B221-0FF00302FC6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631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8C109-AD95-2A4D-B221-0FF00302FC6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11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2AD2E-0FAD-5F94-F706-0E330382F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353614-25EE-DC62-C6E7-3CC2109F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22117-A26D-78DF-5AEE-D45A9B81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689BE-5C18-7287-4E74-0C0284E6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9A3DD-D3AD-B91F-9ED1-F643DF6B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37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34D4B-7499-07AE-8E61-CEB99B70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1D219-1BA5-B3E3-4A25-C7780CF8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F4A3EE-8E94-EDD7-C94E-B136F6E0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AE78D-1B5D-E0EC-F43C-7685A20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6B760E-280F-2183-588E-D71BADB6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23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B7150D-E46D-B23E-F1EF-470A87AB7F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9FA953-1E03-2551-7702-7BD3015B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D98B1-343B-E6F3-C008-B235C949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560A3-E344-4BC7-A47E-F8A3D68C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3E8ADE-140F-4685-A63C-365B5792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69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3E68D-A4B8-0CA5-A9F3-68B9982C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0D515-D0CE-8C75-1FDE-AA68FEF9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7F40-0C2A-AB2B-3F97-C5966F7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2BB3D-F32B-9FD2-42F4-DD1F234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56C2FA-85EF-8F1F-1D95-3ABE8FB9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193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7EC18-B11C-DA0E-552A-1248E0408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68F69-C096-03B6-46A8-04B67191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AB01E-7459-9C83-5B3C-0FD2DD8A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B0F6D-49AF-2514-D242-D6E361E4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E0BEC-A51F-C8B8-305A-9FCCF68A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97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566AE-2004-93E0-FA9B-312A182A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4B5C3-F3E5-D227-2F14-F545DF5BA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42A43-C29D-E03D-C038-5CF7FAF23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E709D-7724-3271-2D99-F99FA9C4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59A3FB-BB57-9E55-19BA-D154F72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ECE8D-602D-DC2A-1414-D5A278E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139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F228A-173E-FB30-54F5-73214F72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13888-F02C-5895-2A6B-7D054B76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38D6B-16E5-CC43-C7A7-24F687EA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101714-76F5-3065-6E5C-DDE07E51D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EFEA9-CB65-E07A-349C-00F5449BF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8BC37-1E52-C0AA-D00E-827D4D24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EF3E1D-C4F4-D766-00F1-8ADF099F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5B662-97DE-E78F-842E-487E8068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73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63CBC-424E-476B-A588-8F9FD6C0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2DC320-4BA8-BA42-729B-AD4AB470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F59660-5D37-2014-2A7F-B00B7531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9C788-9B62-1475-0AE8-66CF7821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052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8667A4-5536-F2D0-60F9-35CDE19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ECBA86-0555-F00A-B12C-85278B54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FA716-2309-6DB2-FE8D-999EA149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58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5988D-F431-59E9-113F-F3F2F7F5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BABD0-6672-298D-2572-D232ED4F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76EA54-751F-E4CC-5500-E9E8F2546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2688C-B9D4-C5DA-F8FF-95368CC7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ED5344-80CE-2138-E0E7-44169BD8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EE3E9-B7CE-7A31-594A-97995A2E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821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D240A-D7F1-BE32-AE97-8810B453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926A9-0EFC-7F83-D613-80FA0FF8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1D4BC8-C99F-9DC9-4623-6D3609327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88BB98-BCAA-AA87-4EF6-3B28887F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3DABF-4A0D-6320-2089-1EEF4254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C09BE7-3A33-A657-45B5-6564B44D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40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BDB873-9730-0A18-D56C-E390483C0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D50D76-3123-2E61-2044-AE5F247E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99499-4C76-C10D-C63D-DCE97F1A8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EE22-6819-6240-9E24-EAF88CC20399}" type="datetimeFigureOut">
              <a:rPr kumimoji="1" lang="ko-Kore-KR" altLang="en-US" smtClean="0"/>
              <a:t>2023. 7. 27.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EF475-5EBB-CABF-74FB-8164834F2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0E488-E0B0-85D9-D014-419ACC070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7650-9949-5D49-9C38-8CCD0A55561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91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8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69E220-2BAC-9619-2331-5121A5E8A872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379AB7-53A3-33E2-2D2F-D9B2BD5EFA12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F9E72F-0CA2-2A56-1A6A-1C7BF28AD9B4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930D77C-F8F1-1A49-07AA-92C2B95F725C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070D0E-4254-9730-40CD-C72227656CCD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2D3450-4374-F275-B16A-BAD39121708D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7DF3E7B-77F8-007B-41E5-D097D12E5954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9CFC14-7018-724D-1D0C-2F811EE96C58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B69CA8-893A-1AA2-11C9-4AC0BF1E5F2B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62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75191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D5C6C-1F64-D0FE-83A3-95F9E3E7EB79}"/>
              </a:ext>
            </a:extLst>
          </p:cNvPr>
          <p:cNvSpPr txBox="1"/>
          <p:nvPr/>
        </p:nvSpPr>
        <p:spPr>
          <a:xfrm>
            <a:off x="414728" y="176694"/>
            <a:ext cx="400737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struct AAA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struct BBB {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int n;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char c;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double d;</a:t>
            </a: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6B25-8106-8DE6-2D44-44A4EED7BC82}"/>
              </a:ext>
            </a:extLst>
          </p:cNvPr>
          <p:cNvSpPr/>
          <p:nvPr/>
        </p:nvSpPr>
        <p:spPr>
          <a:xfrm>
            <a:off x="979357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75B10C-998B-F80A-F5A8-E7493397976F}"/>
              </a:ext>
            </a:extLst>
          </p:cNvPr>
          <p:cNvSpPr/>
          <p:nvPr/>
        </p:nvSpPr>
        <p:spPr>
          <a:xfrm>
            <a:off x="1219201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ECCF59-9F3D-B94B-04C3-E5EB621BF529}"/>
              </a:ext>
            </a:extLst>
          </p:cNvPr>
          <p:cNvSpPr/>
          <p:nvPr/>
        </p:nvSpPr>
        <p:spPr>
          <a:xfrm>
            <a:off x="1459045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FB933C-0B1A-A9C6-6F09-354EF71CB33C}"/>
              </a:ext>
            </a:extLst>
          </p:cNvPr>
          <p:cNvSpPr/>
          <p:nvPr/>
        </p:nvSpPr>
        <p:spPr>
          <a:xfrm>
            <a:off x="1698889" y="3429000"/>
            <a:ext cx="239844" cy="5533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A6FE13-DCDA-E476-E0C3-CE02EE6D692C}"/>
              </a:ext>
            </a:extLst>
          </p:cNvPr>
          <p:cNvSpPr/>
          <p:nvPr/>
        </p:nvSpPr>
        <p:spPr>
          <a:xfrm>
            <a:off x="1938733" y="3429000"/>
            <a:ext cx="239844" cy="5533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C144D7-DE66-725D-7538-4385B2EEB2D3}"/>
              </a:ext>
            </a:extLst>
          </p:cNvPr>
          <p:cNvSpPr/>
          <p:nvPr/>
        </p:nvSpPr>
        <p:spPr>
          <a:xfrm>
            <a:off x="2178577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80832A-7511-0335-3B12-EA6BE07C379D}"/>
              </a:ext>
            </a:extLst>
          </p:cNvPr>
          <p:cNvSpPr/>
          <p:nvPr/>
        </p:nvSpPr>
        <p:spPr>
          <a:xfrm>
            <a:off x="2418421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043AF5-1ADB-7A67-034F-A194C6D5ED21}"/>
              </a:ext>
            </a:extLst>
          </p:cNvPr>
          <p:cNvSpPr/>
          <p:nvPr/>
        </p:nvSpPr>
        <p:spPr>
          <a:xfrm>
            <a:off x="2658265" y="3429000"/>
            <a:ext cx="239844" cy="5533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40D424-79E7-DF93-1766-CC7F4CB4CB1B}"/>
              </a:ext>
            </a:extLst>
          </p:cNvPr>
          <p:cNvSpPr/>
          <p:nvPr/>
        </p:nvSpPr>
        <p:spPr>
          <a:xfrm>
            <a:off x="291311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9264F4-0A3F-13C4-583A-9E5924678613}"/>
              </a:ext>
            </a:extLst>
          </p:cNvPr>
          <p:cNvSpPr/>
          <p:nvPr/>
        </p:nvSpPr>
        <p:spPr>
          <a:xfrm>
            <a:off x="315295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D7243A-C52F-1C2E-84B1-FE1D1695F27E}"/>
              </a:ext>
            </a:extLst>
          </p:cNvPr>
          <p:cNvSpPr/>
          <p:nvPr/>
        </p:nvSpPr>
        <p:spPr>
          <a:xfrm>
            <a:off x="339279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9D9C0D-948A-612F-B963-D06EF576ED8F}"/>
              </a:ext>
            </a:extLst>
          </p:cNvPr>
          <p:cNvSpPr/>
          <p:nvPr/>
        </p:nvSpPr>
        <p:spPr>
          <a:xfrm>
            <a:off x="3632642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448013-25F8-9F8D-B2CA-D04B6B5ACAD3}"/>
              </a:ext>
            </a:extLst>
          </p:cNvPr>
          <p:cNvSpPr/>
          <p:nvPr/>
        </p:nvSpPr>
        <p:spPr>
          <a:xfrm>
            <a:off x="3872486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74D57F-F71A-6E2D-B80D-08353BAEFA9F}"/>
              </a:ext>
            </a:extLst>
          </p:cNvPr>
          <p:cNvSpPr/>
          <p:nvPr/>
        </p:nvSpPr>
        <p:spPr>
          <a:xfrm>
            <a:off x="4112330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D1304-9AAD-FA26-0E91-6E91896B06CD}"/>
              </a:ext>
            </a:extLst>
          </p:cNvPr>
          <p:cNvSpPr/>
          <p:nvPr/>
        </p:nvSpPr>
        <p:spPr>
          <a:xfrm>
            <a:off x="4352174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5D7D3-429C-5B2B-2320-04612BAC4A8D}"/>
              </a:ext>
            </a:extLst>
          </p:cNvPr>
          <p:cNvSpPr/>
          <p:nvPr/>
        </p:nvSpPr>
        <p:spPr>
          <a:xfrm>
            <a:off x="4592018" y="3429000"/>
            <a:ext cx="239844" cy="5533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D83EB6-F9D6-5379-545E-6118952B1B6E}"/>
              </a:ext>
            </a:extLst>
          </p:cNvPr>
          <p:cNvSpPr/>
          <p:nvPr/>
        </p:nvSpPr>
        <p:spPr>
          <a:xfrm>
            <a:off x="484686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1EB7F-9D69-9B23-DEB2-D5DEB3DC670E}"/>
              </a:ext>
            </a:extLst>
          </p:cNvPr>
          <p:cNvSpPr/>
          <p:nvPr/>
        </p:nvSpPr>
        <p:spPr>
          <a:xfrm>
            <a:off x="508670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118856-A9A6-1812-F39D-EAE835C91D0C}"/>
              </a:ext>
            </a:extLst>
          </p:cNvPr>
          <p:cNvSpPr/>
          <p:nvPr/>
        </p:nvSpPr>
        <p:spPr>
          <a:xfrm>
            <a:off x="532655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627237-3858-EFFC-5CD2-A7EED4E63221}"/>
              </a:ext>
            </a:extLst>
          </p:cNvPr>
          <p:cNvSpPr/>
          <p:nvPr/>
        </p:nvSpPr>
        <p:spPr>
          <a:xfrm>
            <a:off x="5566395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2F54D3-DAB8-9A09-A269-A293E4DA869C}"/>
              </a:ext>
            </a:extLst>
          </p:cNvPr>
          <p:cNvSpPr/>
          <p:nvPr/>
        </p:nvSpPr>
        <p:spPr>
          <a:xfrm>
            <a:off x="5806239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CF7C63-F809-CA43-8C51-EBB62B69E01D}"/>
              </a:ext>
            </a:extLst>
          </p:cNvPr>
          <p:cNvSpPr/>
          <p:nvPr/>
        </p:nvSpPr>
        <p:spPr>
          <a:xfrm>
            <a:off x="6046083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BC351F-A270-4A31-A7A6-A0757C6BB227}"/>
              </a:ext>
            </a:extLst>
          </p:cNvPr>
          <p:cNvSpPr/>
          <p:nvPr/>
        </p:nvSpPr>
        <p:spPr>
          <a:xfrm>
            <a:off x="6285927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1CF86A-C580-6A6B-556B-87FC7FE03FDD}"/>
              </a:ext>
            </a:extLst>
          </p:cNvPr>
          <p:cNvSpPr/>
          <p:nvPr/>
        </p:nvSpPr>
        <p:spPr>
          <a:xfrm>
            <a:off x="6525771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7E0B41-D49F-708E-3A6B-6968A666B2F1}"/>
              </a:ext>
            </a:extLst>
          </p:cNvPr>
          <p:cNvSpPr/>
          <p:nvPr/>
        </p:nvSpPr>
        <p:spPr>
          <a:xfrm>
            <a:off x="678061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717AF6-7A50-8569-E88C-03ED105E7E3B}"/>
              </a:ext>
            </a:extLst>
          </p:cNvPr>
          <p:cNvSpPr/>
          <p:nvPr/>
        </p:nvSpPr>
        <p:spPr>
          <a:xfrm>
            <a:off x="702046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B51302E-B40D-9FA5-02F0-951064226417}"/>
              </a:ext>
            </a:extLst>
          </p:cNvPr>
          <p:cNvSpPr/>
          <p:nvPr/>
        </p:nvSpPr>
        <p:spPr>
          <a:xfrm>
            <a:off x="726030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69DFAB-3993-9C17-8364-4FBABD0E0730}"/>
              </a:ext>
            </a:extLst>
          </p:cNvPr>
          <p:cNvSpPr/>
          <p:nvPr/>
        </p:nvSpPr>
        <p:spPr>
          <a:xfrm>
            <a:off x="7500148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B76059C-BF7D-FD24-AD85-7B759F39C0BC}"/>
              </a:ext>
            </a:extLst>
          </p:cNvPr>
          <p:cNvSpPr/>
          <p:nvPr/>
        </p:nvSpPr>
        <p:spPr>
          <a:xfrm>
            <a:off x="7739992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C6531C-F932-62E8-E581-4FE7270CF8A3}"/>
              </a:ext>
            </a:extLst>
          </p:cNvPr>
          <p:cNvSpPr/>
          <p:nvPr/>
        </p:nvSpPr>
        <p:spPr>
          <a:xfrm>
            <a:off x="7979836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C3CC547-3DC9-02E8-163C-DEAF23B91C55}"/>
              </a:ext>
            </a:extLst>
          </p:cNvPr>
          <p:cNvSpPr/>
          <p:nvPr/>
        </p:nvSpPr>
        <p:spPr>
          <a:xfrm>
            <a:off x="8219680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5863F0A-B0F8-B9ED-443F-5548AA3839FB}"/>
              </a:ext>
            </a:extLst>
          </p:cNvPr>
          <p:cNvSpPr/>
          <p:nvPr/>
        </p:nvSpPr>
        <p:spPr>
          <a:xfrm>
            <a:off x="8459524" y="3429000"/>
            <a:ext cx="239844" cy="55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C8D571-CF32-2496-BFFC-58EC1D225FDE}"/>
              </a:ext>
            </a:extLst>
          </p:cNvPr>
          <p:cNvSpPr txBox="1"/>
          <p:nvPr/>
        </p:nvSpPr>
        <p:spPr>
          <a:xfrm>
            <a:off x="734489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00</a:t>
            </a:r>
            <a:endParaRPr lang="ko-Kore-KR" alt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7883E3-235F-8922-85DD-DA527D4C5979}"/>
              </a:ext>
            </a:extLst>
          </p:cNvPr>
          <p:cNvSpPr txBox="1"/>
          <p:nvPr/>
        </p:nvSpPr>
        <p:spPr>
          <a:xfrm>
            <a:off x="2688231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050" dirty="0">
                <a:latin typeface="DM Mono" panose="020B0509040201040103" pitchFamily="49" charset="0"/>
              </a:rPr>
              <a:t>1</a:t>
            </a:r>
            <a:r>
              <a:rPr lang="en-US" altLang="ko-KR" sz="1050" dirty="0">
                <a:latin typeface="DM Mono" panose="020B0509040201040103" pitchFamily="49" charset="0"/>
              </a:rPr>
              <a:t>08</a:t>
            </a:r>
            <a:endParaRPr lang="ko-Kore-KR" altLang="en-US" sz="105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FAB5B-94C5-1CEA-B189-8CD19DDE78DA}"/>
              </a:ext>
            </a:extLst>
          </p:cNvPr>
          <p:cNvSpPr txBox="1"/>
          <p:nvPr/>
        </p:nvSpPr>
        <p:spPr>
          <a:xfrm>
            <a:off x="4621984" y="3175084"/>
            <a:ext cx="78450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DM Mono" panose="020B0509040201040103" pitchFamily="49" charset="0"/>
              </a:rPr>
              <a:t>116</a:t>
            </a:r>
            <a:endParaRPr lang="ko-Kore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53506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36426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200" dirty="0">
                <a:latin typeface="DM Mono" panose="020B0509040201040103" pitchFamily="49" charset="0"/>
              </a:rPr>
              <a:t>struct user {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char name[32];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// ...</a:t>
            </a:r>
          </a:p>
          <a:p>
            <a:endParaRPr lang="ko-Kore-KR" altLang="en-US" sz="1200" dirty="0">
              <a:latin typeface="DM Mono" panose="020B0509040201040103" pitchFamily="49" charset="0"/>
            </a:endParaRPr>
          </a:p>
          <a:p>
            <a:r>
              <a:rPr lang="ko-Kore-KR" altLang="en-US" sz="1200" dirty="0">
                <a:latin typeface="DM Mono" panose="020B0509040201040103" pitchFamily="49" charset="0"/>
              </a:rPr>
              <a:t>    struct list_head link;</a:t>
            </a:r>
          </a:p>
          <a:p>
            <a:r>
              <a:rPr lang="ko-Kore-KR" altLang="en-US" sz="1200" dirty="0">
                <a:latin typeface="DM Mono" panose="020B0509040201040103" pitchFamily="49" charset="0"/>
              </a:rPr>
              <a:t>};</a:t>
            </a:r>
            <a:endParaRPr lang="en-US" altLang="ko-Kore-KR" sz="1200" dirty="0">
              <a:latin typeface="DM Mono" panose="020B0509040201040103" pitchFamily="49" charset="0"/>
            </a:endParaRP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user1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"Tom", .age = 42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user2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"Bob", .age = 30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user user3 = {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   .name = "Alice", .age = 24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};</a:t>
            </a:r>
          </a:p>
          <a:p>
            <a:endParaRPr lang="en" altLang="ko-Kore-KR" sz="12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struct </a:t>
            </a:r>
            <a:r>
              <a:rPr lang="en" altLang="ko-Kore-KR" sz="1200" dirty="0" err="1">
                <a:solidFill>
                  <a:srgbClr val="FF0000"/>
                </a:solidFill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 head = { .next = NULL };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1326629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9969" y="4484767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1520252" y="408753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52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1326629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9969" y="4484767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1520252" y="408753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2698230" y="4638656"/>
            <a:ext cx="1276660" cy="3997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63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5803691" y="153489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527031" y="1580878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5997314" y="118364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H="1">
            <a:off x="6633143" y="1734767"/>
            <a:ext cx="542149" cy="3303626"/>
          </a:xfrm>
          <a:prstGeom prst="curvedConnector5">
            <a:avLst>
              <a:gd name="adj1" fmla="val -42166"/>
              <a:gd name="adj2" fmla="val 50000"/>
              <a:gd name="adj3" fmla="val 1421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01B2201E-DEBC-4EA4-61CF-02C051BBA8B5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rot="10800000" flipV="1">
            <a:off x="5346491" y="5038392"/>
            <a:ext cx="12866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7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4E9FE-0B80-B448-241C-3974A1BF3D5A}"/>
              </a:ext>
            </a:extLst>
          </p:cNvPr>
          <p:cNvSpPr txBox="1"/>
          <p:nvPr/>
        </p:nvSpPr>
        <p:spPr>
          <a:xfrm>
            <a:off x="579620" y="256004"/>
            <a:ext cx="61584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>
                <a:latin typeface="DM Mono" panose="020B0509040201040103" pitchFamily="49" charset="0"/>
              </a:rPr>
              <a:t>void insert(struct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head, struct </a:t>
            </a:r>
            <a:r>
              <a:rPr lang="en" altLang="ko-Kore-KR" sz="1200" dirty="0" err="1">
                <a:latin typeface="DM Mono" panose="020B0509040201040103" pitchFamily="49" charset="0"/>
              </a:rPr>
              <a:t>list_head</a:t>
            </a:r>
            <a:r>
              <a:rPr lang="en" altLang="ko-Kore-KR" sz="1200" dirty="0">
                <a:latin typeface="DM Mono" panose="020B0509040201040103" pitchFamily="49" charset="0"/>
              </a:rPr>
              <a:t>* new)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new-&gt;next = head-&gt;next;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    head-&gt;next = new;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}</a:t>
            </a:r>
          </a:p>
          <a:p>
            <a:endParaRPr lang="en-US" altLang="ko-Kore-KR" sz="1200" dirty="0">
              <a:latin typeface="DM Mono" panose="020B0509040201040103" pitchFamily="49" charset="0"/>
            </a:endParaRP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&amp;user1.link);</a:t>
            </a:r>
          </a:p>
          <a:p>
            <a:r>
              <a:rPr lang="en" altLang="ko-Kore-KR" sz="1200" dirty="0">
                <a:latin typeface="DM Mono" panose="020B0509040201040103" pitchFamily="49" charset="0"/>
              </a:rPr>
              <a:t>insert(&amp;head, &amp;user2.link);</a:t>
            </a:r>
          </a:p>
          <a:p>
            <a:r>
              <a:rPr lang="en" altLang="ko-Kore-KR" sz="1200" dirty="0">
                <a:solidFill>
                  <a:srgbClr val="FF0000"/>
                </a:solidFill>
                <a:latin typeface="DM Mono" panose="020B0509040201040103" pitchFamily="49" charset="0"/>
              </a:rPr>
              <a:t>insert(&amp;head, &amp;user3.link);</a:t>
            </a:r>
            <a:endParaRPr lang="ko-Kore-KR" altLang="en-US" sz="12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412DED-919A-D585-91E3-C33FD27C6A17}"/>
              </a:ext>
            </a:extLst>
          </p:cNvPr>
          <p:cNvSpPr/>
          <p:nvPr/>
        </p:nvSpPr>
        <p:spPr>
          <a:xfrm>
            <a:off x="3974890" y="403905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B7DF4-67C1-2F36-090A-6836A8DD135F}"/>
              </a:ext>
            </a:extLst>
          </p:cNvPr>
          <p:cNvSpPr txBox="1"/>
          <p:nvPr/>
        </p:nvSpPr>
        <p:spPr>
          <a:xfrm>
            <a:off x="2990536" y="408503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427C34-9233-ACA6-EE7E-7F2559246E9B}"/>
              </a:ext>
            </a:extLst>
          </p:cNvPr>
          <p:cNvSpPr/>
          <p:nvPr/>
        </p:nvSpPr>
        <p:spPr>
          <a:xfrm>
            <a:off x="3974890" y="4438789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6C4D1-D53E-E23F-BF9E-5C1615636A63}"/>
              </a:ext>
            </a:extLst>
          </p:cNvPr>
          <p:cNvSpPr txBox="1"/>
          <p:nvPr/>
        </p:nvSpPr>
        <p:spPr>
          <a:xfrm>
            <a:off x="2990536" y="4484769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90C977-B57B-2F38-2553-228586451E1F}"/>
              </a:ext>
            </a:extLst>
          </p:cNvPr>
          <p:cNvSpPr/>
          <p:nvPr/>
        </p:nvSpPr>
        <p:spPr>
          <a:xfrm>
            <a:off x="3974890" y="483852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rgbClr val="FF0000"/>
                </a:solidFill>
                <a:latin typeface="DM Mono" panose="020B0509040201040103" pitchFamily="49" charset="0"/>
              </a:rPr>
              <a:t>NULL</a:t>
            </a:r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6970F-25F8-12C0-6634-4BA7A182AD99}"/>
              </a:ext>
            </a:extLst>
          </p:cNvPr>
          <p:cNvSpPr txBox="1"/>
          <p:nvPr/>
        </p:nvSpPr>
        <p:spPr>
          <a:xfrm>
            <a:off x="2698230" y="4884505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BAB26-8B2C-DE76-5156-89B3D1DB20A4}"/>
              </a:ext>
            </a:extLst>
          </p:cNvPr>
          <p:cNvSpPr txBox="1"/>
          <p:nvPr/>
        </p:nvSpPr>
        <p:spPr>
          <a:xfrm>
            <a:off x="4079823" y="373127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A26A70-F0B8-74BC-774E-5728199B139F}"/>
              </a:ext>
            </a:extLst>
          </p:cNvPr>
          <p:cNvSpPr/>
          <p:nvPr/>
        </p:nvSpPr>
        <p:spPr>
          <a:xfrm>
            <a:off x="6633143" y="403905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Bob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084474-CE84-AF92-30D6-4B2083A48131}"/>
              </a:ext>
            </a:extLst>
          </p:cNvPr>
          <p:cNvSpPr/>
          <p:nvPr/>
        </p:nvSpPr>
        <p:spPr>
          <a:xfrm>
            <a:off x="6633143" y="443878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30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9474C3-B2B0-BCDD-3451-422468E8655B}"/>
              </a:ext>
            </a:extLst>
          </p:cNvPr>
          <p:cNvSpPr/>
          <p:nvPr/>
        </p:nvSpPr>
        <p:spPr>
          <a:xfrm>
            <a:off x="6633143" y="4838524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F51F7A-61B6-2BF8-0536-7D9BFE8155B3}"/>
              </a:ext>
            </a:extLst>
          </p:cNvPr>
          <p:cNvSpPr txBox="1"/>
          <p:nvPr/>
        </p:nvSpPr>
        <p:spPr>
          <a:xfrm>
            <a:off x="6738076" y="373127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user2</a:t>
            </a:r>
            <a:endParaRPr lang="ko-Kore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8B955C-1044-1669-06D9-A4CDD4DD8680}"/>
              </a:ext>
            </a:extLst>
          </p:cNvPr>
          <p:cNvSpPr/>
          <p:nvPr/>
        </p:nvSpPr>
        <p:spPr>
          <a:xfrm>
            <a:off x="9291396" y="4039050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Alice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6558C7-C703-9237-C421-28A00086F3C1}"/>
              </a:ext>
            </a:extLst>
          </p:cNvPr>
          <p:cNvSpPr/>
          <p:nvPr/>
        </p:nvSpPr>
        <p:spPr>
          <a:xfrm>
            <a:off x="9291396" y="4438787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24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0D24C6-4DB6-AD2F-67EE-83CACAF42A6B}"/>
              </a:ext>
            </a:extLst>
          </p:cNvPr>
          <p:cNvSpPr/>
          <p:nvPr/>
        </p:nvSpPr>
        <p:spPr>
          <a:xfrm>
            <a:off x="9291396" y="4838523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404D4-805A-A1B1-0D5E-B1662364A766}"/>
              </a:ext>
            </a:extLst>
          </p:cNvPr>
          <p:cNvSpPr txBox="1"/>
          <p:nvPr/>
        </p:nvSpPr>
        <p:spPr>
          <a:xfrm>
            <a:off x="9396329" y="3731273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user3</a:t>
            </a:r>
            <a:endParaRPr lang="ko-Kore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97A5AB-4EAC-E294-38F4-9382369BD6A4}"/>
              </a:ext>
            </a:extLst>
          </p:cNvPr>
          <p:cNvSpPr/>
          <p:nvPr/>
        </p:nvSpPr>
        <p:spPr>
          <a:xfrm>
            <a:off x="5803691" y="153489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AA044D-F540-DAE1-C813-F4ACA062165A}"/>
              </a:ext>
            </a:extLst>
          </p:cNvPr>
          <p:cNvSpPr txBox="1"/>
          <p:nvPr/>
        </p:nvSpPr>
        <p:spPr>
          <a:xfrm>
            <a:off x="4527031" y="1580878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B09D8-4001-B8D6-EC43-033EC24AD3C5}"/>
              </a:ext>
            </a:extLst>
          </p:cNvPr>
          <p:cNvSpPr txBox="1"/>
          <p:nvPr/>
        </p:nvSpPr>
        <p:spPr>
          <a:xfrm>
            <a:off x="5997314" y="1183644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head</a:t>
            </a:r>
            <a:endParaRPr lang="ko-Kore-KR" altLang="en-US" sz="1400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004EAEF-7525-9FD1-47FD-CC5F69E8D999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7175292" y="1734767"/>
            <a:ext cx="2116104" cy="330362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구부러진 연결선[U] 1">
            <a:extLst>
              <a:ext uri="{FF2B5EF4-FFF2-40B4-BE49-F238E27FC236}">
                <a16:creationId xmlns:a16="http://schemas.microsoft.com/office/drawing/2014/main" id="{01B2201E-DEBC-4EA4-61CF-02C051BBA8B5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rot="10800000" flipV="1">
            <a:off x="5346491" y="5038392"/>
            <a:ext cx="1286652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7E0B2F1F-1BD5-A2B7-F081-9A93912D9972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rot="10800000" flipV="1">
            <a:off x="8004744" y="5038391"/>
            <a:ext cx="1286652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23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D9110-D913-CD4B-1F96-EECCF9FB0D4B}"/>
              </a:ext>
            </a:extLst>
          </p:cNvPr>
          <p:cNvSpPr/>
          <p:nvPr/>
        </p:nvSpPr>
        <p:spPr>
          <a:xfrm>
            <a:off x="4789355" y="2794868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Tom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1C639-5EAE-59A8-BF8F-0F2AE67ADB50}"/>
              </a:ext>
            </a:extLst>
          </p:cNvPr>
          <p:cNvSpPr txBox="1"/>
          <p:nvPr/>
        </p:nvSpPr>
        <p:spPr>
          <a:xfrm>
            <a:off x="3805001" y="2840848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name</a:t>
            </a:r>
            <a:endParaRPr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0A54CF-9A18-7AA8-31F4-1D3236B78325}"/>
              </a:ext>
            </a:extLst>
          </p:cNvPr>
          <p:cNvSpPr/>
          <p:nvPr/>
        </p:nvSpPr>
        <p:spPr>
          <a:xfrm>
            <a:off x="4789355" y="3194605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5983F-CF43-ACAD-D348-D65E939C6685}"/>
              </a:ext>
            </a:extLst>
          </p:cNvPr>
          <p:cNvSpPr txBox="1"/>
          <p:nvPr/>
        </p:nvSpPr>
        <p:spPr>
          <a:xfrm>
            <a:off x="3805001" y="3240585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>
                <a:latin typeface="DM Mono" panose="020B0509040201040103" pitchFamily="49" charset="0"/>
              </a:rPr>
              <a:t>age</a:t>
            </a:r>
            <a:endParaRPr lang="ko-Kore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AC0E4-D75B-E597-5CEE-FDCEF5005B18}"/>
              </a:ext>
            </a:extLst>
          </p:cNvPr>
          <p:cNvSpPr/>
          <p:nvPr/>
        </p:nvSpPr>
        <p:spPr>
          <a:xfrm>
            <a:off x="4789355" y="3594341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A2604-82A1-F6A1-A228-38BC94E41176}"/>
              </a:ext>
            </a:extLst>
          </p:cNvPr>
          <p:cNvSpPr txBox="1"/>
          <p:nvPr/>
        </p:nvSpPr>
        <p:spPr>
          <a:xfrm>
            <a:off x="3512695" y="3640321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59C61-A5B0-6BEC-6A62-1B9B9B069640}"/>
              </a:ext>
            </a:extLst>
          </p:cNvPr>
          <p:cNvSpPr txBox="1"/>
          <p:nvPr/>
        </p:nvSpPr>
        <p:spPr>
          <a:xfrm>
            <a:off x="4894288" y="2487091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user1</a:t>
            </a:r>
            <a:endParaRPr lang="ko-Kore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5D9B48-3059-8079-24EF-0B0E7FD17613}"/>
              </a:ext>
            </a:extLst>
          </p:cNvPr>
          <p:cNvSpPr/>
          <p:nvPr/>
        </p:nvSpPr>
        <p:spPr>
          <a:xfrm>
            <a:off x="2720713" y="4882702"/>
            <a:ext cx="1371601" cy="3997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9F2FA-2D82-CB79-1726-4E8DB29EF9C7}"/>
              </a:ext>
            </a:extLst>
          </p:cNvPr>
          <p:cNvSpPr txBox="1"/>
          <p:nvPr/>
        </p:nvSpPr>
        <p:spPr>
          <a:xfrm>
            <a:off x="1444053" y="4928682"/>
            <a:ext cx="1276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ko-Kore-KR" sz="1400" dirty="0" err="1">
                <a:latin typeface="DM Mono" panose="020B0509040201040103" pitchFamily="49" charset="0"/>
              </a:rPr>
              <a:t>link.next</a:t>
            </a:r>
            <a:endParaRPr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40E70-405B-30C0-CF99-10D769FD1AF8}"/>
              </a:ext>
            </a:extLst>
          </p:cNvPr>
          <p:cNvSpPr txBox="1"/>
          <p:nvPr/>
        </p:nvSpPr>
        <p:spPr>
          <a:xfrm>
            <a:off x="2914336" y="4531448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400" dirty="0">
                <a:latin typeface="DM Mono" panose="020B0509040201040103" pitchFamily="49" charset="0"/>
              </a:rPr>
              <a:t>current</a:t>
            </a:r>
            <a:endParaRPr lang="ko-Kore-KR" altLang="en-US" sz="1400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4EDA995-DC54-FAA2-CD15-179ECB3D4490}"/>
              </a:ext>
            </a:extLst>
          </p:cNvPr>
          <p:cNvCxnSpPr>
            <a:cxnSpLocks/>
            <a:stCxn id="11" idx="2"/>
            <a:endCxn id="8" idx="3"/>
          </p:cNvCxnSpPr>
          <p:nvPr/>
        </p:nvCxnSpPr>
        <p:spPr>
          <a:xfrm rot="5400000" flipH="1" flipV="1">
            <a:off x="4039620" y="3161104"/>
            <a:ext cx="1488230" cy="2754442"/>
          </a:xfrm>
          <a:prstGeom prst="curvedConnector4">
            <a:avLst>
              <a:gd name="adj1" fmla="val -15361"/>
              <a:gd name="adj2" fmla="val 1082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007BCE-3692-06F0-A1CD-E9A6C7977D1F}"/>
              </a:ext>
            </a:extLst>
          </p:cNvPr>
          <p:cNvSpPr txBox="1"/>
          <p:nvPr/>
        </p:nvSpPr>
        <p:spPr>
          <a:xfrm>
            <a:off x="6744323" y="3440452"/>
            <a:ext cx="984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/>
              <a:t>Offset: 30</a:t>
            </a:r>
            <a:endParaRPr lang="ko-Kore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E4F0A8-6646-2A40-38BD-DB74D33A910C}"/>
              </a:ext>
            </a:extLst>
          </p:cNvPr>
          <p:cNvCxnSpPr>
            <a:stCxn id="18" idx="1"/>
          </p:cNvCxnSpPr>
          <p:nvPr/>
        </p:nvCxnSpPr>
        <p:spPr>
          <a:xfrm flipH="1">
            <a:off x="6172196" y="3594341"/>
            <a:ext cx="572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BE93E8-D74F-D453-44A1-E808A8688098}"/>
              </a:ext>
            </a:extLst>
          </p:cNvPr>
          <p:cNvSpPr txBox="1"/>
          <p:nvPr/>
        </p:nvSpPr>
        <p:spPr>
          <a:xfrm>
            <a:off x="6744322" y="2640979"/>
            <a:ext cx="1705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400" dirty="0"/>
              <a:t>Current - Offset</a:t>
            </a:r>
            <a:endParaRPr lang="ko-Kore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A09ADB8-9941-3DC4-EB3F-E94BF03C92A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6172196" y="2794868"/>
            <a:ext cx="572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927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</a:t>
            </a:r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*x</a:t>
            </a:r>
            <a:r>
              <a:rPr lang="ko-Kore-KR" altLang="en-US" sz="1100" dirty="0">
                <a:latin typeface="DM Mono" panose="020B0509040201040103" pitchFamily="49" charset="0"/>
              </a:rPr>
              <a:t>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C2810287-D24A-344E-A890-FA3CCBBAAC1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3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DM Mono" panose="020B0509040201040103" pitchFamily="49" charset="0"/>
              </a:rPr>
              <a:t>void inc1(int* a, int* b, int* x)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}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/*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PROC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[rcx], eax         ; *a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mov     eax, DWORD PTR [r8]          ; eax = *x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add     DWORD PTR [rdx], eax         ; *b += eax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inc1    ENDP</a:t>
            </a:r>
          </a:p>
          <a:p>
            <a:r>
              <a:rPr lang="ko-Kore-KR" altLang="en-US" sz="1100" dirty="0">
                <a:latin typeface="DM Mono" panose="020B0509040201040103" pitchFamily="49" charset="0"/>
              </a:rPr>
              <a:t>*/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8971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1500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5" idx="1"/>
            <a:endCxn id="8" idx="3"/>
          </p:cNvCxnSpPr>
          <p:nvPr/>
        </p:nvCxnSpPr>
        <p:spPr>
          <a:xfrm rot="10800000" flipV="1">
            <a:off x="6435777" y="3099669"/>
            <a:ext cx="3245366" cy="15522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1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97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9263921" y="2115527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</a:t>
            </a:r>
            <a:endParaRPr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F1CDB-E6F9-EBE8-DFA1-9593DEE53D82}"/>
              </a:ext>
            </a:extLst>
          </p:cNvPr>
          <p:cNvSpPr txBox="1"/>
          <p:nvPr/>
        </p:nvSpPr>
        <p:spPr>
          <a:xfrm>
            <a:off x="9263921" y="2507663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b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1D469-9E63-3D48-916C-1834D4CD82D7}"/>
              </a:ext>
            </a:extLst>
          </p:cNvPr>
          <p:cNvSpPr txBox="1"/>
          <p:nvPr/>
        </p:nvSpPr>
        <p:spPr>
          <a:xfrm>
            <a:off x="9263921" y="2922604"/>
            <a:ext cx="48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1999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59764" y="269611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5B2316-D838-75E0-7091-FB6F71EC3B6A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6801DB-CFCA-E8AE-15D9-A1EAEF8C68E4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174F58-5DB5-8380-8459-87353C01085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11E8F-C201-F230-7E66-8F9CB49FA887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081ED7-1E24-A1A9-EE7D-C24ACF1D74A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2C24E-3DB1-5FE6-2CD9-D0C44322D35A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8F644-8DB0-2D49-0CE5-A4BCC7489E32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7B164E-CFAB-6766-DEB6-EE9E077C3A99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946A92-2345-024B-BF0C-7CAFB6B4BCBE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9CD58-4364-A481-3F4D-E10FBB1DB042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ADC20-D3F5-89CF-00F1-A012702E650F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0572C-D489-C3DF-86DC-967AF7D87D15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CCF3CD-60AB-C700-A764-EB36AFED4EA4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66E7FDC-DA8A-9FD0-A8ED-47C58A20FC1F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rot="10800000" flipV="1">
            <a:off x="6435777" y="2300193"/>
            <a:ext cx="3245368" cy="235175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7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596C-A002-668A-682B-A874AC32220D}"/>
              </a:ext>
            </a:extLst>
          </p:cNvPr>
          <p:cNvSpPr txBox="1"/>
          <p:nvPr/>
        </p:nvSpPr>
        <p:spPr>
          <a:xfrm>
            <a:off x="339777" y="30655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100" dirty="0">
                <a:latin typeface="DM Mono" panose="020B0509040201040103" pitchFamily="49" charset="0"/>
              </a:rPr>
              <a:t>void inc2(int* restrict a, int* restrict b, int* restrict x)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*a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*b += *x;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}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/*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PROC                                            ; COMDAT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mov    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, DWORD PTR [r8]          ;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= *x;</a:t>
            </a:r>
          </a:p>
          <a:p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rcx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         ; *a += </a:t>
            </a:r>
            <a:r>
              <a:rPr lang="en" altLang="ko-Kore-KR" sz="1100" dirty="0" err="1">
                <a:solidFill>
                  <a:srgbClr val="FF0000"/>
                </a:solidFill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add     DWORD PTR [</a:t>
            </a:r>
            <a:r>
              <a:rPr lang="en" altLang="ko-Kore-KR" sz="1100" dirty="0" err="1">
                <a:latin typeface="DM Mono" panose="020B0509040201040103" pitchFamily="49" charset="0"/>
              </a:rPr>
              <a:t>rdx</a:t>
            </a:r>
            <a:r>
              <a:rPr lang="en" altLang="ko-Kore-KR" sz="1100" dirty="0">
                <a:latin typeface="DM Mono" panose="020B0509040201040103" pitchFamily="49" charset="0"/>
              </a:rPr>
              <a:t>],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         ; *b += </a:t>
            </a:r>
            <a:r>
              <a:rPr lang="en" altLang="ko-Kore-KR" sz="1100" dirty="0" err="1">
                <a:latin typeface="DM Mono" panose="020B0509040201040103" pitchFamily="49" charset="0"/>
              </a:rPr>
              <a:t>eax</a:t>
            </a:r>
            <a:r>
              <a:rPr lang="en" altLang="ko-Kore-KR" sz="1100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        ret     0</a:t>
            </a:r>
          </a:p>
          <a:p>
            <a:r>
              <a:rPr lang="en" altLang="ko-Kore-KR" sz="1100" dirty="0">
                <a:latin typeface="DM Mono" panose="020B0509040201040103" pitchFamily="49" charset="0"/>
              </a:rPr>
              <a:t>inc2    ENDP</a:t>
            </a:r>
            <a:endParaRPr lang="ko-Kore-KR" altLang="en-US" sz="11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7619B3-E020-8B9B-F5D6-79526F6C87E4}"/>
              </a:ext>
            </a:extLst>
          </p:cNvPr>
          <p:cNvSpPr/>
          <p:nvPr/>
        </p:nvSpPr>
        <p:spPr>
          <a:xfrm>
            <a:off x="5731239" y="2797049"/>
            <a:ext cx="1638925" cy="13291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CPU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2A8E6-CED3-DD8E-F256-8DB36B55EF9F}"/>
              </a:ext>
            </a:extLst>
          </p:cNvPr>
          <p:cNvSpPr/>
          <p:nvPr/>
        </p:nvSpPr>
        <p:spPr>
          <a:xfrm>
            <a:off x="5731239" y="4452078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B7988F8-EA68-03FC-2F9F-755BD1929055}"/>
              </a:ext>
            </a:extLst>
          </p:cNvPr>
          <p:cNvSpPr/>
          <p:nvPr/>
        </p:nvSpPr>
        <p:spPr>
          <a:xfrm>
            <a:off x="5731239" y="4914275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&amp;a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F29BF-BE64-5FD5-FCB3-D4D519748BEF}"/>
              </a:ext>
            </a:extLst>
          </p:cNvPr>
          <p:cNvSpPr txBox="1"/>
          <p:nvPr/>
        </p:nvSpPr>
        <p:spPr>
          <a:xfrm>
            <a:off x="5116642" y="44672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eax</a:t>
            </a:r>
            <a:endParaRPr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99F90-0450-78C1-78F6-3FA7585960B7}"/>
              </a:ext>
            </a:extLst>
          </p:cNvPr>
          <p:cNvSpPr txBox="1"/>
          <p:nvPr/>
        </p:nvSpPr>
        <p:spPr>
          <a:xfrm>
            <a:off x="5116641" y="4944681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rcx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38AF17-CF00-489E-EDE1-02AF7FD744FE}"/>
              </a:ext>
            </a:extLst>
          </p:cNvPr>
          <p:cNvSpPr/>
          <p:nvPr/>
        </p:nvSpPr>
        <p:spPr>
          <a:xfrm>
            <a:off x="5731239" y="5376472"/>
            <a:ext cx="704538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&amp;b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CAC8A-4A83-855A-EB3C-6C825D90CDB1}"/>
              </a:ext>
            </a:extLst>
          </p:cNvPr>
          <p:cNvSpPr txBox="1"/>
          <p:nvPr/>
        </p:nvSpPr>
        <p:spPr>
          <a:xfrm>
            <a:off x="5116641" y="5391675"/>
            <a:ext cx="614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 err="1">
                <a:latin typeface="DM Mono" panose="020B0509040201040103" pitchFamily="49" charset="0"/>
              </a:rPr>
              <a:t>rdx</a:t>
            </a:r>
            <a:endParaRPr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8BDBA0-06C0-96E0-1649-883DF74F0ED3}"/>
              </a:ext>
            </a:extLst>
          </p:cNvPr>
          <p:cNvSpPr/>
          <p:nvPr/>
        </p:nvSpPr>
        <p:spPr>
          <a:xfrm>
            <a:off x="9681146" y="130084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76DBBC-4023-ADC4-9072-68C666CC02BE}"/>
              </a:ext>
            </a:extLst>
          </p:cNvPr>
          <p:cNvSpPr/>
          <p:nvPr/>
        </p:nvSpPr>
        <p:spPr>
          <a:xfrm>
            <a:off x="9681146" y="170058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2E36B5-02F9-4516-0349-9830C312F5D2}"/>
              </a:ext>
            </a:extLst>
          </p:cNvPr>
          <p:cNvSpPr/>
          <p:nvPr/>
        </p:nvSpPr>
        <p:spPr>
          <a:xfrm>
            <a:off x="9681145" y="210032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3FCA0D-3F24-5585-92D8-F2059D121708}"/>
              </a:ext>
            </a:extLst>
          </p:cNvPr>
          <p:cNvSpPr/>
          <p:nvPr/>
        </p:nvSpPr>
        <p:spPr>
          <a:xfrm>
            <a:off x="9681144" y="2500062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218448-13B5-75EA-05BD-76712C35EF69}"/>
              </a:ext>
            </a:extLst>
          </p:cNvPr>
          <p:cNvSpPr/>
          <p:nvPr/>
        </p:nvSpPr>
        <p:spPr>
          <a:xfrm>
            <a:off x="9681143" y="2899800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6B9399-CB13-EE33-C5CD-0092A0E4BF5A}"/>
              </a:ext>
            </a:extLst>
          </p:cNvPr>
          <p:cNvSpPr/>
          <p:nvPr/>
        </p:nvSpPr>
        <p:spPr>
          <a:xfrm>
            <a:off x="9681142" y="3299538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A613ED-3A6E-FB24-B40F-93E5283BD8F8}"/>
              </a:ext>
            </a:extLst>
          </p:cNvPr>
          <p:cNvSpPr/>
          <p:nvPr/>
        </p:nvSpPr>
        <p:spPr>
          <a:xfrm>
            <a:off x="9681141" y="3699276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4751C0B-74B8-1387-0BBF-39C24C77A363}"/>
              </a:ext>
            </a:extLst>
          </p:cNvPr>
          <p:cNvSpPr/>
          <p:nvPr/>
        </p:nvSpPr>
        <p:spPr>
          <a:xfrm>
            <a:off x="9681140" y="4099014"/>
            <a:ext cx="1371601" cy="3997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6EE0F-6E32-05AA-D2F2-4F8C3B0F08A1}"/>
              </a:ext>
            </a:extLst>
          </p:cNvPr>
          <p:cNvSpPr txBox="1"/>
          <p:nvPr/>
        </p:nvSpPr>
        <p:spPr>
          <a:xfrm>
            <a:off x="8696786" y="2115527"/>
            <a:ext cx="98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a/b/x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673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1499</Words>
  <Application>Microsoft Macintosh PowerPoint</Application>
  <PresentationFormat>와이드스크린</PresentationFormat>
  <Paragraphs>397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찬식</dc:creator>
  <cp:lastModifiedBy>윤 찬식</cp:lastModifiedBy>
  <cp:revision>8</cp:revision>
  <dcterms:created xsi:type="dcterms:W3CDTF">2023-07-26T02:25:49Z</dcterms:created>
  <dcterms:modified xsi:type="dcterms:W3CDTF">2023-07-27T01:42:47Z</dcterms:modified>
</cp:coreProperties>
</file>