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4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0A32-463F-EB44-B7A8-479C53E18F71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8C109-AD95-2A4D-B221-0FF00302FC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8C109-AD95-2A4D-B221-0FF00302FC6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1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9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50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36426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struct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 name[32];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// ...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struct list_head link;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user1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"Tom", .age = 42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user2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"Bob", .age = 30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user3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"Alice", .age = 24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endParaRPr lang="en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head = { .next = NULL };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52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698230" y="4638656"/>
            <a:ext cx="1276660" cy="399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H="1">
            <a:off x="6633143" y="1734767"/>
            <a:ext cx="542149" cy="3303626"/>
          </a:xfrm>
          <a:prstGeom prst="curvedConnector5">
            <a:avLst>
              <a:gd name="adj1" fmla="val -42166"/>
              <a:gd name="adj2" fmla="val 50000"/>
              <a:gd name="adj3" fmla="val 142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175292" y="1734767"/>
            <a:ext cx="2116104" cy="3303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7E0B2F1F-1BD5-A2B7-F081-9A93912D9972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rot="10800000" flipV="1">
            <a:off x="8004744" y="5038391"/>
            <a:ext cx="128665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1481</Words>
  <Application>Microsoft Macintosh PowerPoint</Application>
  <PresentationFormat>와이드스크린</PresentationFormat>
  <Paragraphs>387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2023-07-26T02:25:49Z</dcterms:created>
  <dcterms:modified xsi:type="dcterms:W3CDTF">2023-07-27T01:33:09Z</dcterms:modified>
</cp:coreProperties>
</file>