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07"/>
  </p:normalViewPr>
  <p:slideViewPr>
    <p:cSldViewPr snapToGrid="0">
      <p:cViewPr varScale="1">
        <p:scale>
          <a:sx n="255" d="100"/>
          <a:sy n="255" d="100"/>
        </p:scale>
        <p:origin x="1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B0A32-463F-EB44-B7A8-479C53E18F71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8C109-AD95-2A4D-B221-0FF00302FC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631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8C109-AD95-2A4D-B221-0FF00302FC68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11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2AD2E-0FAD-5F94-F706-0E330382F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353614-25EE-DC62-C6E7-3CC2109FF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22117-A26D-78DF-5AEE-D45A9B81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689BE-5C18-7287-4E74-0C0284E6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9A3DD-D3AD-B91F-9ED1-F643DF6B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837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34D4B-7499-07AE-8E61-CEB99B70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1D219-1BA5-B3E3-4A25-C7780CF87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4A3EE-8E94-EDD7-C94E-B136F6E0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AE78D-1B5D-E0EC-F43C-7685A20B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B760E-280F-2183-588E-D71BADB6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235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B7150D-E46D-B23E-F1EF-470A87AB7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9FA953-1E03-2551-7702-7BD3015B3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D98B1-343B-E6F3-C008-B235C949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560A3-E344-4BC7-A47E-F8A3D68C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E8ADE-140F-4685-A63C-365B5792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699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3E68D-A4B8-0CA5-A9F3-68B9982C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0D515-D0CE-8C75-1FDE-AA68FEF95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27F40-0C2A-AB2B-3F97-C5966F74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2BB3D-F32B-9FD2-42F4-DD1F2343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6C2FA-85EF-8F1F-1D95-3ABE8FB9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193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7EC18-B11C-DA0E-552A-1248E040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68F69-C096-03B6-46A8-04B67191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AB01E-7459-9C83-5B3C-0FD2DD8A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B0F6D-49AF-2514-D242-D6E361E4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E0BEC-A51F-C8B8-305A-9FCCF68A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97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66AE-2004-93E0-FA9B-312A182A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4B5C3-F3E5-D227-2F14-F545DF5BA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742A43-C29D-E03D-C038-5CF7FAF23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E709D-7724-3271-2D99-F99FA9C4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9A3FB-BB57-9E55-19BA-D154F72C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ECE8D-602D-DC2A-1414-D5A278EF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139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F228A-173E-FB30-54F5-73214F72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13888-F02C-5895-2A6B-7D054B76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C38D6B-16E5-CC43-C7A7-24F687EAE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101714-76F5-3065-6E5C-DDE07E51D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4EFEA9-CB65-E07A-349C-00F5449BF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68BC37-1E52-C0AA-D00E-827D4D24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EF3E1D-C4F4-D766-00F1-8ADF099F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15B662-97DE-E78F-842E-487E8068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73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63CBC-424E-476B-A588-8F9FD6C0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2DC320-4BA8-BA42-729B-AD4AB470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F59660-5D37-2014-2A7F-B00B7531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29C788-9B62-1475-0AE8-66CF7821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052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8667A4-5536-F2D0-60F9-35CDE195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ECBA86-0555-F00A-B12C-85278B54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CFA716-2309-6DB2-FE8D-999EA149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258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5988D-F431-59E9-113F-F3F2F7F5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BABD0-6672-298D-2572-D232ED4F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76EA54-751F-E4CC-5500-E9E8F2546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2688C-B9D4-C5DA-F8FF-95368CC7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ED5344-80CE-2138-E0E7-44169BD8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EE3E9-B7CE-7A31-594A-97995A2E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821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D240A-D7F1-BE32-AE97-8810B453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4926A9-0EFC-7F83-D613-80FA0FF85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1D4BC8-C99F-9DC9-4623-6D3609327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88BB98-BCAA-AA87-4EF6-3B28887F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3DABF-4A0D-6320-2089-1EEF4254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09BE7-3A33-A657-45B5-6564B44D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740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BDB873-9730-0A18-D56C-E390483C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50D76-3123-2E61-2044-AE5F247E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99499-4C76-C10D-C63D-DCE97F1A8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3EE22-6819-6240-9E24-EAF88CC20399}" type="datetimeFigureOut">
              <a:rPr kumimoji="1" lang="ko-Kore-KR" altLang="en-US" smtClean="0"/>
              <a:t>2023. 7. 28.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EF475-5EBB-CABF-74FB-8164834F2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0E488-E0B0-85D9-D014-419ACC070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914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59764" y="269611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void inc1(int* a, int* b, int* x)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*a += </a:t>
            </a:r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*x</a:t>
            </a:r>
            <a:r>
              <a:rPr lang="ko-Kore-KR" altLang="en-US" sz="1100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/*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PROC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[rcx], eax         ; *a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[rdx], eax         ; *b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ENDP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*/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5B2316-D838-75E0-7091-FB6F71EC3B6A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1500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ADC20-D3F5-89CF-00F1-A012702E650F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70572C-D489-C3DF-86DC-967AF7D87D15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CCF3CD-60AB-C700-A764-EB36AFED4EA4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66E7FDC-DA8A-9FD0-A8ED-47C58A20FC1F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rot="10800000" flipV="1">
            <a:off x="6435777" y="3099669"/>
            <a:ext cx="3245366" cy="1552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8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69E220-2BAC-9619-2331-5121A5E8A872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379AB7-53A3-33E2-2D2F-D9B2BD5EFA12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F9E72F-0CA2-2A56-1A6A-1C7BF28AD9B4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30D77C-F8F1-1A49-07AA-92C2B95F725C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070D0E-4254-9730-40CD-C72227656CCD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2D3450-4374-F275-B16A-BAD39121708D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7DF3E7B-77F8-007B-41E5-D097D12E5954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FC14-7018-724D-1D0C-2F811EE96C58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69CA8-893A-1AA2-11C9-4AC0BF1E5F2B}"/>
              </a:ext>
            </a:extLst>
          </p:cNvPr>
          <p:cNvSpPr txBox="1"/>
          <p:nvPr/>
        </p:nvSpPr>
        <p:spPr>
          <a:xfrm>
            <a:off x="8696786" y="2115527"/>
            <a:ext cx="98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a/b/x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62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8D5C6C-1F64-D0FE-83A3-95F9E3E7EB79}"/>
              </a:ext>
            </a:extLst>
          </p:cNvPr>
          <p:cNvSpPr txBox="1"/>
          <p:nvPr/>
        </p:nvSpPr>
        <p:spPr>
          <a:xfrm>
            <a:off x="414728" y="176694"/>
            <a:ext cx="400737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struct AAA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double d;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char c;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struct BBB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 c;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double d;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7A6B25-8106-8DE6-2D44-44A4EED7BC82}"/>
              </a:ext>
            </a:extLst>
          </p:cNvPr>
          <p:cNvSpPr/>
          <p:nvPr/>
        </p:nvSpPr>
        <p:spPr>
          <a:xfrm>
            <a:off x="979357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75B10C-998B-F80A-F5A8-E7493397976F}"/>
              </a:ext>
            </a:extLst>
          </p:cNvPr>
          <p:cNvSpPr/>
          <p:nvPr/>
        </p:nvSpPr>
        <p:spPr>
          <a:xfrm>
            <a:off x="1219201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CF59-9F3D-B94B-04C3-E5EB621BF529}"/>
              </a:ext>
            </a:extLst>
          </p:cNvPr>
          <p:cNvSpPr/>
          <p:nvPr/>
        </p:nvSpPr>
        <p:spPr>
          <a:xfrm>
            <a:off x="1459045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FB933C-0B1A-A9C6-6F09-354EF71CB33C}"/>
              </a:ext>
            </a:extLst>
          </p:cNvPr>
          <p:cNvSpPr/>
          <p:nvPr/>
        </p:nvSpPr>
        <p:spPr>
          <a:xfrm>
            <a:off x="1698889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A6FE13-DCDA-E476-E0C3-CE02EE6D692C}"/>
              </a:ext>
            </a:extLst>
          </p:cNvPr>
          <p:cNvSpPr/>
          <p:nvPr/>
        </p:nvSpPr>
        <p:spPr>
          <a:xfrm>
            <a:off x="1938733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C144D7-DE66-725D-7538-4385B2EEB2D3}"/>
              </a:ext>
            </a:extLst>
          </p:cNvPr>
          <p:cNvSpPr/>
          <p:nvPr/>
        </p:nvSpPr>
        <p:spPr>
          <a:xfrm>
            <a:off x="2178577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80832A-7511-0335-3B12-EA6BE07C379D}"/>
              </a:ext>
            </a:extLst>
          </p:cNvPr>
          <p:cNvSpPr/>
          <p:nvPr/>
        </p:nvSpPr>
        <p:spPr>
          <a:xfrm>
            <a:off x="2418421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043AF5-1ADB-7A67-034F-A194C6D5ED21}"/>
              </a:ext>
            </a:extLst>
          </p:cNvPr>
          <p:cNvSpPr/>
          <p:nvPr/>
        </p:nvSpPr>
        <p:spPr>
          <a:xfrm>
            <a:off x="2658265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40D424-79E7-DF93-1766-CC7F4CB4CB1B}"/>
              </a:ext>
            </a:extLst>
          </p:cNvPr>
          <p:cNvSpPr/>
          <p:nvPr/>
        </p:nvSpPr>
        <p:spPr>
          <a:xfrm>
            <a:off x="2913110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9264F4-0A3F-13C4-583A-9E5924678613}"/>
              </a:ext>
            </a:extLst>
          </p:cNvPr>
          <p:cNvSpPr/>
          <p:nvPr/>
        </p:nvSpPr>
        <p:spPr>
          <a:xfrm>
            <a:off x="3152954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D7243A-C52F-1C2E-84B1-FE1D1695F27E}"/>
              </a:ext>
            </a:extLst>
          </p:cNvPr>
          <p:cNvSpPr/>
          <p:nvPr/>
        </p:nvSpPr>
        <p:spPr>
          <a:xfrm>
            <a:off x="3392798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9D9C0D-948A-612F-B963-D06EF576ED8F}"/>
              </a:ext>
            </a:extLst>
          </p:cNvPr>
          <p:cNvSpPr/>
          <p:nvPr/>
        </p:nvSpPr>
        <p:spPr>
          <a:xfrm>
            <a:off x="3632642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448013-25F8-9F8D-B2CA-D04B6B5ACAD3}"/>
              </a:ext>
            </a:extLst>
          </p:cNvPr>
          <p:cNvSpPr/>
          <p:nvPr/>
        </p:nvSpPr>
        <p:spPr>
          <a:xfrm>
            <a:off x="3872486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74D57F-F71A-6E2D-B80D-08353BAEFA9F}"/>
              </a:ext>
            </a:extLst>
          </p:cNvPr>
          <p:cNvSpPr/>
          <p:nvPr/>
        </p:nvSpPr>
        <p:spPr>
          <a:xfrm>
            <a:off x="4112330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ED1304-9AAD-FA26-0E91-6E91896B06CD}"/>
              </a:ext>
            </a:extLst>
          </p:cNvPr>
          <p:cNvSpPr/>
          <p:nvPr/>
        </p:nvSpPr>
        <p:spPr>
          <a:xfrm>
            <a:off x="4352174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25D7D3-429C-5B2B-2320-04612BAC4A8D}"/>
              </a:ext>
            </a:extLst>
          </p:cNvPr>
          <p:cNvSpPr/>
          <p:nvPr/>
        </p:nvSpPr>
        <p:spPr>
          <a:xfrm>
            <a:off x="4592018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D83EB6-F9D6-5379-545E-6118952B1B6E}"/>
              </a:ext>
            </a:extLst>
          </p:cNvPr>
          <p:cNvSpPr/>
          <p:nvPr/>
        </p:nvSpPr>
        <p:spPr>
          <a:xfrm>
            <a:off x="4846863" y="3429000"/>
            <a:ext cx="239844" cy="5533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21EB7F-9D69-9B23-DEB2-D5DEB3DC670E}"/>
              </a:ext>
            </a:extLst>
          </p:cNvPr>
          <p:cNvSpPr/>
          <p:nvPr/>
        </p:nvSpPr>
        <p:spPr>
          <a:xfrm>
            <a:off x="5086707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118856-A9A6-1812-F39D-EAE835C91D0C}"/>
              </a:ext>
            </a:extLst>
          </p:cNvPr>
          <p:cNvSpPr/>
          <p:nvPr/>
        </p:nvSpPr>
        <p:spPr>
          <a:xfrm>
            <a:off x="5326551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627237-3858-EFFC-5CD2-A7EED4E63221}"/>
              </a:ext>
            </a:extLst>
          </p:cNvPr>
          <p:cNvSpPr/>
          <p:nvPr/>
        </p:nvSpPr>
        <p:spPr>
          <a:xfrm>
            <a:off x="5566395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2F54D3-DAB8-9A09-A269-A293E4DA869C}"/>
              </a:ext>
            </a:extLst>
          </p:cNvPr>
          <p:cNvSpPr/>
          <p:nvPr/>
        </p:nvSpPr>
        <p:spPr>
          <a:xfrm>
            <a:off x="5806239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CF7C63-F809-CA43-8C51-EBB62B69E01D}"/>
              </a:ext>
            </a:extLst>
          </p:cNvPr>
          <p:cNvSpPr/>
          <p:nvPr/>
        </p:nvSpPr>
        <p:spPr>
          <a:xfrm>
            <a:off x="6046083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BC351F-A270-4A31-A7A6-A0757C6BB227}"/>
              </a:ext>
            </a:extLst>
          </p:cNvPr>
          <p:cNvSpPr/>
          <p:nvPr/>
        </p:nvSpPr>
        <p:spPr>
          <a:xfrm>
            <a:off x="6285927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1CF86A-C580-6A6B-556B-87FC7FE03FDD}"/>
              </a:ext>
            </a:extLst>
          </p:cNvPr>
          <p:cNvSpPr/>
          <p:nvPr/>
        </p:nvSpPr>
        <p:spPr>
          <a:xfrm>
            <a:off x="6525771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7E0B41-D49F-708E-3A6B-6968A666B2F1}"/>
              </a:ext>
            </a:extLst>
          </p:cNvPr>
          <p:cNvSpPr/>
          <p:nvPr/>
        </p:nvSpPr>
        <p:spPr>
          <a:xfrm>
            <a:off x="6780616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717AF6-7A50-8569-E88C-03ED105E7E3B}"/>
              </a:ext>
            </a:extLst>
          </p:cNvPr>
          <p:cNvSpPr/>
          <p:nvPr/>
        </p:nvSpPr>
        <p:spPr>
          <a:xfrm>
            <a:off x="7020460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51302E-B40D-9FA5-02F0-951064226417}"/>
              </a:ext>
            </a:extLst>
          </p:cNvPr>
          <p:cNvSpPr/>
          <p:nvPr/>
        </p:nvSpPr>
        <p:spPr>
          <a:xfrm>
            <a:off x="7260304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69DFAB-3993-9C17-8364-4FBABD0E0730}"/>
              </a:ext>
            </a:extLst>
          </p:cNvPr>
          <p:cNvSpPr/>
          <p:nvPr/>
        </p:nvSpPr>
        <p:spPr>
          <a:xfrm>
            <a:off x="7500148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76059C-BF7D-FD24-AD85-7B759F39C0BC}"/>
              </a:ext>
            </a:extLst>
          </p:cNvPr>
          <p:cNvSpPr/>
          <p:nvPr/>
        </p:nvSpPr>
        <p:spPr>
          <a:xfrm>
            <a:off x="7739992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C6531C-F932-62E8-E581-4FE7270CF8A3}"/>
              </a:ext>
            </a:extLst>
          </p:cNvPr>
          <p:cNvSpPr/>
          <p:nvPr/>
        </p:nvSpPr>
        <p:spPr>
          <a:xfrm>
            <a:off x="7979836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CC547-3DC9-02E8-163C-DEAF23B91C55}"/>
              </a:ext>
            </a:extLst>
          </p:cNvPr>
          <p:cNvSpPr/>
          <p:nvPr/>
        </p:nvSpPr>
        <p:spPr>
          <a:xfrm>
            <a:off x="8219680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863F0A-B0F8-B9ED-443F-5548AA3839FB}"/>
              </a:ext>
            </a:extLst>
          </p:cNvPr>
          <p:cNvSpPr/>
          <p:nvPr/>
        </p:nvSpPr>
        <p:spPr>
          <a:xfrm>
            <a:off x="8459524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C8D571-CF32-2496-BFFC-58EC1D225FDE}"/>
              </a:ext>
            </a:extLst>
          </p:cNvPr>
          <p:cNvSpPr txBox="1"/>
          <p:nvPr/>
        </p:nvSpPr>
        <p:spPr>
          <a:xfrm>
            <a:off x="734489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50" dirty="0">
                <a:latin typeface="DM Mono" panose="020B0509040201040103" pitchFamily="49" charset="0"/>
              </a:rPr>
              <a:t>1</a:t>
            </a:r>
            <a:r>
              <a:rPr lang="en-US" altLang="ko-KR" sz="1050" dirty="0">
                <a:latin typeface="DM Mono" panose="020B0509040201040103" pitchFamily="49" charset="0"/>
              </a:rPr>
              <a:t>00</a:t>
            </a:r>
            <a:endParaRPr lang="ko-Kore-KR" altLang="en-US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7883E3-235F-8922-85DD-DA527D4C5979}"/>
              </a:ext>
            </a:extLst>
          </p:cNvPr>
          <p:cNvSpPr txBox="1"/>
          <p:nvPr/>
        </p:nvSpPr>
        <p:spPr>
          <a:xfrm>
            <a:off x="2688231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50" dirty="0">
                <a:latin typeface="DM Mono" panose="020B0509040201040103" pitchFamily="49" charset="0"/>
              </a:rPr>
              <a:t>1</a:t>
            </a:r>
            <a:r>
              <a:rPr lang="en-US" altLang="ko-KR" sz="1050" dirty="0">
                <a:latin typeface="DM Mono" panose="020B0509040201040103" pitchFamily="49" charset="0"/>
              </a:rPr>
              <a:t>08</a:t>
            </a:r>
            <a:endParaRPr lang="ko-Kore-KR" altLang="en-US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8FAB5B-94C5-1CEA-B189-8CD19DDE78DA}"/>
              </a:ext>
            </a:extLst>
          </p:cNvPr>
          <p:cNvSpPr txBox="1"/>
          <p:nvPr/>
        </p:nvSpPr>
        <p:spPr>
          <a:xfrm>
            <a:off x="4621984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DM Mono" panose="020B0509040201040103" pitchFamily="49" charset="0"/>
              </a:rPr>
              <a:t>116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5191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8D5C6C-1F64-D0FE-83A3-95F9E3E7EB79}"/>
              </a:ext>
            </a:extLst>
          </p:cNvPr>
          <p:cNvSpPr txBox="1"/>
          <p:nvPr/>
        </p:nvSpPr>
        <p:spPr>
          <a:xfrm>
            <a:off x="414728" y="176694"/>
            <a:ext cx="400737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AAA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double d;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 c;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struct BBB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char c;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double d;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7A6B25-8106-8DE6-2D44-44A4EED7BC82}"/>
              </a:ext>
            </a:extLst>
          </p:cNvPr>
          <p:cNvSpPr/>
          <p:nvPr/>
        </p:nvSpPr>
        <p:spPr>
          <a:xfrm>
            <a:off x="979357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75B10C-998B-F80A-F5A8-E7493397976F}"/>
              </a:ext>
            </a:extLst>
          </p:cNvPr>
          <p:cNvSpPr/>
          <p:nvPr/>
        </p:nvSpPr>
        <p:spPr>
          <a:xfrm>
            <a:off x="1219201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CF59-9F3D-B94B-04C3-E5EB621BF529}"/>
              </a:ext>
            </a:extLst>
          </p:cNvPr>
          <p:cNvSpPr/>
          <p:nvPr/>
        </p:nvSpPr>
        <p:spPr>
          <a:xfrm>
            <a:off x="1459045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FB933C-0B1A-A9C6-6F09-354EF71CB33C}"/>
              </a:ext>
            </a:extLst>
          </p:cNvPr>
          <p:cNvSpPr/>
          <p:nvPr/>
        </p:nvSpPr>
        <p:spPr>
          <a:xfrm>
            <a:off x="1698889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A6FE13-DCDA-E476-E0C3-CE02EE6D692C}"/>
              </a:ext>
            </a:extLst>
          </p:cNvPr>
          <p:cNvSpPr/>
          <p:nvPr/>
        </p:nvSpPr>
        <p:spPr>
          <a:xfrm>
            <a:off x="1938733" y="3429000"/>
            <a:ext cx="239844" cy="5533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C144D7-DE66-725D-7538-4385B2EEB2D3}"/>
              </a:ext>
            </a:extLst>
          </p:cNvPr>
          <p:cNvSpPr/>
          <p:nvPr/>
        </p:nvSpPr>
        <p:spPr>
          <a:xfrm>
            <a:off x="2178577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80832A-7511-0335-3B12-EA6BE07C379D}"/>
              </a:ext>
            </a:extLst>
          </p:cNvPr>
          <p:cNvSpPr/>
          <p:nvPr/>
        </p:nvSpPr>
        <p:spPr>
          <a:xfrm>
            <a:off x="2418421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043AF5-1ADB-7A67-034F-A194C6D5ED21}"/>
              </a:ext>
            </a:extLst>
          </p:cNvPr>
          <p:cNvSpPr/>
          <p:nvPr/>
        </p:nvSpPr>
        <p:spPr>
          <a:xfrm>
            <a:off x="2658265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40D424-79E7-DF93-1766-CC7F4CB4CB1B}"/>
              </a:ext>
            </a:extLst>
          </p:cNvPr>
          <p:cNvSpPr/>
          <p:nvPr/>
        </p:nvSpPr>
        <p:spPr>
          <a:xfrm>
            <a:off x="2913110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9264F4-0A3F-13C4-583A-9E5924678613}"/>
              </a:ext>
            </a:extLst>
          </p:cNvPr>
          <p:cNvSpPr/>
          <p:nvPr/>
        </p:nvSpPr>
        <p:spPr>
          <a:xfrm>
            <a:off x="3152954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D7243A-C52F-1C2E-84B1-FE1D1695F27E}"/>
              </a:ext>
            </a:extLst>
          </p:cNvPr>
          <p:cNvSpPr/>
          <p:nvPr/>
        </p:nvSpPr>
        <p:spPr>
          <a:xfrm>
            <a:off x="3392798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9D9C0D-948A-612F-B963-D06EF576ED8F}"/>
              </a:ext>
            </a:extLst>
          </p:cNvPr>
          <p:cNvSpPr/>
          <p:nvPr/>
        </p:nvSpPr>
        <p:spPr>
          <a:xfrm>
            <a:off x="3632642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448013-25F8-9F8D-B2CA-D04B6B5ACAD3}"/>
              </a:ext>
            </a:extLst>
          </p:cNvPr>
          <p:cNvSpPr/>
          <p:nvPr/>
        </p:nvSpPr>
        <p:spPr>
          <a:xfrm>
            <a:off x="3872486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74D57F-F71A-6E2D-B80D-08353BAEFA9F}"/>
              </a:ext>
            </a:extLst>
          </p:cNvPr>
          <p:cNvSpPr/>
          <p:nvPr/>
        </p:nvSpPr>
        <p:spPr>
          <a:xfrm>
            <a:off x="4112330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ED1304-9AAD-FA26-0E91-6E91896B06CD}"/>
              </a:ext>
            </a:extLst>
          </p:cNvPr>
          <p:cNvSpPr/>
          <p:nvPr/>
        </p:nvSpPr>
        <p:spPr>
          <a:xfrm>
            <a:off x="4352174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25D7D3-429C-5B2B-2320-04612BAC4A8D}"/>
              </a:ext>
            </a:extLst>
          </p:cNvPr>
          <p:cNvSpPr/>
          <p:nvPr/>
        </p:nvSpPr>
        <p:spPr>
          <a:xfrm>
            <a:off x="4592018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D83EB6-F9D6-5379-545E-6118952B1B6E}"/>
              </a:ext>
            </a:extLst>
          </p:cNvPr>
          <p:cNvSpPr/>
          <p:nvPr/>
        </p:nvSpPr>
        <p:spPr>
          <a:xfrm>
            <a:off x="4846863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21EB7F-9D69-9B23-DEB2-D5DEB3DC670E}"/>
              </a:ext>
            </a:extLst>
          </p:cNvPr>
          <p:cNvSpPr/>
          <p:nvPr/>
        </p:nvSpPr>
        <p:spPr>
          <a:xfrm>
            <a:off x="5086707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118856-A9A6-1812-F39D-EAE835C91D0C}"/>
              </a:ext>
            </a:extLst>
          </p:cNvPr>
          <p:cNvSpPr/>
          <p:nvPr/>
        </p:nvSpPr>
        <p:spPr>
          <a:xfrm>
            <a:off x="5326551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627237-3858-EFFC-5CD2-A7EED4E63221}"/>
              </a:ext>
            </a:extLst>
          </p:cNvPr>
          <p:cNvSpPr/>
          <p:nvPr/>
        </p:nvSpPr>
        <p:spPr>
          <a:xfrm>
            <a:off x="5566395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2F54D3-DAB8-9A09-A269-A293E4DA869C}"/>
              </a:ext>
            </a:extLst>
          </p:cNvPr>
          <p:cNvSpPr/>
          <p:nvPr/>
        </p:nvSpPr>
        <p:spPr>
          <a:xfrm>
            <a:off x="5806239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CF7C63-F809-CA43-8C51-EBB62B69E01D}"/>
              </a:ext>
            </a:extLst>
          </p:cNvPr>
          <p:cNvSpPr/>
          <p:nvPr/>
        </p:nvSpPr>
        <p:spPr>
          <a:xfrm>
            <a:off x="6046083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BC351F-A270-4A31-A7A6-A0757C6BB227}"/>
              </a:ext>
            </a:extLst>
          </p:cNvPr>
          <p:cNvSpPr/>
          <p:nvPr/>
        </p:nvSpPr>
        <p:spPr>
          <a:xfrm>
            <a:off x="6285927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1CF86A-C580-6A6B-556B-87FC7FE03FDD}"/>
              </a:ext>
            </a:extLst>
          </p:cNvPr>
          <p:cNvSpPr/>
          <p:nvPr/>
        </p:nvSpPr>
        <p:spPr>
          <a:xfrm>
            <a:off x="6525771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7E0B41-D49F-708E-3A6B-6968A666B2F1}"/>
              </a:ext>
            </a:extLst>
          </p:cNvPr>
          <p:cNvSpPr/>
          <p:nvPr/>
        </p:nvSpPr>
        <p:spPr>
          <a:xfrm>
            <a:off x="6780616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717AF6-7A50-8569-E88C-03ED105E7E3B}"/>
              </a:ext>
            </a:extLst>
          </p:cNvPr>
          <p:cNvSpPr/>
          <p:nvPr/>
        </p:nvSpPr>
        <p:spPr>
          <a:xfrm>
            <a:off x="7020460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51302E-B40D-9FA5-02F0-951064226417}"/>
              </a:ext>
            </a:extLst>
          </p:cNvPr>
          <p:cNvSpPr/>
          <p:nvPr/>
        </p:nvSpPr>
        <p:spPr>
          <a:xfrm>
            <a:off x="7260304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69DFAB-3993-9C17-8364-4FBABD0E0730}"/>
              </a:ext>
            </a:extLst>
          </p:cNvPr>
          <p:cNvSpPr/>
          <p:nvPr/>
        </p:nvSpPr>
        <p:spPr>
          <a:xfrm>
            <a:off x="7500148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76059C-BF7D-FD24-AD85-7B759F39C0BC}"/>
              </a:ext>
            </a:extLst>
          </p:cNvPr>
          <p:cNvSpPr/>
          <p:nvPr/>
        </p:nvSpPr>
        <p:spPr>
          <a:xfrm>
            <a:off x="7739992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C6531C-F932-62E8-E581-4FE7270CF8A3}"/>
              </a:ext>
            </a:extLst>
          </p:cNvPr>
          <p:cNvSpPr/>
          <p:nvPr/>
        </p:nvSpPr>
        <p:spPr>
          <a:xfrm>
            <a:off x="7979836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CC547-3DC9-02E8-163C-DEAF23B91C55}"/>
              </a:ext>
            </a:extLst>
          </p:cNvPr>
          <p:cNvSpPr/>
          <p:nvPr/>
        </p:nvSpPr>
        <p:spPr>
          <a:xfrm>
            <a:off x="8219680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863F0A-B0F8-B9ED-443F-5548AA3839FB}"/>
              </a:ext>
            </a:extLst>
          </p:cNvPr>
          <p:cNvSpPr/>
          <p:nvPr/>
        </p:nvSpPr>
        <p:spPr>
          <a:xfrm>
            <a:off x="8459524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C8D571-CF32-2496-BFFC-58EC1D225FDE}"/>
              </a:ext>
            </a:extLst>
          </p:cNvPr>
          <p:cNvSpPr txBox="1"/>
          <p:nvPr/>
        </p:nvSpPr>
        <p:spPr>
          <a:xfrm>
            <a:off x="734489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50" dirty="0">
                <a:latin typeface="DM Mono" panose="020B0509040201040103" pitchFamily="49" charset="0"/>
              </a:rPr>
              <a:t>1</a:t>
            </a:r>
            <a:r>
              <a:rPr lang="en-US" altLang="ko-KR" sz="1050" dirty="0">
                <a:latin typeface="DM Mono" panose="020B0509040201040103" pitchFamily="49" charset="0"/>
              </a:rPr>
              <a:t>00</a:t>
            </a:r>
            <a:endParaRPr lang="ko-Kore-KR" altLang="en-US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7883E3-235F-8922-85DD-DA527D4C5979}"/>
              </a:ext>
            </a:extLst>
          </p:cNvPr>
          <p:cNvSpPr txBox="1"/>
          <p:nvPr/>
        </p:nvSpPr>
        <p:spPr>
          <a:xfrm>
            <a:off x="2688231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50" dirty="0">
                <a:latin typeface="DM Mono" panose="020B0509040201040103" pitchFamily="49" charset="0"/>
              </a:rPr>
              <a:t>1</a:t>
            </a:r>
            <a:r>
              <a:rPr lang="en-US" altLang="ko-KR" sz="1050" dirty="0">
                <a:latin typeface="DM Mono" panose="020B0509040201040103" pitchFamily="49" charset="0"/>
              </a:rPr>
              <a:t>08</a:t>
            </a:r>
            <a:endParaRPr lang="ko-Kore-KR" altLang="en-US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8FAB5B-94C5-1CEA-B189-8CD19DDE78DA}"/>
              </a:ext>
            </a:extLst>
          </p:cNvPr>
          <p:cNvSpPr txBox="1"/>
          <p:nvPr/>
        </p:nvSpPr>
        <p:spPr>
          <a:xfrm>
            <a:off x="4621984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DM Mono" panose="020B0509040201040103" pitchFamily="49" charset="0"/>
              </a:rPr>
              <a:t>116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35060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E4E9FE-0B80-B448-241C-3974A1BF3D5A}"/>
              </a:ext>
            </a:extLst>
          </p:cNvPr>
          <p:cNvSpPr txBox="1"/>
          <p:nvPr/>
        </p:nvSpPr>
        <p:spPr>
          <a:xfrm>
            <a:off x="579620" y="256004"/>
            <a:ext cx="364261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struct user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char name[32];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// ...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struct list_head link;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struct user user1 = {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.name = "Tom", .age = 42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struct user user2 = {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.name = "Bob", .age = 30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struct user user3 = {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.name = "Alice", .age = 24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};</a:t>
            </a:r>
          </a:p>
          <a:p>
            <a:endParaRPr lang="en" altLang="ko-Kore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struct </a:t>
            </a:r>
            <a:r>
              <a:rPr lang="en" altLang="ko-Kore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head = { .next = NULL };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412DED-919A-D585-91E3-C33FD27C6A17}"/>
              </a:ext>
            </a:extLst>
          </p:cNvPr>
          <p:cNvSpPr/>
          <p:nvPr/>
        </p:nvSpPr>
        <p:spPr>
          <a:xfrm>
            <a:off x="3974890" y="4039052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Tom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B7DF4-67C1-2F36-090A-6836A8DD135F}"/>
              </a:ext>
            </a:extLst>
          </p:cNvPr>
          <p:cNvSpPr txBox="1"/>
          <p:nvPr/>
        </p:nvSpPr>
        <p:spPr>
          <a:xfrm>
            <a:off x="2990536" y="4085032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427C34-9233-ACA6-EE7E-7F2559246E9B}"/>
              </a:ext>
            </a:extLst>
          </p:cNvPr>
          <p:cNvSpPr/>
          <p:nvPr/>
        </p:nvSpPr>
        <p:spPr>
          <a:xfrm>
            <a:off x="3974890" y="4438789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6C4D1-D53E-E23F-BF9E-5C1615636A63}"/>
              </a:ext>
            </a:extLst>
          </p:cNvPr>
          <p:cNvSpPr txBox="1"/>
          <p:nvPr/>
        </p:nvSpPr>
        <p:spPr>
          <a:xfrm>
            <a:off x="2990536" y="4484769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90C977-B57B-2F38-2553-228586451E1F}"/>
              </a:ext>
            </a:extLst>
          </p:cNvPr>
          <p:cNvSpPr/>
          <p:nvPr/>
        </p:nvSpPr>
        <p:spPr>
          <a:xfrm>
            <a:off x="3974890" y="4838525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6970F-25F8-12C0-6634-4BA7A182AD99}"/>
              </a:ext>
            </a:extLst>
          </p:cNvPr>
          <p:cNvSpPr txBox="1"/>
          <p:nvPr/>
        </p:nvSpPr>
        <p:spPr>
          <a:xfrm>
            <a:off x="2698230" y="4884505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BAB26-8B2C-DE76-5156-89B3D1DB20A4}"/>
              </a:ext>
            </a:extLst>
          </p:cNvPr>
          <p:cNvSpPr txBox="1"/>
          <p:nvPr/>
        </p:nvSpPr>
        <p:spPr>
          <a:xfrm>
            <a:off x="4079823" y="3731275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user1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A26A70-F0B8-74BC-774E-5728199B139F}"/>
              </a:ext>
            </a:extLst>
          </p:cNvPr>
          <p:cNvSpPr/>
          <p:nvPr/>
        </p:nvSpPr>
        <p:spPr>
          <a:xfrm>
            <a:off x="6633143" y="4039051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Bob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084474-CE84-AF92-30D6-4B2083A48131}"/>
              </a:ext>
            </a:extLst>
          </p:cNvPr>
          <p:cNvSpPr/>
          <p:nvPr/>
        </p:nvSpPr>
        <p:spPr>
          <a:xfrm>
            <a:off x="6633143" y="443878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9474C3-B2B0-BCDD-3451-422468E8655B}"/>
              </a:ext>
            </a:extLst>
          </p:cNvPr>
          <p:cNvSpPr/>
          <p:nvPr/>
        </p:nvSpPr>
        <p:spPr>
          <a:xfrm>
            <a:off x="6633143" y="4838524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51F7A-61B6-2BF8-0536-7D9BFE8155B3}"/>
              </a:ext>
            </a:extLst>
          </p:cNvPr>
          <p:cNvSpPr txBox="1"/>
          <p:nvPr/>
        </p:nvSpPr>
        <p:spPr>
          <a:xfrm>
            <a:off x="6738076" y="3731274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user2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8B955C-1044-1669-06D9-A4CDD4DD8680}"/>
              </a:ext>
            </a:extLst>
          </p:cNvPr>
          <p:cNvSpPr/>
          <p:nvPr/>
        </p:nvSpPr>
        <p:spPr>
          <a:xfrm>
            <a:off x="9291396" y="4039050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Alice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6558C7-C703-9237-C421-28A00086F3C1}"/>
              </a:ext>
            </a:extLst>
          </p:cNvPr>
          <p:cNvSpPr/>
          <p:nvPr/>
        </p:nvSpPr>
        <p:spPr>
          <a:xfrm>
            <a:off x="9291396" y="4438787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24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0D24C6-4DB6-AD2F-67EE-83CACAF42A6B}"/>
              </a:ext>
            </a:extLst>
          </p:cNvPr>
          <p:cNvSpPr/>
          <p:nvPr/>
        </p:nvSpPr>
        <p:spPr>
          <a:xfrm>
            <a:off x="9291396" y="4838523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6404D4-805A-A1B1-0D5E-B1662364A766}"/>
              </a:ext>
            </a:extLst>
          </p:cNvPr>
          <p:cNvSpPr txBox="1"/>
          <p:nvPr/>
        </p:nvSpPr>
        <p:spPr>
          <a:xfrm>
            <a:off x="9396329" y="3731273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user3</a:t>
            </a:r>
            <a:endParaRPr lang="ko-Kore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97A5AB-4EAC-E294-38F4-9382369BD6A4}"/>
              </a:ext>
            </a:extLst>
          </p:cNvPr>
          <p:cNvSpPr/>
          <p:nvPr/>
        </p:nvSpPr>
        <p:spPr>
          <a:xfrm>
            <a:off x="1326629" y="4438787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AA044D-F540-DAE1-C813-F4ACA062165A}"/>
              </a:ext>
            </a:extLst>
          </p:cNvPr>
          <p:cNvSpPr txBox="1"/>
          <p:nvPr/>
        </p:nvSpPr>
        <p:spPr>
          <a:xfrm>
            <a:off x="49969" y="4484767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3B09D8-4001-B8D6-EC43-033EC24AD3C5}"/>
              </a:ext>
            </a:extLst>
          </p:cNvPr>
          <p:cNvSpPr txBox="1"/>
          <p:nvPr/>
        </p:nvSpPr>
        <p:spPr>
          <a:xfrm>
            <a:off x="1520252" y="4087533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head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852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E4E9FE-0B80-B448-241C-3974A1BF3D5A}"/>
              </a:ext>
            </a:extLst>
          </p:cNvPr>
          <p:cNvSpPr txBox="1"/>
          <p:nvPr/>
        </p:nvSpPr>
        <p:spPr>
          <a:xfrm>
            <a:off x="579620" y="256004"/>
            <a:ext cx="61584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200" dirty="0">
                <a:latin typeface="DM Mono" panose="020B0509040201040103" pitchFamily="49" charset="0"/>
              </a:rPr>
              <a:t>void insert(struct </a:t>
            </a:r>
            <a:r>
              <a:rPr lang="en" altLang="ko-Kore-KR" sz="1200" dirty="0" err="1"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latin typeface="DM Mono" panose="020B0509040201040103" pitchFamily="49" charset="0"/>
              </a:rPr>
              <a:t>* head, struct </a:t>
            </a:r>
            <a:r>
              <a:rPr lang="en" altLang="ko-Kore-KR" sz="1200" dirty="0" err="1"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latin typeface="DM Mono" panose="020B0509040201040103" pitchFamily="49" charset="0"/>
              </a:rPr>
              <a:t>* new)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new-&gt;next = head-&gt;next;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head-&gt;next = new;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insert(&amp;head, &amp;user1.link);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insert(&amp;head, &amp;user2.link);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insert(&amp;head, &amp;user3.link);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412DED-919A-D585-91E3-C33FD27C6A17}"/>
              </a:ext>
            </a:extLst>
          </p:cNvPr>
          <p:cNvSpPr/>
          <p:nvPr/>
        </p:nvSpPr>
        <p:spPr>
          <a:xfrm>
            <a:off x="3974890" y="4039052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Tom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B7DF4-67C1-2F36-090A-6836A8DD135F}"/>
              </a:ext>
            </a:extLst>
          </p:cNvPr>
          <p:cNvSpPr txBox="1"/>
          <p:nvPr/>
        </p:nvSpPr>
        <p:spPr>
          <a:xfrm>
            <a:off x="2990536" y="4085032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427C34-9233-ACA6-EE7E-7F2559246E9B}"/>
              </a:ext>
            </a:extLst>
          </p:cNvPr>
          <p:cNvSpPr/>
          <p:nvPr/>
        </p:nvSpPr>
        <p:spPr>
          <a:xfrm>
            <a:off x="3974890" y="4438789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6C4D1-D53E-E23F-BF9E-5C1615636A63}"/>
              </a:ext>
            </a:extLst>
          </p:cNvPr>
          <p:cNvSpPr txBox="1"/>
          <p:nvPr/>
        </p:nvSpPr>
        <p:spPr>
          <a:xfrm>
            <a:off x="2990536" y="4484769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90C977-B57B-2F38-2553-228586451E1F}"/>
              </a:ext>
            </a:extLst>
          </p:cNvPr>
          <p:cNvSpPr/>
          <p:nvPr/>
        </p:nvSpPr>
        <p:spPr>
          <a:xfrm>
            <a:off x="3974890" y="4838525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6970F-25F8-12C0-6634-4BA7A182AD99}"/>
              </a:ext>
            </a:extLst>
          </p:cNvPr>
          <p:cNvSpPr txBox="1"/>
          <p:nvPr/>
        </p:nvSpPr>
        <p:spPr>
          <a:xfrm>
            <a:off x="2698230" y="4884505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BAB26-8B2C-DE76-5156-89B3D1DB20A4}"/>
              </a:ext>
            </a:extLst>
          </p:cNvPr>
          <p:cNvSpPr txBox="1"/>
          <p:nvPr/>
        </p:nvSpPr>
        <p:spPr>
          <a:xfrm>
            <a:off x="4079823" y="3731275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user1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A26A70-F0B8-74BC-774E-5728199B139F}"/>
              </a:ext>
            </a:extLst>
          </p:cNvPr>
          <p:cNvSpPr/>
          <p:nvPr/>
        </p:nvSpPr>
        <p:spPr>
          <a:xfrm>
            <a:off x="6633143" y="4039051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Bob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084474-CE84-AF92-30D6-4B2083A48131}"/>
              </a:ext>
            </a:extLst>
          </p:cNvPr>
          <p:cNvSpPr/>
          <p:nvPr/>
        </p:nvSpPr>
        <p:spPr>
          <a:xfrm>
            <a:off x="6633143" y="443878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9474C3-B2B0-BCDD-3451-422468E8655B}"/>
              </a:ext>
            </a:extLst>
          </p:cNvPr>
          <p:cNvSpPr/>
          <p:nvPr/>
        </p:nvSpPr>
        <p:spPr>
          <a:xfrm>
            <a:off x="6633143" y="4838524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51F7A-61B6-2BF8-0536-7D9BFE8155B3}"/>
              </a:ext>
            </a:extLst>
          </p:cNvPr>
          <p:cNvSpPr txBox="1"/>
          <p:nvPr/>
        </p:nvSpPr>
        <p:spPr>
          <a:xfrm>
            <a:off x="6738076" y="3731274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user2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8B955C-1044-1669-06D9-A4CDD4DD8680}"/>
              </a:ext>
            </a:extLst>
          </p:cNvPr>
          <p:cNvSpPr/>
          <p:nvPr/>
        </p:nvSpPr>
        <p:spPr>
          <a:xfrm>
            <a:off x="9291396" y="4039050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Alice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6558C7-C703-9237-C421-28A00086F3C1}"/>
              </a:ext>
            </a:extLst>
          </p:cNvPr>
          <p:cNvSpPr/>
          <p:nvPr/>
        </p:nvSpPr>
        <p:spPr>
          <a:xfrm>
            <a:off x="9291396" y="4438787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24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0D24C6-4DB6-AD2F-67EE-83CACAF42A6B}"/>
              </a:ext>
            </a:extLst>
          </p:cNvPr>
          <p:cNvSpPr/>
          <p:nvPr/>
        </p:nvSpPr>
        <p:spPr>
          <a:xfrm>
            <a:off x="9291396" y="4838523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6404D4-805A-A1B1-0D5E-B1662364A766}"/>
              </a:ext>
            </a:extLst>
          </p:cNvPr>
          <p:cNvSpPr txBox="1"/>
          <p:nvPr/>
        </p:nvSpPr>
        <p:spPr>
          <a:xfrm>
            <a:off x="9396329" y="3731273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user3</a:t>
            </a:r>
            <a:endParaRPr lang="ko-Kore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97A5AB-4EAC-E294-38F4-9382369BD6A4}"/>
              </a:ext>
            </a:extLst>
          </p:cNvPr>
          <p:cNvSpPr/>
          <p:nvPr/>
        </p:nvSpPr>
        <p:spPr>
          <a:xfrm>
            <a:off x="1326629" y="4438787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AA044D-F540-DAE1-C813-F4ACA062165A}"/>
              </a:ext>
            </a:extLst>
          </p:cNvPr>
          <p:cNvSpPr txBox="1"/>
          <p:nvPr/>
        </p:nvSpPr>
        <p:spPr>
          <a:xfrm>
            <a:off x="49969" y="4484767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3B09D8-4001-B8D6-EC43-033EC24AD3C5}"/>
              </a:ext>
            </a:extLst>
          </p:cNvPr>
          <p:cNvSpPr txBox="1"/>
          <p:nvPr/>
        </p:nvSpPr>
        <p:spPr>
          <a:xfrm>
            <a:off x="1520252" y="4087533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head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004EAEF-7525-9FD1-47FD-CC5F69E8D999}"/>
              </a:ext>
            </a:extLst>
          </p:cNvPr>
          <p:cNvCxnSpPr>
            <a:stCxn id="27" idx="3"/>
            <a:endCxn id="10" idx="1"/>
          </p:cNvCxnSpPr>
          <p:nvPr/>
        </p:nvCxnSpPr>
        <p:spPr>
          <a:xfrm>
            <a:off x="2698230" y="4638656"/>
            <a:ext cx="1276660" cy="3997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63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E4E9FE-0B80-B448-241C-3974A1BF3D5A}"/>
              </a:ext>
            </a:extLst>
          </p:cNvPr>
          <p:cNvSpPr txBox="1"/>
          <p:nvPr/>
        </p:nvSpPr>
        <p:spPr>
          <a:xfrm>
            <a:off x="579620" y="256004"/>
            <a:ext cx="61584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200" dirty="0">
                <a:latin typeface="DM Mono" panose="020B0509040201040103" pitchFamily="49" charset="0"/>
              </a:rPr>
              <a:t>void insert(struct </a:t>
            </a:r>
            <a:r>
              <a:rPr lang="en" altLang="ko-Kore-KR" sz="1200" dirty="0" err="1"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latin typeface="DM Mono" panose="020B0509040201040103" pitchFamily="49" charset="0"/>
              </a:rPr>
              <a:t>* head, struct </a:t>
            </a:r>
            <a:r>
              <a:rPr lang="en" altLang="ko-Kore-KR" sz="1200" dirty="0" err="1"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latin typeface="DM Mono" panose="020B0509040201040103" pitchFamily="49" charset="0"/>
              </a:rPr>
              <a:t>* new)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new-&gt;next = head-&gt;next;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head-&gt;next = new;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insert(&amp;head, &amp;user1.link);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insert(&amp;head, &amp;user2.link);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insert(&amp;head, &amp;user3.link);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412DED-919A-D585-91E3-C33FD27C6A17}"/>
              </a:ext>
            </a:extLst>
          </p:cNvPr>
          <p:cNvSpPr/>
          <p:nvPr/>
        </p:nvSpPr>
        <p:spPr>
          <a:xfrm>
            <a:off x="3974890" y="4039052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Tom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B7DF4-67C1-2F36-090A-6836A8DD135F}"/>
              </a:ext>
            </a:extLst>
          </p:cNvPr>
          <p:cNvSpPr txBox="1"/>
          <p:nvPr/>
        </p:nvSpPr>
        <p:spPr>
          <a:xfrm>
            <a:off x="2990536" y="4085032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427C34-9233-ACA6-EE7E-7F2559246E9B}"/>
              </a:ext>
            </a:extLst>
          </p:cNvPr>
          <p:cNvSpPr/>
          <p:nvPr/>
        </p:nvSpPr>
        <p:spPr>
          <a:xfrm>
            <a:off x="3974890" y="4438789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6C4D1-D53E-E23F-BF9E-5C1615636A63}"/>
              </a:ext>
            </a:extLst>
          </p:cNvPr>
          <p:cNvSpPr txBox="1"/>
          <p:nvPr/>
        </p:nvSpPr>
        <p:spPr>
          <a:xfrm>
            <a:off x="2990536" y="4484769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90C977-B57B-2F38-2553-228586451E1F}"/>
              </a:ext>
            </a:extLst>
          </p:cNvPr>
          <p:cNvSpPr/>
          <p:nvPr/>
        </p:nvSpPr>
        <p:spPr>
          <a:xfrm>
            <a:off x="3974890" y="4838525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6970F-25F8-12C0-6634-4BA7A182AD99}"/>
              </a:ext>
            </a:extLst>
          </p:cNvPr>
          <p:cNvSpPr txBox="1"/>
          <p:nvPr/>
        </p:nvSpPr>
        <p:spPr>
          <a:xfrm>
            <a:off x="2698230" y="4884505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BAB26-8B2C-DE76-5156-89B3D1DB20A4}"/>
              </a:ext>
            </a:extLst>
          </p:cNvPr>
          <p:cNvSpPr txBox="1"/>
          <p:nvPr/>
        </p:nvSpPr>
        <p:spPr>
          <a:xfrm>
            <a:off x="4079823" y="3731275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user1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A26A70-F0B8-74BC-774E-5728199B139F}"/>
              </a:ext>
            </a:extLst>
          </p:cNvPr>
          <p:cNvSpPr/>
          <p:nvPr/>
        </p:nvSpPr>
        <p:spPr>
          <a:xfrm>
            <a:off x="6633143" y="4039051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Bob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084474-CE84-AF92-30D6-4B2083A48131}"/>
              </a:ext>
            </a:extLst>
          </p:cNvPr>
          <p:cNvSpPr/>
          <p:nvPr/>
        </p:nvSpPr>
        <p:spPr>
          <a:xfrm>
            <a:off x="6633143" y="443878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9474C3-B2B0-BCDD-3451-422468E8655B}"/>
              </a:ext>
            </a:extLst>
          </p:cNvPr>
          <p:cNvSpPr/>
          <p:nvPr/>
        </p:nvSpPr>
        <p:spPr>
          <a:xfrm>
            <a:off x="6633143" y="4838524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51F7A-61B6-2BF8-0536-7D9BFE8155B3}"/>
              </a:ext>
            </a:extLst>
          </p:cNvPr>
          <p:cNvSpPr txBox="1"/>
          <p:nvPr/>
        </p:nvSpPr>
        <p:spPr>
          <a:xfrm>
            <a:off x="6738076" y="3731274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user2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8B955C-1044-1669-06D9-A4CDD4DD8680}"/>
              </a:ext>
            </a:extLst>
          </p:cNvPr>
          <p:cNvSpPr/>
          <p:nvPr/>
        </p:nvSpPr>
        <p:spPr>
          <a:xfrm>
            <a:off x="9291396" y="4039050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Alice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6558C7-C703-9237-C421-28A00086F3C1}"/>
              </a:ext>
            </a:extLst>
          </p:cNvPr>
          <p:cNvSpPr/>
          <p:nvPr/>
        </p:nvSpPr>
        <p:spPr>
          <a:xfrm>
            <a:off x="9291396" y="4438787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24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0D24C6-4DB6-AD2F-67EE-83CACAF42A6B}"/>
              </a:ext>
            </a:extLst>
          </p:cNvPr>
          <p:cNvSpPr/>
          <p:nvPr/>
        </p:nvSpPr>
        <p:spPr>
          <a:xfrm>
            <a:off x="9291396" y="4838523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6404D4-805A-A1B1-0D5E-B1662364A766}"/>
              </a:ext>
            </a:extLst>
          </p:cNvPr>
          <p:cNvSpPr txBox="1"/>
          <p:nvPr/>
        </p:nvSpPr>
        <p:spPr>
          <a:xfrm>
            <a:off x="9396329" y="3731273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user3</a:t>
            </a:r>
            <a:endParaRPr lang="ko-Kore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97A5AB-4EAC-E294-38F4-9382369BD6A4}"/>
              </a:ext>
            </a:extLst>
          </p:cNvPr>
          <p:cNvSpPr/>
          <p:nvPr/>
        </p:nvSpPr>
        <p:spPr>
          <a:xfrm>
            <a:off x="5803691" y="153489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AA044D-F540-DAE1-C813-F4ACA062165A}"/>
              </a:ext>
            </a:extLst>
          </p:cNvPr>
          <p:cNvSpPr txBox="1"/>
          <p:nvPr/>
        </p:nvSpPr>
        <p:spPr>
          <a:xfrm>
            <a:off x="4527031" y="1580878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3B09D8-4001-B8D6-EC43-033EC24AD3C5}"/>
              </a:ext>
            </a:extLst>
          </p:cNvPr>
          <p:cNvSpPr txBox="1"/>
          <p:nvPr/>
        </p:nvSpPr>
        <p:spPr>
          <a:xfrm>
            <a:off x="5997314" y="1183644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head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004EAEF-7525-9FD1-47FD-CC5F69E8D999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H="1">
            <a:off x="6633143" y="1734767"/>
            <a:ext cx="542149" cy="3303626"/>
          </a:xfrm>
          <a:prstGeom prst="curvedConnector5">
            <a:avLst>
              <a:gd name="adj1" fmla="val -42166"/>
              <a:gd name="adj2" fmla="val 50000"/>
              <a:gd name="adj3" fmla="val 1421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01B2201E-DEBC-4EA4-61CF-02C051BBA8B5}"/>
              </a:ext>
            </a:extLst>
          </p:cNvPr>
          <p:cNvCxnSpPr>
            <a:cxnSpLocks/>
            <a:stCxn id="17" idx="1"/>
            <a:endCxn id="10" idx="3"/>
          </p:cNvCxnSpPr>
          <p:nvPr/>
        </p:nvCxnSpPr>
        <p:spPr>
          <a:xfrm rot="10800000" flipV="1">
            <a:off x="5346491" y="5038392"/>
            <a:ext cx="128665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07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E4E9FE-0B80-B448-241C-3974A1BF3D5A}"/>
              </a:ext>
            </a:extLst>
          </p:cNvPr>
          <p:cNvSpPr txBox="1"/>
          <p:nvPr/>
        </p:nvSpPr>
        <p:spPr>
          <a:xfrm>
            <a:off x="579620" y="256004"/>
            <a:ext cx="61584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200" dirty="0">
                <a:latin typeface="DM Mono" panose="020B0509040201040103" pitchFamily="49" charset="0"/>
              </a:rPr>
              <a:t>void insert(struct </a:t>
            </a:r>
            <a:r>
              <a:rPr lang="en" altLang="ko-Kore-KR" sz="1200" dirty="0" err="1"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latin typeface="DM Mono" panose="020B0509040201040103" pitchFamily="49" charset="0"/>
              </a:rPr>
              <a:t>* head, struct </a:t>
            </a:r>
            <a:r>
              <a:rPr lang="en" altLang="ko-Kore-KR" sz="1200" dirty="0" err="1"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latin typeface="DM Mono" panose="020B0509040201040103" pitchFamily="49" charset="0"/>
              </a:rPr>
              <a:t>* new)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new-&gt;next = head-&gt;next;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head-&gt;next = new;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insert(&amp;head, &amp;user1.link);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insert(&amp;head, &amp;user2.link);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insert(&amp;head, &amp;user3.link);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412DED-919A-D585-91E3-C33FD27C6A17}"/>
              </a:ext>
            </a:extLst>
          </p:cNvPr>
          <p:cNvSpPr/>
          <p:nvPr/>
        </p:nvSpPr>
        <p:spPr>
          <a:xfrm>
            <a:off x="3974890" y="4039052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Tom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B7DF4-67C1-2F36-090A-6836A8DD135F}"/>
              </a:ext>
            </a:extLst>
          </p:cNvPr>
          <p:cNvSpPr txBox="1"/>
          <p:nvPr/>
        </p:nvSpPr>
        <p:spPr>
          <a:xfrm>
            <a:off x="2990536" y="4085032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427C34-9233-ACA6-EE7E-7F2559246E9B}"/>
              </a:ext>
            </a:extLst>
          </p:cNvPr>
          <p:cNvSpPr/>
          <p:nvPr/>
        </p:nvSpPr>
        <p:spPr>
          <a:xfrm>
            <a:off x="3974890" y="4438789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6C4D1-D53E-E23F-BF9E-5C1615636A63}"/>
              </a:ext>
            </a:extLst>
          </p:cNvPr>
          <p:cNvSpPr txBox="1"/>
          <p:nvPr/>
        </p:nvSpPr>
        <p:spPr>
          <a:xfrm>
            <a:off x="2990536" y="4484769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90C977-B57B-2F38-2553-228586451E1F}"/>
              </a:ext>
            </a:extLst>
          </p:cNvPr>
          <p:cNvSpPr/>
          <p:nvPr/>
        </p:nvSpPr>
        <p:spPr>
          <a:xfrm>
            <a:off x="3974890" y="4838525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6970F-25F8-12C0-6634-4BA7A182AD99}"/>
              </a:ext>
            </a:extLst>
          </p:cNvPr>
          <p:cNvSpPr txBox="1"/>
          <p:nvPr/>
        </p:nvSpPr>
        <p:spPr>
          <a:xfrm>
            <a:off x="2698230" y="4884505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BAB26-8B2C-DE76-5156-89B3D1DB20A4}"/>
              </a:ext>
            </a:extLst>
          </p:cNvPr>
          <p:cNvSpPr txBox="1"/>
          <p:nvPr/>
        </p:nvSpPr>
        <p:spPr>
          <a:xfrm>
            <a:off x="4079823" y="3731275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user1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A26A70-F0B8-74BC-774E-5728199B139F}"/>
              </a:ext>
            </a:extLst>
          </p:cNvPr>
          <p:cNvSpPr/>
          <p:nvPr/>
        </p:nvSpPr>
        <p:spPr>
          <a:xfrm>
            <a:off x="6633143" y="4039051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Bob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084474-CE84-AF92-30D6-4B2083A48131}"/>
              </a:ext>
            </a:extLst>
          </p:cNvPr>
          <p:cNvSpPr/>
          <p:nvPr/>
        </p:nvSpPr>
        <p:spPr>
          <a:xfrm>
            <a:off x="6633143" y="443878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9474C3-B2B0-BCDD-3451-422468E8655B}"/>
              </a:ext>
            </a:extLst>
          </p:cNvPr>
          <p:cNvSpPr/>
          <p:nvPr/>
        </p:nvSpPr>
        <p:spPr>
          <a:xfrm>
            <a:off x="6633143" y="4838524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51F7A-61B6-2BF8-0536-7D9BFE8155B3}"/>
              </a:ext>
            </a:extLst>
          </p:cNvPr>
          <p:cNvSpPr txBox="1"/>
          <p:nvPr/>
        </p:nvSpPr>
        <p:spPr>
          <a:xfrm>
            <a:off x="6738076" y="3731274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user2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8B955C-1044-1669-06D9-A4CDD4DD8680}"/>
              </a:ext>
            </a:extLst>
          </p:cNvPr>
          <p:cNvSpPr/>
          <p:nvPr/>
        </p:nvSpPr>
        <p:spPr>
          <a:xfrm>
            <a:off x="9291396" y="4039050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Alice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6558C7-C703-9237-C421-28A00086F3C1}"/>
              </a:ext>
            </a:extLst>
          </p:cNvPr>
          <p:cNvSpPr/>
          <p:nvPr/>
        </p:nvSpPr>
        <p:spPr>
          <a:xfrm>
            <a:off x="9291396" y="4438787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24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0D24C6-4DB6-AD2F-67EE-83CACAF42A6B}"/>
              </a:ext>
            </a:extLst>
          </p:cNvPr>
          <p:cNvSpPr/>
          <p:nvPr/>
        </p:nvSpPr>
        <p:spPr>
          <a:xfrm>
            <a:off x="9291396" y="4838523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6404D4-805A-A1B1-0D5E-B1662364A766}"/>
              </a:ext>
            </a:extLst>
          </p:cNvPr>
          <p:cNvSpPr txBox="1"/>
          <p:nvPr/>
        </p:nvSpPr>
        <p:spPr>
          <a:xfrm>
            <a:off x="9396329" y="3731273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user3</a:t>
            </a:r>
            <a:endParaRPr lang="ko-Kore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97A5AB-4EAC-E294-38F4-9382369BD6A4}"/>
              </a:ext>
            </a:extLst>
          </p:cNvPr>
          <p:cNvSpPr/>
          <p:nvPr/>
        </p:nvSpPr>
        <p:spPr>
          <a:xfrm>
            <a:off x="5803691" y="153489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AA044D-F540-DAE1-C813-F4ACA062165A}"/>
              </a:ext>
            </a:extLst>
          </p:cNvPr>
          <p:cNvSpPr txBox="1"/>
          <p:nvPr/>
        </p:nvSpPr>
        <p:spPr>
          <a:xfrm>
            <a:off x="4527031" y="1580878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3B09D8-4001-B8D6-EC43-033EC24AD3C5}"/>
              </a:ext>
            </a:extLst>
          </p:cNvPr>
          <p:cNvSpPr txBox="1"/>
          <p:nvPr/>
        </p:nvSpPr>
        <p:spPr>
          <a:xfrm>
            <a:off x="5997314" y="1183644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head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004EAEF-7525-9FD1-47FD-CC5F69E8D999}"/>
              </a:ext>
            </a:extLst>
          </p:cNvPr>
          <p:cNvCxnSpPr>
            <a:cxnSpLocks/>
            <a:stCxn id="27" idx="3"/>
            <a:endCxn id="24" idx="3"/>
          </p:cNvCxnSpPr>
          <p:nvPr/>
        </p:nvCxnSpPr>
        <p:spPr>
          <a:xfrm>
            <a:off x="7175292" y="1734767"/>
            <a:ext cx="3487705" cy="3303625"/>
          </a:xfrm>
          <a:prstGeom prst="curvedConnector3">
            <a:avLst>
              <a:gd name="adj1" fmla="val 1141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01B2201E-DEBC-4EA4-61CF-02C051BBA8B5}"/>
              </a:ext>
            </a:extLst>
          </p:cNvPr>
          <p:cNvCxnSpPr>
            <a:cxnSpLocks/>
            <a:stCxn id="17" idx="1"/>
            <a:endCxn id="10" idx="3"/>
          </p:cNvCxnSpPr>
          <p:nvPr/>
        </p:nvCxnSpPr>
        <p:spPr>
          <a:xfrm rot="10800000" flipV="1">
            <a:off x="5346491" y="5038392"/>
            <a:ext cx="128665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7E0B2F1F-1BD5-A2B7-F081-9A93912D9972}"/>
              </a:ext>
            </a:extLst>
          </p:cNvPr>
          <p:cNvCxnSpPr>
            <a:cxnSpLocks/>
            <a:stCxn id="24" idx="1"/>
            <a:endCxn id="17" idx="3"/>
          </p:cNvCxnSpPr>
          <p:nvPr/>
        </p:nvCxnSpPr>
        <p:spPr>
          <a:xfrm rot="10800000" flipV="1">
            <a:off x="8004744" y="5038391"/>
            <a:ext cx="1286652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3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5D9110-D913-CD4B-1F96-EECCF9FB0D4B}"/>
              </a:ext>
            </a:extLst>
          </p:cNvPr>
          <p:cNvSpPr/>
          <p:nvPr/>
        </p:nvSpPr>
        <p:spPr>
          <a:xfrm>
            <a:off x="4789355" y="279486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Tom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1C639-5EAE-59A8-BF8F-0F2AE67ADB50}"/>
              </a:ext>
            </a:extLst>
          </p:cNvPr>
          <p:cNvSpPr txBox="1"/>
          <p:nvPr/>
        </p:nvSpPr>
        <p:spPr>
          <a:xfrm>
            <a:off x="3805001" y="2840848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0A54CF-9A18-7AA8-31F4-1D3236B78325}"/>
              </a:ext>
            </a:extLst>
          </p:cNvPr>
          <p:cNvSpPr/>
          <p:nvPr/>
        </p:nvSpPr>
        <p:spPr>
          <a:xfrm>
            <a:off x="4789355" y="3194605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5983F-CF43-ACAD-D348-D65E939C6685}"/>
              </a:ext>
            </a:extLst>
          </p:cNvPr>
          <p:cNvSpPr txBox="1"/>
          <p:nvPr/>
        </p:nvSpPr>
        <p:spPr>
          <a:xfrm>
            <a:off x="3805001" y="3240585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8AC0E4-D75B-E597-5CEE-FDCEF5005B18}"/>
              </a:ext>
            </a:extLst>
          </p:cNvPr>
          <p:cNvSpPr/>
          <p:nvPr/>
        </p:nvSpPr>
        <p:spPr>
          <a:xfrm>
            <a:off x="4789355" y="3594341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A2604-82A1-F6A1-A228-38BC94E41176}"/>
              </a:ext>
            </a:extLst>
          </p:cNvPr>
          <p:cNvSpPr txBox="1"/>
          <p:nvPr/>
        </p:nvSpPr>
        <p:spPr>
          <a:xfrm>
            <a:off x="3512695" y="3640321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59C61-A5B0-6BEC-6A62-1B9B9B069640}"/>
              </a:ext>
            </a:extLst>
          </p:cNvPr>
          <p:cNvSpPr txBox="1"/>
          <p:nvPr/>
        </p:nvSpPr>
        <p:spPr>
          <a:xfrm>
            <a:off x="4894288" y="2487091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user1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5D9B48-3059-8079-24EF-0B0E7FD17613}"/>
              </a:ext>
            </a:extLst>
          </p:cNvPr>
          <p:cNvSpPr/>
          <p:nvPr/>
        </p:nvSpPr>
        <p:spPr>
          <a:xfrm>
            <a:off x="2720713" y="4882702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F9F2FA-2D82-CB79-1726-4E8DB29EF9C7}"/>
              </a:ext>
            </a:extLst>
          </p:cNvPr>
          <p:cNvSpPr txBox="1"/>
          <p:nvPr/>
        </p:nvSpPr>
        <p:spPr>
          <a:xfrm>
            <a:off x="1444053" y="4928682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40E70-405B-30C0-CF99-10D769FD1AF8}"/>
              </a:ext>
            </a:extLst>
          </p:cNvPr>
          <p:cNvSpPr txBox="1"/>
          <p:nvPr/>
        </p:nvSpPr>
        <p:spPr>
          <a:xfrm>
            <a:off x="2914336" y="4531448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current</a:t>
            </a:r>
            <a:endParaRPr lang="ko-Kore-KR" altLang="en-US" sz="14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4EDA995-DC54-FAA2-CD15-179ECB3D4490}"/>
              </a:ext>
            </a:extLst>
          </p:cNvPr>
          <p:cNvCxnSpPr>
            <a:cxnSpLocks/>
            <a:stCxn id="11" idx="2"/>
            <a:endCxn id="8" idx="3"/>
          </p:cNvCxnSpPr>
          <p:nvPr/>
        </p:nvCxnSpPr>
        <p:spPr>
          <a:xfrm rot="5400000" flipH="1" flipV="1">
            <a:off x="4039620" y="3161104"/>
            <a:ext cx="1488230" cy="2754442"/>
          </a:xfrm>
          <a:prstGeom prst="curvedConnector4">
            <a:avLst>
              <a:gd name="adj1" fmla="val -15361"/>
              <a:gd name="adj2" fmla="val 1082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007BCE-3692-06F0-A1CD-E9A6C7977D1F}"/>
              </a:ext>
            </a:extLst>
          </p:cNvPr>
          <p:cNvSpPr txBox="1"/>
          <p:nvPr/>
        </p:nvSpPr>
        <p:spPr>
          <a:xfrm>
            <a:off x="6744322" y="3440452"/>
            <a:ext cx="29093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/>
              <a:t>130</a:t>
            </a:r>
            <a:r>
              <a:rPr lang="ko-Kore-KR" altLang="en-US" sz="1400" dirty="0"/>
              <a:t>번지</a:t>
            </a:r>
            <a:r>
              <a:rPr lang="en-US" altLang="ko-Kore-KR" sz="1400" dirty="0"/>
              <a:t>,</a:t>
            </a:r>
            <a:r>
              <a:rPr lang="ko-KR" altLang="en-US" sz="1400" dirty="0"/>
              <a:t> </a:t>
            </a:r>
            <a:r>
              <a:rPr lang="en-US" altLang="ko-Kore-KR" sz="1400" dirty="0"/>
              <a:t> Offset: 30</a:t>
            </a:r>
            <a:endParaRPr lang="ko-Kore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BE4F0A8-6646-2A40-38BD-DB74D33A910C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172196" y="3594341"/>
            <a:ext cx="572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BE93E8-D74F-D453-44A1-E808A8688098}"/>
              </a:ext>
            </a:extLst>
          </p:cNvPr>
          <p:cNvSpPr txBox="1"/>
          <p:nvPr/>
        </p:nvSpPr>
        <p:spPr>
          <a:xfrm>
            <a:off x="7230260" y="2625405"/>
            <a:ext cx="1705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130</a:t>
            </a:r>
            <a:r>
              <a:rPr lang="ko-KR" altLang="en-US" sz="1400" dirty="0"/>
              <a:t>번지</a:t>
            </a:r>
            <a:r>
              <a:rPr lang="en-US" altLang="ko-Kore-KR" sz="1400" dirty="0"/>
              <a:t> – Offset</a:t>
            </a:r>
            <a:r>
              <a:rPr lang="en-US" altLang="ko-KR" sz="1400" dirty="0"/>
              <a:t>(30)</a:t>
            </a:r>
            <a:r>
              <a:rPr lang="ko-KR" altLang="en-US" sz="1400" dirty="0"/>
              <a:t> </a:t>
            </a:r>
            <a:r>
              <a:rPr lang="en-US" altLang="ko-KR" sz="1400" dirty="0"/>
              <a:t>=&gt;</a:t>
            </a:r>
            <a:r>
              <a:rPr lang="ko-KR" altLang="en-US" sz="1400" dirty="0"/>
              <a:t> </a:t>
            </a:r>
            <a:r>
              <a:rPr lang="en-US" altLang="ko-KR" sz="1400" dirty="0"/>
              <a:t>100</a:t>
            </a:r>
            <a:r>
              <a:rPr lang="ko-KR" altLang="en-US" sz="1400" dirty="0"/>
              <a:t>번지</a:t>
            </a:r>
            <a:endParaRPr lang="ko-Kore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A09ADB8-9941-3DC4-EB3F-E94BF03C92A3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6160956" y="2794868"/>
            <a:ext cx="1069304" cy="9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void inc1(int* a, int* b, int* x)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/*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PROC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[rcx], eax         ; *a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[rdx], eax         ; *b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ENDP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*/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1927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void inc1(int* a, int* b, int* x)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*b += </a:t>
            </a:r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*x</a:t>
            </a:r>
            <a:r>
              <a:rPr lang="ko-Kore-KR" altLang="en-US" sz="1100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/*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PROC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[rcx], eax         ; *a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[rdx], eax         ; *b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ENDP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*/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C2810287-D24A-344E-A890-FA3CCBBAAC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35777" y="3099669"/>
            <a:ext cx="3245366" cy="1552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3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void inc1(int* a, int* b, int* x)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/*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PROC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[rcx], eax         ; *a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[rdx], eax         ; *b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ENDP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*/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897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59764" y="269611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5B2316-D838-75E0-7091-FB6F71EC3B6A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1500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ADC20-D3F5-89CF-00F1-A012702E650F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70572C-D489-C3DF-86DC-967AF7D87D15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CCF3CD-60AB-C700-A764-EB36AFED4EA4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66E7FDC-DA8A-9FD0-A8ED-47C58A20FC1F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rot="10800000" flipV="1">
            <a:off x="6435777" y="3099669"/>
            <a:ext cx="3245366" cy="1552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1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9972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1999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59764" y="269611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5B2316-D838-75E0-7091-FB6F71EC3B6A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8696786" y="2115527"/>
            <a:ext cx="98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a/b/x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ADC20-D3F5-89CF-00F1-A012702E650F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70572C-D489-C3DF-86DC-967AF7D87D15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CCF3CD-60AB-C700-A764-EB36AFED4EA4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66E7FDC-DA8A-9FD0-A8ED-47C58A20FC1F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rot="10800000" flipV="1">
            <a:off x="6435777" y="2300193"/>
            <a:ext cx="3245368" cy="23517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0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8BDBA0-06C0-96E0-1649-883DF74F0ED3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76DBBC-4023-ADC4-9072-68C666CC02B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2E36B5-02F9-4516-0349-9830C312F5D2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3FCA0D-3F24-5585-92D8-F2059D12170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218448-13B5-75EA-05BD-76712C35EF69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6B9399-CB13-EE33-C5CD-0092A0E4BF5A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A613ED-3A6E-FB24-B40F-93E5283BD8F8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751C0B-74B8-1387-0BBF-39C24C77A363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C6EE0F-6E32-05AA-D2F2-4F8C3B0F08A1}"/>
              </a:ext>
            </a:extLst>
          </p:cNvPr>
          <p:cNvSpPr txBox="1"/>
          <p:nvPr/>
        </p:nvSpPr>
        <p:spPr>
          <a:xfrm>
            <a:off x="8696786" y="2115527"/>
            <a:ext cx="98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a/b/x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8673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1509</Words>
  <Application>Microsoft Macintosh PowerPoint</Application>
  <PresentationFormat>와이드스크린</PresentationFormat>
  <Paragraphs>397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10</cp:revision>
  <dcterms:created xsi:type="dcterms:W3CDTF">2023-07-26T02:25:49Z</dcterms:created>
  <dcterms:modified xsi:type="dcterms:W3CDTF">2023-07-28T06:52:01Z</dcterms:modified>
</cp:coreProperties>
</file>