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AD2E-0FAD-5F94-F706-0E330382F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53614-25EE-DC62-C6E7-3CC2109F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22117-A26D-78DF-5AEE-D45A9B81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689BE-5C18-7287-4E74-0C0284E6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3DD-D3AD-B91F-9ED1-F643DF6B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4D4B-7499-07AE-8E61-CEB99B70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1D219-1BA5-B3E3-4A25-C7780CF8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4A3EE-8E94-EDD7-C94E-B136F6E0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E78D-1B5D-E0EC-F43C-7685A20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B760E-280F-2183-588E-D71BADB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3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7150D-E46D-B23E-F1EF-470A87AB7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FA953-1E03-2551-7702-7BD3015B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D98B1-343B-E6F3-C008-B235C94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560A3-E344-4BC7-A47E-F8A3D68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8ADE-140F-4685-A63C-365B5792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9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E68D-A4B8-0CA5-A9F3-68B9982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0D515-D0CE-8C75-1FDE-AA68FEF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7F40-0C2A-AB2B-3F97-C5966F7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BB3D-F32B-9FD2-42F4-DD1F234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C2FA-85EF-8F1F-1D95-3ABE8FB9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EC18-B11C-DA0E-552A-1248E040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68F69-C096-03B6-46A8-04B67191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B01E-7459-9C83-5B3C-0FD2DD8A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B0F6D-49AF-2514-D242-D6E361E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0BEC-A51F-C8B8-305A-9FCCF68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7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66AE-2004-93E0-FA9B-312A182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4B5C3-F3E5-D227-2F14-F545DF5BA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42A43-C29D-E03D-C038-5CF7FAF2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E709D-7724-3271-2D99-F99FA9C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9A3FB-BB57-9E55-19BA-D154F72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CE8D-602D-DC2A-1414-D5A278E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3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228A-173E-FB30-54F5-73214F7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3888-F02C-5895-2A6B-7D054B76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8D6B-16E5-CC43-C7A7-24F687EA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01714-76F5-3065-6E5C-DDE07E51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EFEA9-CB65-E07A-349C-00F5449B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8BC37-1E52-C0AA-D00E-827D4D2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F3E1D-C4F4-D766-00F1-8ADF099F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5B662-97DE-E78F-842E-487E806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7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3CBC-424E-476B-A588-8F9FD6C0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2DC320-4BA8-BA42-729B-AD4AB47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59660-5D37-2014-2A7F-B00B753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9C788-9B62-1475-0AE8-66CF782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05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67A4-5536-F2D0-60F9-35CDE19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CBA86-0555-F00A-B12C-85278B5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FA716-2309-6DB2-FE8D-999EA14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5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988D-F431-59E9-113F-F3F2F7F5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BABD0-6672-298D-2572-D232ED4F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6EA54-751F-E4CC-5500-E9E8F25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2688C-B9D4-C5DA-F8FF-95368CC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D5344-80CE-2138-E0E7-44169BD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E3E9-B7CE-7A31-594A-97995A2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82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240A-D7F1-BE32-AE97-8810B453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926A9-0EFC-7F83-D613-80FA0FF8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D4BC8-C99F-9DC9-4623-6D360932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8BB98-BCAA-AA87-4EF6-3B28887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3DABF-4A0D-6320-2089-1EEF42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09BE7-3A33-A657-45B5-6564B44D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4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DB873-9730-0A18-D56C-E390483C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50D76-3123-2E61-2044-AE5F247E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9499-4C76-C10D-C63D-DCE97F1A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F475-5EBB-CABF-74FB-8164834F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E488-E0B0-85D9-D014-419ACC07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9E220-2BAC-9619-2331-5121A5E8A872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79AB7-53A3-33E2-2D2F-D9B2BD5EFA12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9E72F-0CA2-2A56-1A6A-1C7BF28AD9B4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0D77C-F8F1-1A49-07AA-92C2B95F725C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70D0E-4254-9730-40CD-C72227656CCD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2D3450-4374-F275-B16A-BAD39121708D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DF3E7B-77F8-007B-41E5-D097D12E5954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FC14-7018-724D-1D0C-2F811EE96C58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69CA8-893A-1AA2-11C9-4AC0BF1E5F2B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62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92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C2810287-D24A-344E-A890-FA3CCBBAA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97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97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9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6435777" y="2300193"/>
            <a:ext cx="3245368" cy="2351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8BDBA0-06C0-96E0-1649-883DF74F0ED3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6DBBC-4023-ADC4-9072-68C666CC02B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E36B5-02F9-4516-0349-9830C312F5D2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3FCA0D-3F24-5585-92D8-F2059D12170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18448-13B5-75EA-05BD-76712C35EF69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B9399-CB13-EE33-C5CD-0092A0E4BF5A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A613ED-3A6E-FB24-B40F-93E5283BD8F8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751C0B-74B8-1387-0BBF-39C24C77A363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6EE0F-6E32-05AA-D2F2-4F8C3B0F08A1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67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1048</Words>
  <Application>Microsoft Macintosh PowerPoint</Application>
  <PresentationFormat>와이드스크린</PresentationFormat>
  <Paragraphs>246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2023-07-26T02:25:49Z</dcterms:created>
  <dcterms:modified xsi:type="dcterms:W3CDTF">2023-07-26T02:35:40Z</dcterms:modified>
</cp:coreProperties>
</file>