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4" r:id="rId4"/>
    <p:sldId id="257" r:id="rId5"/>
    <p:sldId id="269" r:id="rId6"/>
    <p:sldId id="265" r:id="rId7"/>
    <p:sldId id="266" r:id="rId8"/>
    <p:sldId id="267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/>
      <dgm:spPr/>
      <dgm:t>
        <a:bodyPr/>
        <a:lstStyle/>
        <a:p>
          <a:pPr algn="ctr"/>
          <a:r>
            <a:rPr lang="zh-TW" altLang="en-US" dirty="0"/>
            <a:t>光源辨識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 custT="1"/>
      <dgm:spPr/>
      <dgm:t>
        <a:bodyPr/>
        <a:lstStyle/>
        <a:p>
          <a:r>
            <a:rPr lang="zh-TW" altLang="en-US" sz="1200" dirty="0"/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 custT="1"/>
      <dgm:spPr/>
      <dgm:t>
        <a:bodyPr/>
        <a:lstStyle/>
        <a:p>
          <a:r>
            <a:rPr lang="en-US" altLang="zh-TW" sz="1200" dirty="0"/>
            <a:t>Search</a:t>
          </a:r>
          <a:endParaRPr lang="zh-TW" altLang="en-US" sz="1200" dirty="0"/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 custT="1"/>
      <dgm:spPr/>
      <dgm:t>
        <a:bodyPr/>
        <a:lstStyle/>
        <a:p>
          <a:r>
            <a:rPr lang="en-US" altLang="zh-TW" sz="1200" dirty="0"/>
            <a:t>mark</a:t>
          </a:r>
          <a:endParaRPr lang="zh-TW" altLang="en-US" sz="1200" dirty="0"/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E46E5AF-2678-4ADE-A6AB-BB9B8B318FF7}">
      <dgm:prSet custT="1"/>
      <dgm:spPr/>
      <dgm:t>
        <a:bodyPr/>
        <a:lstStyle/>
        <a:p>
          <a:r>
            <a:rPr lang="en-US" altLang="zh-TW" sz="1200" dirty="0"/>
            <a:t>LBP</a:t>
          </a:r>
          <a:r>
            <a:rPr lang="zh-TW" altLang="en-US" sz="1200" dirty="0"/>
            <a:t>紋路分類</a:t>
          </a:r>
        </a:p>
      </dgm:t>
    </dgm:pt>
    <dgm:pt modelId="{11E98936-21DA-4E2A-AC75-4DD48E588DA7}" type="par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81B41BEC-4C6A-43F8-930F-A6F0456CD5A7}" type="sib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 custT="1"/>
      <dgm:spPr/>
      <dgm:t>
        <a:bodyPr/>
        <a:lstStyle/>
        <a:p>
          <a:r>
            <a:rPr lang="zh-TW" altLang="en-US" sz="1200" dirty="0"/>
            <a:t>前處理</a:t>
          </a:r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719CB3E7-6648-4926-AC6E-1DDA113CB788}">
      <dgm:prSet custT="1"/>
      <dgm:spPr/>
      <dgm:t>
        <a:bodyPr/>
        <a:lstStyle/>
        <a:p>
          <a:r>
            <a:rPr lang="en-US" altLang="zh-TW" sz="1200" dirty="0" err="1"/>
            <a:t>lbp_code</a:t>
          </a:r>
          <a:endParaRPr lang="zh-TW" altLang="en-US" sz="1200" dirty="0"/>
        </a:p>
      </dgm:t>
    </dgm:pt>
    <dgm:pt modelId="{17E1D2BB-BBD8-4EAF-BA79-E23DB115A611}" type="par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FBB4424A-E595-4733-938F-8B2E619445E2}" type="sib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A8631C94-C074-4C78-AD84-4F0C77BE55BD}">
      <dgm:prSet custT="1"/>
      <dgm:spPr/>
      <dgm:t>
        <a:bodyPr/>
        <a:lstStyle/>
        <a:p>
          <a:r>
            <a:rPr lang="en-US" altLang="zh-TW" sz="1200" dirty="0"/>
            <a:t>histogram</a:t>
          </a:r>
          <a:endParaRPr lang="zh-TW" altLang="en-US" sz="1200" dirty="0"/>
        </a:p>
      </dgm:t>
    </dgm:pt>
    <dgm:pt modelId="{4210A268-C5A2-416C-960E-EC2A3D3E2917}" type="par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C6CF772A-C0CD-4112-85EA-03ED3DD205A8}" type="sib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200" dirty="0"/>
            <a:t>N</a:t>
          </a:r>
          <a:endParaRPr lang="zh-TW" altLang="en-US" sz="1200" dirty="0"/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F79D78C9-802F-44E4-AD88-C9A81970EB1E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200" dirty="0"/>
            <a:t>Sobel </a:t>
          </a:r>
          <a:r>
            <a:rPr lang="en-US" altLang="zh-TW" sz="1200" dirty="0" err="1"/>
            <a:t>kernal</a:t>
          </a:r>
          <a:endParaRPr lang="zh-TW" altLang="en-US" sz="1200" dirty="0"/>
        </a:p>
      </dgm:t>
    </dgm:pt>
    <dgm:pt modelId="{C3217212-54B8-4332-B3B1-55FC0FBCB981}" type="par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5197B797-CA09-4A40-9545-9EA195A29B81}" type="sib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DF508EE5-879A-4B5B-9056-AD664CD6D289}">
      <dgm:prSet custT="1"/>
      <dgm:spPr/>
      <dgm:t>
        <a:bodyPr/>
        <a:lstStyle/>
        <a:p>
          <a:r>
            <a:rPr lang="en-US" altLang="zh-TW" sz="1200" dirty="0" err="1"/>
            <a:t>gray_image</a:t>
          </a:r>
          <a:endParaRPr lang="zh-TW" altLang="en-US" sz="1200" dirty="0"/>
        </a:p>
      </dgm:t>
    </dgm:pt>
    <dgm:pt modelId="{9502F021-2CDD-487D-A15D-E61B41B041A7}" type="par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ED2C4DB4-87A4-49F9-93D6-E6CAC332FC64}" type="sib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68E7D742-76AA-4425-AF7F-B3BAF9E822D3}">
      <dgm:prSet custT="1"/>
      <dgm:spPr/>
      <dgm:t>
        <a:bodyPr/>
        <a:lstStyle/>
        <a:p>
          <a:r>
            <a:rPr lang="zh-TW" altLang="en-US" sz="1200" dirty="0"/>
            <a:t>讀取攝影機</a:t>
          </a:r>
        </a:p>
      </dgm:t>
    </dgm:pt>
    <dgm:pt modelId="{BC38A3BE-7697-4AAA-8146-C15EE078BA44}" type="par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ECE629DF-EEA8-48B6-B200-BCFD334F5DD6}" type="sib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9E834DFA-64E6-4544-9829-A1D1C540B704}">
      <dgm:prSet custT="1"/>
      <dgm:spPr/>
      <dgm:t>
        <a:bodyPr/>
        <a:lstStyle/>
        <a:p>
          <a:r>
            <a:rPr lang="en-US" altLang="zh-TW" sz="1200" dirty="0"/>
            <a:t>capture</a:t>
          </a:r>
          <a:endParaRPr lang="zh-TW" altLang="en-US" sz="1200" dirty="0"/>
        </a:p>
      </dgm:t>
    </dgm:pt>
    <dgm:pt modelId="{50E63DE4-A30A-4838-A356-33B3DDBC1AE9}" type="par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A32C2BE-6BF7-41AD-A309-21B86A199A88}" type="sib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386AE06-274B-4E74-90F7-50A2CF66BC64}">
      <dgm:prSet custT="1"/>
      <dgm:spPr/>
      <dgm:t>
        <a:bodyPr/>
        <a:lstStyle/>
        <a:p>
          <a:r>
            <a:rPr lang="zh-TW" altLang="en-US" sz="1200" dirty="0"/>
            <a:t>濾波</a:t>
          </a:r>
          <a:endParaRPr lang="en-US" altLang="zh-TW" sz="1200" dirty="0"/>
        </a:p>
      </dgm:t>
    </dgm:pt>
    <dgm:pt modelId="{961330FA-6017-482A-B4FB-277326ABFD40}" type="par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4401D1D0-F3A3-4F37-84E1-0ED883069A1C}" type="sib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DEB15269-033E-49EC-92E1-2FD0770380E3}">
      <dgm:prSet custT="1"/>
      <dgm:spPr/>
      <dgm:t>
        <a:bodyPr/>
        <a:lstStyle/>
        <a:p>
          <a:r>
            <a:rPr lang="en-US" altLang="zh-TW" sz="1200" dirty="0" err="1"/>
            <a:t>gausssianblur</a:t>
          </a:r>
          <a:endParaRPr lang="zh-TW" altLang="en-US" sz="1200" dirty="0"/>
        </a:p>
      </dgm:t>
    </dgm:pt>
    <dgm:pt modelId="{CAC142D6-57A7-4C90-8085-8EC7803C08F3}" type="par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2CD33F0F-A252-4CB0-86A7-2FD47D4C889C}" type="sib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29F0C164-3BE7-4750-B86D-BBFDC0778357}">
      <dgm:prSet custT="1"/>
      <dgm:spPr/>
      <dgm:t>
        <a:bodyPr/>
        <a:lstStyle/>
        <a:p>
          <a:r>
            <a:rPr lang="zh-TW" altLang="en-US" sz="1200" dirty="0"/>
            <a:t>提取流程</a:t>
          </a:r>
        </a:p>
      </dgm:t>
    </dgm:pt>
    <dgm:pt modelId="{8BC74664-9A0B-444D-9B40-CBC672384DEA}" type="parTrans" cxnId="{CDFA18E4-2234-45D8-B2CF-52E369B28F68}">
      <dgm:prSet/>
      <dgm:spPr/>
      <dgm:t>
        <a:bodyPr/>
        <a:lstStyle/>
        <a:p>
          <a:endParaRPr lang="zh-TW" altLang="en-US"/>
        </a:p>
      </dgm:t>
    </dgm:pt>
    <dgm:pt modelId="{16553A03-3E09-4343-A58D-CF3BAE0FA1B6}" type="sibTrans" cxnId="{CDFA18E4-2234-45D8-B2CF-52E369B28F68}">
      <dgm:prSet/>
      <dgm:spPr/>
      <dgm:t>
        <a:bodyPr/>
        <a:lstStyle/>
        <a:p>
          <a:endParaRPr lang="zh-TW" altLang="en-US"/>
        </a:p>
      </dgm:t>
    </dgm:pt>
    <dgm:pt modelId="{D43F947B-AEFF-4040-A1EE-F1FA92A1683A}">
      <dgm:prSet custT="1"/>
      <dgm:spPr/>
      <dgm:t>
        <a:bodyPr/>
        <a:lstStyle/>
        <a:p>
          <a:r>
            <a:rPr lang="zh-TW" altLang="en-US" sz="1200"/>
            <a:t>形態學</a:t>
          </a:r>
        </a:p>
      </dgm:t>
    </dgm:pt>
    <dgm:pt modelId="{767C0F7E-6B21-4180-BAB4-F62180E9020B}" type="parTrans" cxnId="{E7AE4CAF-E798-4BFA-AEE9-3AB261C0AA52}">
      <dgm:prSet/>
      <dgm:spPr/>
      <dgm:t>
        <a:bodyPr/>
        <a:lstStyle/>
        <a:p>
          <a:endParaRPr lang="zh-TW" altLang="en-US"/>
        </a:p>
      </dgm:t>
    </dgm:pt>
    <dgm:pt modelId="{38C24139-D4B8-4749-96AF-00B467B842EF}" type="sibTrans" cxnId="{E7AE4CAF-E798-4BFA-AEE9-3AB261C0AA52}">
      <dgm:prSet/>
      <dgm:spPr/>
      <dgm:t>
        <a:bodyPr/>
        <a:lstStyle/>
        <a:p>
          <a:endParaRPr lang="zh-TW" altLang="en-US"/>
        </a:p>
      </dgm:t>
    </dgm:pt>
    <dgm:pt modelId="{E1A7D95D-03B5-4FC8-9AFD-738B12A99E82}">
      <dgm:prSet custT="1"/>
      <dgm:spPr/>
      <dgm:t>
        <a:bodyPr/>
        <a:lstStyle/>
        <a:p>
          <a:r>
            <a:rPr lang="en-US" altLang="zh-TW" sz="1200" dirty="0"/>
            <a:t>thresh</a:t>
          </a:r>
          <a:endParaRPr lang="zh-TW" altLang="en-US" sz="1200" dirty="0"/>
        </a:p>
      </dgm:t>
    </dgm:pt>
    <dgm:pt modelId="{88A24E75-9D4E-4B6A-9FFC-85D049448495}" type="parTrans" cxnId="{B761BF0C-933C-4D1F-B72C-E8E4668960CB}">
      <dgm:prSet/>
      <dgm:spPr/>
      <dgm:t>
        <a:bodyPr/>
        <a:lstStyle/>
        <a:p>
          <a:endParaRPr lang="zh-TW" altLang="en-US"/>
        </a:p>
      </dgm:t>
    </dgm:pt>
    <dgm:pt modelId="{57F1741B-20BA-4AE2-A094-CA77A3E9E5B9}" type="sibTrans" cxnId="{B761BF0C-933C-4D1F-B72C-E8E4668960CB}">
      <dgm:prSet/>
      <dgm:spPr/>
      <dgm:t>
        <a:bodyPr/>
        <a:lstStyle/>
        <a:p>
          <a:endParaRPr lang="zh-TW" altLang="en-US"/>
        </a:p>
      </dgm:t>
    </dgm:pt>
    <dgm:pt modelId="{C3658EE9-361E-4373-9BD0-9113A99D4888}">
      <dgm:prSet custT="1"/>
      <dgm:spPr/>
      <dgm:t>
        <a:bodyPr/>
        <a:lstStyle/>
        <a:p>
          <a:r>
            <a:rPr lang="zh-TW" altLang="en-US" sz="1200" dirty="0"/>
            <a:t>邊緣檢測</a:t>
          </a:r>
        </a:p>
      </dgm:t>
    </dgm:pt>
    <dgm:pt modelId="{6AD60ABB-9AFB-4328-BFF4-A287D27F9274}" type="par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D3D9C8EE-5979-4C46-80FD-B570523423B2}" type="sib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AE23867B-1585-4344-B16E-C2DF98AFA2B6}">
      <dgm:prSet custT="1"/>
      <dgm:spPr/>
      <dgm:t>
        <a:bodyPr/>
        <a:lstStyle/>
        <a:p>
          <a:r>
            <a:rPr lang="zh-TW" altLang="en-US" sz="1200" dirty="0"/>
            <a:t>二值化</a:t>
          </a:r>
        </a:p>
      </dgm:t>
    </dgm:pt>
    <dgm:pt modelId="{0667181E-A135-4DF5-B455-5126ACF2E8D7}" type="par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4EE29776-B626-4853-823D-BED8B474A752}" type="sib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F9391C27-BECC-45C7-AF13-E5403A84A272}">
      <dgm:prSet custT="1"/>
      <dgm:spPr/>
      <dgm:t>
        <a:bodyPr/>
        <a:lstStyle/>
        <a:p>
          <a:r>
            <a:rPr lang="en-US" altLang="zh-TW" sz="1200" dirty="0" err="1"/>
            <a:t>sobel</a:t>
          </a:r>
          <a:endParaRPr lang="zh-TW" altLang="en-US" sz="1200" dirty="0"/>
        </a:p>
      </dgm:t>
    </dgm:pt>
    <dgm:pt modelId="{17D53138-10A9-4C8E-B9C7-01A55C03835D}" type="parTrans" cxnId="{850B3762-5278-4932-9706-922FFD17C58B}">
      <dgm:prSet/>
      <dgm:spPr/>
      <dgm:t>
        <a:bodyPr/>
        <a:lstStyle/>
        <a:p>
          <a:endParaRPr lang="zh-TW" altLang="en-US"/>
        </a:p>
      </dgm:t>
    </dgm:pt>
    <dgm:pt modelId="{2B332ECF-C933-41AF-91B7-55D8C4220929}" type="sibTrans" cxnId="{850B3762-5278-4932-9706-922FFD17C58B}">
      <dgm:prSet/>
      <dgm:spPr/>
      <dgm:t>
        <a:bodyPr/>
        <a:lstStyle/>
        <a:p>
          <a:endParaRPr lang="zh-TW" altLang="en-US"/>
        </a:p>
      </dgm:t>
    </dgm:pt>
    <dgm:pt modelId="{6C80AE2C-25AF-4C29-82CA-BAD4E5F7B62C}">
      <dgm:prSet custT="1"/>
      <dgm:spPr/>
      <dgm:t>
        <a:bodyPr/>
        <a:lstStyle/>
        <a:p>
          <a:r>
            <a:rPr lang="en-US" sz="1200" b="0" dirty="0" err="1"/>
            <a:t>binary_image</a:t>
          </a:r>
          <a:endParaRPr lang="en-US" sz="1200" b="0" dirty="0"/>
        </a:p>
      </dgm:t>
    </dgm:pt>
    <dgm:pt modelId="{67238957-302C-41A8-8A9A-A16AE25EAB61}" type="par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B5B94023-E8AF-4FFA-8CA3-E8B9F5804501}" type="sib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 custLinFactNeighborX="-40254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7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7"/>
      <dgm:spPr/>
    </dgm:pt>
    <dgm:pt modelId="{5D705609-E754-4E46-9381-B12C74A09BB9}" type="pres">
      <dgm:prSet presAssocID="{BC59D00D-6BA2-4219-BC83-DDF900E211CE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0" presStyleCnt="11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0" presStyleCnt="11"/>
      <dgm:spPr/>
    </dgm:pt>
    <dgm:pt modelId="{CD3AC967-E446-42DE-8DC3-F85D3C3DE6B2}" type="pres">
      <dgm:prSet presAssocID="{E5E334FD-1BC2-4B40-A9C7-FBEF6BD9F1AF}" presName="hierChild3" presStyleCnt="0"/>
      <dgm:spPr/>
    </dgm:pt>
    <dgm:pt modelId="{F4E79130-6045-47E8-ADE4-43A2E31B9530}" type="pres">
      <dgm:prSet presAssocID="{C3217212-54B8-4332-B3B1-55FC0FBCB981}" presName="Name19" presStyleLbl="parChTrans1D3" presStyleIdx="1" presStyleCnt="11"/>
      <dgm:spPr/>
    </dgm:pt>
    <dgm:pt modelId="{10805F36-E4D7-4392-9C5E-3BC7198C5040}" type="pres">
      <dgm:prSet presAssocID="{F79D78C9-802F-44E4-AD88-C9A81970EB1E}" presName="Name21" presStyleCnt="0"/>
      <dgm:spPr/>
    </dgm:pt>
    <dgm:pt modelId="{C28B93A1-BAEE-416A-BFB9-6D32EDE86644}" type="pres">
      <dgm:prSet presAssocID="{F79D78C9-802F-44E4-AD88-C9A81970EB1E}" presName="level2Shape" presStyleLbl="node3" presStyleIdx="1" presStyleCnt="11"/>
      <dgm:spPr/>
    </dgm:pt>
    <dgm:pt modelId="{49190BB6-EB01-4DBC-8122-90AD36E9F439}" type="pres">
      <dgm:prSet presAssocID="{F79D78C9-802F-44E4-AD88-C9A81970EB1E}" presName="hierChild3" presStyleCnt="0"/>
      <dgm:spPr/>
    </dgm:pt>
    <dgm:pt modelId="{F21AF903-2451-45D1-899B-400CB91826FB}" type="pres">
      <dgm:prSet presAssocID="{BC38A3BE-7697-4AAA-8146-C15EE078BA44}" presName="Name19" presStyleLbl="parChTrans1D2" presStyleIdx="1" presStyleCnt="7"/>
      <dgm:spPr/>
    </dgm:pt>
    <dgm:pt modelId="{D5433CCE-0E7C-4D76-81B0-3802896F3674}" type="pres">
      <dgm:prSet presAssocID="{68E7D742-76AA-4425-AF7F-B3BAF9E822D3}" presName="Name21" presStyleCnt="0"/>
      <dgm:spPr/>
    </dgm:pt>
    <dgm:pt modelId="{8756A72B-A5DE-442A-8FD9-A3474D0C2681}" type="pres">
      <dgm:prSet presAssocID="{68E7D742-76AA-4425-AF7F-B3BAF9E822D3}" presName="level2Shape" presStyleLbl="node2" presStyleIdx="1" presStyleCnt="7"/>
      <dgm:spPr/>
    </dgm:pt>
    <dgm:pt modelId="{584D00D9-B11A-46DE-B962-D39F32508A34}" type="pres">
      <dgm:prSet presAssocID="{68E7D742-76AA-4425-AF7F-B3BAF9E822D3}" presName="hierChild3" presStyleCnt="0"/>
      <dgm:spPr/>
    </dgm:pt>
    <dgm:pt modelId="{98733BE1-349D-486F-B3B9-0380967F268B}" type="pres">
      <dgm:prSet presAssocID="{50E63DE4-A30A-4838-A356-33B3DDBC1AE9}" presName="Name19" presStyleLbl="parChTrans1D3" presStyleIdx="2" presStyleCnt="11"/>
      <dgm:spPr/>
    </dgm:pt>
    <dgm:pt modelId="{82ACEAA7-228B-4032-8282-E5AD006BAC1F}" type="pres">
      <dgm:prSet presAssocID="{9E834DFA-64E6-4544-9829-A1D1C540B704}" presName="Name21" presStyleCnt="0"/>
      <dgm:spPr/>
    </dgm:pt>
    <dgm:pt modelId="{AEDCF554-E194-495C-A96E-6BC5F38BD21E}" type="pres">
      <dgm:prSet presAssocID="{9E834DFA-64E6-4544-9829-A1D1C540B704}" presName="level2Shape" presStyleLbl="node3" presStyleIdx="2" presStyleCnt="11"/>
      <dgm:spPr/>
    </dgm:pt>
    <dgm:pt modelId="{A105FB79-2F8E-4F82-B2D7-C37A28551893}" type="pres">
      <dgm:prSet presAssocID="{9E834DFA-64E6-4544-9829-A1D1C540B704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2" presStyleCnt="7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2" presStyleCnt="7"/>
      <dgm:spPr/>
    </dgm:pt>
    <dgm:pt modelId="{30AD7E7C-F692-4B29-8827-7D5C5DDD221F}" type="pres">
      <dgm:prSet presAssocID="{03BC42E8-1582-46F4-A24D-B25B1C1624D1}" presName="hierChild3" presStyleCnt="0"/>
      <dgm:spPr/>
    </dgm:pt>
    <dgm:pt modelId="{CED8A0C8-BA5F-4A9E-8C1E-56CEFED52DF4}" type="pres">
      <dgm:prSet presAssocID="{9502F021-2CDD-487D-A15D-E61B41B041A7}" presName="Name19" presStyleLbl="parChTrans1D3" presStyleIdx="3" presStyleCnt="11"/>
      <dgm:spPr/>
    </dgm:pt>
    <dgm:pt modelId="{0B6C4F9C-3B34-4610-A774-D4F29B6BEAB6}" type="pres">
      <dgm:prSet presAssocID="{DF508EE5-879A-4B5B-9056-AD664CD6D289}" presName="Name21" presStyleCnt="0"/>
      <dgm:spPr/>
    </dgm:pt>
    <dgm:pt modelId="{A1098922-244C-4D82-806B-224D6C797163}" type="pres">
      <dgm:prSet presAssocID="{DF508EE5-879A-4B5B-9056-AD664CD6D289}" presName="level2Shape" presStyleLbl="node3" presStyleIdx="3" presStyleCnt="11"/>
      <dgm:spPr/>
    </dgm:pt>
    <dgm:pt modelId="{9BA0BBDA-E636-43F4-9FBE-8144BEF340EB}" type="pres">
      <dgm:prSet presAssocID="{DF508EE5-879A-4B5B-9056-AD664CD6D289}" presName="hierChild3" presStyleCnt="0"/>
      <dgm:spPr/>
    </dgm:pt>
    <dgm:pt modelId="{29577871-2F5F-4522-8840-F5A3D8F490F6}" type="pres">
      <dgm:prSet presAssocID="{961330FA-6017-482A-B4FB-277326ABFD40}" presName="Name19" presStyleLbl="parChTrans1D2" presStyleIdx="3" presStyleCnt="7"/>
      <dgm:spPr/>
    </dgm:pt>
    <dgm:pt modelId="{2AF7552D-1156-4AA9-8BF3-C4CE0DFAD1E4}" type="pres">
      <dgm:prSet presAssocID="{9386AE06-274B-4E74-90F7-50A2CF66BC64}" presName="Name21" presStyleCnt="0"/>
      <dgm:spPr/>
    </dgm:pt>
    <dgm:pt modelId="{E3355ABA-F49C-46A2-8F75-08AA496787C3}" type="pres">
      <dgm:prSet presAssocID="{9386AE06-274B-4E74-90F7-50A2CF66BC64}" presName="level2Shape" presStyleLbl="node2" presStyleIdx="3" presStyleCnt="7"/>
      <dgm:spPr/>
    </dgm:pt>
    <dgm:pt modelId="{863A2264-B2FD-44E6-9649-5907C3A93477}" type="pres">
      <dgm:prSet presAssocID="{9386AE06-274B-4E74-90F7-50A2CF66BC64}" presName="hierChild3" presStyleCnt="0"/>
      <dgm:spPr/>
    </dgm:pt>
    <dgm:pt modelId="{C89C98E7-DA94-4105-9C8C-9EC6E8ED53B3}" type="pres">
      <dgm:prSet presAssocID="{CAC142D6-57A7-4C90-8085-8EC7803C08F3}" presName="Name19" presStyleLbl="parChTrans1D3" presStyleIdx="4" presStyleCnt="11"/>
      <dgm:spPr/>
    </dgm:pt>
    <dgm:pt modelId="{959EDB54-9683-469F-9AF3-A1B578984CD2}" type="pres">
      <dgm:prSet presAssocID="{DEB15269-033E-49EC-92E1-2FD0770380E3}" presName="Name21" presStyleCnt="0"/>
      <dgm:spPr/>
    </dgm:pt>
    <dgm:pt modelId="{D814E647-D8E0-48DF-B9ED-7A0C43AF5997}" type="pres">
      <dgm:prSet presAssocID="{DEB15269-033E-49EC-92E1-2FD0770380E3}" presName="level2Shape" presStyleLbl="node3" presStyleIdx="4" presStyleCnt="11"/>
      <dgm:spPr/>
    </dgm:pt>
    <dgm:pt modelId="{11977518-61A3-4D6A-BEEE-0E698E181A3D}" type="pres">
      <dgm:prSet presAssocID="{DEB15269-033E-49EC-92E1-2FD0770380E3}" presName="hierChild3" presStyleCnt="0"/>
      <dgm:spPr/>
    </dgm:pt>
    <dgm:pt modelId="{162901B0-4F07-460F-88FF-A75C905B5A1B}" type="pres">
      <dgm:prSet presAssocID="{11E98936-21DA-4E2A-AC75-4DD48E588DA7}" presName="Name19" presStyleLbl="parChTrans1D2" presStyleIdx="4" presStyleCnt="7"/>
      <dgm:spPr/>
    </dgm:pt>
    <dgm:pt modelId="{AEDBE7BE-6DD7-4CC7-8D00-C740CA25A072}" type="pres">
      <dgm:prSet presAssocID="{0E46E5AF-2678-4ADE-A6AB-BB9B8B318FF7}" presName="Name21" presStyleCnt="0"/>
      <dgm:spPr/>
    </dgm:pt>
    <dgm:pt modelId="{120E237B-B647-4DA2-B18F-FE466BC8A564}" type="pres">
      <dgm:prSet presAssocID="{0E46E5AF-2678-4ADE-A6AB-BB9B8B318FF7}" presName="level2Shape" presStyleLbl="node2" presStyleIdx="4" presStyleCnt="7"/>
      <dgm:spPr/>
    </dgm:pt>
    <dgm:pt modelId="{02A981BA-70B6-4467-943E-FBFA31711C01}" type="pres">
      <dgm:prSet presAssocID="{0E46E5AF-2678-4ADE-A6AB-BB9B8B318FF7}" presName="hierChild3" presStyleCnt="0"/>
      <dgm:spPr/>
    </dgm:pt>
    <dgm:pt modelId="{A1DBAA24-5844-4AEB-B0C9-A230E5714583}" type="pres">
      <dgm:prSet presAssocID="{17E1D2BB-BBD8-4EAF-BA79-E23DB115A611}" presName="Name19" presStyleLbl="parChTrans1D3" presStyleIdx="5" presStyleCnt="11"/>
      <dgm:spPr/>
    </dgm:pt>
    <dgm:pt modelId="{5BEDD7BF-24EA-42AF-9D4D-0F0F5B43E2AF}" type="pres">
      <dgm:prSet presAssocID="{719CB3E7-6648-4926-AC6E-1DDA113CB788}" presName="Name21" presStyleCnt="0"/>
      <dgm:spPr/>
    </dgm:pt>
    <dgm:pt modelId="{11144D4A-D74A-4577-955F-061B93CC5C85}" type="pres">
      <dgm:prSet presAssocID="{719CB3E7-6648-4926-AC6E-1DDA113CB788}" presName="level2Shape" presStyleLbl="node3" presStyleIdx="5" presStyleCnt="11"/>
      <dgm:spPr/>
    </dgm:pt>
    <dgm:pt modelId="{162026AD-2698-4216-BDC7-8771B84EB579}" type="pres">
      <dgm:prSet presAssocID="{719CB3E7-6648-4926-AC6E-1DDA113CB788}" presName="hierChild3" presStyleCnt="0"/>
      <dgm:spPr/>
    </dgm:pt>
    <dgm:pt modelId="{DEFF0353-822C-4FC8-B5B7-106EE2E38D7F}" type="pres">
      <dgm:prSet presAssocID="{4210A268-C5A2-416C-960E-EC2A3D3E2917}" presName="Name19" presStyleLbl="parChTrans1D3" presStyleIdx="6" presStyleCnt="11"/>
      <dgm:spPr/>
    </dgm:pt>
    <dgm:pt modelId="{DD57723F-3D0B-4184-BD37-5A022FAC356C}" type="pres">
      <dgm:prSet presAssocID="{A8631C94-C074-4C78-AD84-4F0C77BE55BD}" presName="Name21" presStyleCnt="0"/>
      <dgm:spPr/>
    </dgm:pt>
    <dgm:pt modelId="{793A53CD-A1DC-48F7-89D4-3729892308B3}" type="pres">
      <dgm:prSet presAssocID="{A8631C94-C074-4C78-AD84-4F0C77BE55BD}" presName="level2Shape" presStyleLbl="node3" presStyleIdx="6" presStyleCnt="11"/>
      <dgm:spPr/>
    </dgm:pt>
    <dgm:pt modelId="{3FE9730F-1F7A-44C2-AA9C-C7C8AADE6F46}" type="pres">
      <dgm:prSet presAssocID="{A8631C94-C074-4C78-AD84-4F0C77BE55BD}" presName="hierChild3" presStyleCnt="0"/>
      <dgm:spPr/>
    </dgm:pt>
    <dgm:pt modelId="{F8E22CB5-ED78-4CC4-B9F9-8058B2ACC7A1}" type="pres">
      <dgm:prSet presAssocID="{8BC74664-9A0B-444D-9B40-CBC672384DEA}" presName="Name19" presStyleLbl="parChTrans1D2" presStyleIdx="5" presStyleCnt="7"/>
      <dgm:spPr/>
    </dgm:pt>
    <dgm:pt modelId="{93A9DF15-18E5-4257-9ADD-3B33C2B0FCF1}" type="pres">
      <dgm:prSet presAssocID="{29F0C164-3BE7-4750-B86D-BBFDC0778357}" presName="Name21" presStyleCnt="0"/>
      <dgm:spPr/>
    </dgm:pt>
    <dgm:pt modelId="{621BC2EC-D101-4B78-B46D-EB93513377AB}" type="pres">
      <dgm:prSet presAssocID="{29F0C164-3BE7-4750-B86D-BBFDC0778357}" presName="level2Shape" presStyleLbl="node2" presStyleIdx="5" presStyleCnt="7" custLinFactNeighborX="2907"/>
      <dgm:spPr/>
    </dgm:pt>
    <dgm:pt modelId="{059318E8-EB92-424D-9E2B-E8D55CF0BA6D}" type="pres">
      <dgm:prSet presAssocID="{29F0C164-3BE7-4750-B86D-BBFDC0778357}" presName="hierChild3" presStyleCnt="0"/>
      <dgm:spPr/>
    </dgm:pt>
    <dgm:pt modelId="{F2D9AB4A-FAA1-40D0-BFEE-178117D63460}" type="pres">
      <dgm:prSet presAssocID="{6AD60ABB-9AFB-4328-BFF4-A287D27F9274}" presName="Name19" presStyleLbl="parChTrans1D3" presStyleIdx="7" presStyleCnt="11"/>
      <dgm:spPr/>
    </dgm:pt>
    <dgm:pt modelId="{A2D02F0E-45D2-4B6A-8E96-933AB55CB322}" type="pres">
      <dgm:prSet presAssocID="{C3658EE9-361E-4373-9BD0-9113A99D4888}" presName="Name21" presStyleCnt="0"/>
      <dgm:spPr/>
    </dgm:pt>
    <dgm:pt modelId="{54465637-B9A3-40EC-8009-D8D428723BD4}" type="pres">
      <dgm:prSet presAssocID="{C3658EE9-361E-4373-9BD0-9113A99D4888}" presName="level2Shape" presStyleLbl="node3" presStyleIdx="7" presStyleCnt="11"/>
      <dgm:spPr/>
    </dgm:pt>
    <dgm:pt modelId="{7B6608C4-5415-473D-A061-CFAE87B8B92A}" type="pres">
      <dgm:prSet presAssocID="{C3658EE9-361E-4373-9BD0-9113A99D4888}" presName="hierChild3" presStyleCnt="0"/>
      <dgm:spPr/>
    </dgm:pt>
    <dgm:pt modelId="{73A9484A-25E8-476E-9170-FAA26410629A}" type="pres">
      <dgm:prSet presAssocID="{17D53138-10A9-4C8E-B9C7-01A55C03835D}" presName="Name19" presStyleLbl="parChTrans1D4" presStyleIdx="0" presStyleCnt="3"/>
      <dgm:spPr/>
    </dgm:pt>
    <dgm:pt modelId="{FF5711CA-55DC-41D8-9193-89DA69150F48}" type="pres">
      <dgm:prSet presAssocID="{F9391C27-BECC-45C7-AF13-E5403A84A272}" presName="Name21" presStyleCnt="0"/>
      <dgm:spPr/>
    </dgm:pt>
    <dgm:pt modelId="{48DCA7B0-17AE-4E15-B1B4-B513FA517BA5}" type="pres">
      <dgm:prSet presAssocID="{F9391C27-BECC-45C7-AF13-E5403A84A272}" presName="level2Shape" presStyleLbl="node4" presStyleIdx="0" presStyleCnt="3"/>
      <dgm:spPr/>
    </dgm:pt>
    <dgm:pt modelId="{4EABE2C1-765E-47C8-9DF6-2A626250B835}" type="pres">
      <dgm:prSet presAssocID="{F9391C27-BECC-45C7-AF13-E5403A84A272}" presName="hierChild3" presStyleCnt="0"/>
      <dgm:spPr/>
    </dgm:pt>
    <dgm:pt modelId="{5A1BC5F5-C704-4ABE-8150-46F890068E1D}" type="pres">
      <dgm:prSet presAssocID="{0667181E-A135-4DF5-B455-5126ACF2E8D7}" presName="Name19" presStyleLbl="parChTrans1D3" presStyleIdx="8" presStyleCnt="11"/>
      <dgm:spPr/>
    </dgm:pt>
    <dgm:pt modelId="{D9A76A04-B23B-41B4-9357-3BC2C07D2FDB}" type="pres">
      <dgm:prSet presAssocID="{AE23867B-1585-4344-B16E-C2DF98AFA2B6}" presName="Name21" presStyleCnt="0"/>
      <dgm:spPr/>
    </dgm:pt>
    <dgm:pt modelId="{EF6E70E6-FE06-4993-91FF-757D8F04281A}" type="pres">
      <dgm:prSet presAssocID="{AE23867B-1585-4344-B16E-C2DF98AFA2B6}" presName="level2Shape" presStyleLbl="node3" presStyleIdx="8" presStyleCnt="11"/>
      <dgm:spPr/>
    </dgm:pt>
    <dgm:pt modelId="{8171A307-F3D3-40F7-8B5E-2C04453C9786}" type="pres">
      <dgm:prSet presAssocID="{AE23867B-1585-4344-B16E-C2DF98AFA2B6}" presName="hierChild3" presStyleCnt="0"/>
      <dgm:spPr/>
    </dgm:pt>
    <dgm:pt modelId="{C87C5B10-B364-490D-8ED6-23B76F333DD6}" type="pres">
      <dgm:prSet presAssocID="{67238957-302C-41A8-8A9A-A16AE25EAB61}" presName="Name19" presStyleLbl="parChTrans1D4" presStyleIdx="1" presStyleCnt="3"/>
      <dgm:spPr/>
    </dgm:pt>
    <dgm:pt modelId="{0598C54C-3014-41E1-B8AB-F960AF686C15}" type="pres">
      <dgm:prSet presAssocID="{6C80AE2C-25AF-4C29-82CA-BAD4E5F7B62C}" presName="Name21" presStyleCnt="0"/>
      <dgm:spPr/>
    </dgm:pt>
    <dgm:pt modelId="{2209D2BF-6DA9-4A34-8104-50C6C3273112}" type="pres">
      <dgm:prSet presAssocID="{6C80AE2C-25AF-4C29-82CA-BAD4E5F7B62C}" presName="level2Shape" presStyleLbl="node4" presStyleIdx="1" presStyleCnt="3"/>
      <dgm:spPr/>
    </dgm:pt>
    <dgm:pt modelId="{13B2EB09-5A4E-4075-918E-97E326AFB152}" type="pres">
      <dgm:prSet presAssocID="{6C80AE2C-25AF-4C29-82CA-BAD4E5F7B62C}" presName="hierChild3" presStyleCnt="0"/>
      <dgm:spPr/>
    </dgm:pt>
    <dgm:pt modelId="{8BEF3543-CBE5-4D56-B74B-986DDA5EED90}" type="pres">
      <dgm:prSet presAssocID="{767C0F7E-6B21-4180-BAB4-F62180E9020B}" presName="Name19" presStyleLbl="parChTrans1D3" presStyleIdx="9" presStyleCnt="11"/>
      <dgm:spPr/>
    </dgm:pt>
    <dgm:pt modelId="{338436BD-10B3-421F-891F-177CAACECDC5}" type="pres">
      <dgm:prSet presAssocID="{D43F947B-AEFF-4040-A1EE-F1FA92A1683A}" presName="Name21" presStyleCnt="0"/>
      <dgm:spPr/>
    </dgm:pt>
    <dgm:pt modelId="{BD290A1F-735A-47D7-ABA4-81A58A7B9441}" type="pres">
      <dgm:prSet presAssocID="{D43F947B-AEFF-4040-A1EE-F1FA92A1683A}" presName="level2Shape" presStyleLbl="node3" presStyleIdx="9" presStyleCnt="11"/>
      <dgm:spPr/>
    </dgm:pt>
    <dgm:pt modelId="{B4B483D8-CD64-43C4-A407-F0C9146C95F9}" type="pres">
      <dgm:prSet presAssocID="{D43F947B-AEFF-4040-A1EE-F1FA92A1683A}" presName="hierChild3" presStyleCnt="0"/>
      <dgm:spPr/>
    </dgm:pt>
    <dgm:pt modelId="{CEA79DA7-D43C-4413-A259-24122E01E482}" type="pres">
      <dgm:prSet presAssocID="{88A24E75-9D4E-4B6A-9FFC-85D049448495}" presName="Name19" presStyleLbl="parChTrans1D4" presStyleIdx="2" presStyleCnt="3"/>
      <dgm:spPr/>
    </dgm:pt>
    <dgm:pt modelId="{D8BDEA71-95D3-4603-A410-A1D043367167}" type="pres">
      <dgm:prSet presAssocID="{E1A7D95D-03B5-4FC8-9AFD-738B12A99E82}" presName="Name21" presStyleCnt="0"/>
      <dgm:spPr/>
    </dgm:pt>
    <dgm:pt modelId="{B5292771-6E79-49CE-BFFB-C95E011C373A}" type="pres">
      <dgm:prSet presAssocID="{E1A7D95D-03B5-4FC8-9AFD-738B12A99E82}" presName="level2Shape" presStyleLbl="node4" presStyleIdx="2" presStyleCnt="3"/>
      <dgm:spPr/>
    </dgm:pt>
    <dgm:pt modelId="{70DFFD09-C5AD-4261-B1AB-7803EEC24B05}" type="pres">
      <dgm:prSet presAssocID="{E1A7D95D-03B5-4FC8-9AFD-738B12A99E82}" presName="hierChild3" presStyleCnt="0"/>
      <dgm:spPr/>
    </dgm:pt>
    <dgm:pt modelId="{D0A0011E-374F-429D-AABD-3124C0F04CBB}" type="pres">
      <dgm:prSet presAssocID="{2A590193-332A-4860-83C6-2D771FC87501}" presName="Name19" presStyleLbl="parChTrans1D2" presStyleIdx="6" presStyleCnt="7"/>
      <dgm:spPr/>
    </dgm:pt>
    <dgm:pt modelId="{95F0BD89-8835-4B2F-A894-1C71F0F275CE}" type="pres">
      <dgm:prSet presAssocID="{A98C4D9E-D5A6-44D6-B563-D1EF36ED0A6D}" presName="Name21" presStyleCnt="0"/>
      <dgm:spPr/>
    </dgm:pt>
    <dgm:pt modelId="{6528C225-E06F-4793-8E45-96BC2D94CF2A}" type="pres">
      <dgm:prSet presAssocID="{A98C4D9E-D5A6-44D6-B563-D1EF36ED0A6D}" presName="level2Shape" presStyleLbl="node2" presStyleIdx="6" presStyleCnt="7"/>
      <dgm:spPr/>
    </dgm:pt>
    <dgm:pt modelId="{7ECDAC68-D921-4BFF-A109-4F73467533F1}" type="pres">
      <dgm:prSet presAssocID="{A98C4D9E-D5A6-44D6-B563-D1EF36ED0A6D}" presName="hierChild3" presStyleCnt="0"/>
      <dgm:spPr/>
    </dgm:pt>
    <dgm:pt modelId="{A2C0CB41-330D-41D0-8CEE-51D05115DD90}" type="pres">
      <dgm:prSet presAssocID="{949C71C5-844B-458B-8583-B2E0D94BE929}" presName="Name19" presStyleLbl="parChTrans1D3" presStyleIdx="10" presStyleCnt="11"/>
      <dgm:spPr/>
    </dgm:pt>
    <dgm:pt modelId="{50417D7B-FE20-4444-91C2-EF45F02E8B50}" type="pres">
      <dgm:prSet presAssocID="{F4470851-7C9F-4319-84DB-3AB0AE3A65F3}" presName="Name21" presStyleCnt="0"/>
      <dgm:spPr/>
    </dgm:pt>
    <dgm:pt modelId="{C194EEAF-3F65-4792-A9F6-5B920688E4F4}" type="pres">
      <dgm:prSet presAssocID="{F4470851-7C9F-4319-84DB-3AB0AE3A65F3}" presName="level2Shape" presStyleLbl="node3" presStyleIdx="10" presStyleCnt="11"/>
      <dgm:spPr/>
    </dgm:pt>
    <dgm:pt modelId="{9743ECA0-B2CF-4CC4-9642-787EAFA7F9B6}" type="pres">
      <dgm:prSet presAssocID="{F4470851-7C9F-4319-84DB-3AB0AE3A65F3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D767AE00-F1B1-4D99-B846-67D3B3F0F2C9}" type="presOf" srcId="{DEB15269-033E-49EC-92E1-2FD0770380E3}" destId="{D814E647-D8E0-48DF-B9ED-7A0C43AF5997}" srcOrd="0" destOrd="0" presId="urn:microsoft.com/office/officeart/2005/8/layout/hierarchy6"/>
    <dgm:cxn modelId="{4C105502-F9C2-4436-A6BA-3007DB63A21D}" type="presOf" srcId="{1FF3DF31-BE0A-4FAC-9E49-78BBDC8AB19E}" destId="{ABFC1C3A-8203-4835-8468-D6B994E0A844}" srcOrd="0" destOrd="0" presId="urn:microsoft.com/office/officeart/2005/8/layout/hierarchy6"/>
    <dgm:cxn modelId="{D6D39703-A17E-4BF0-8C83-46E16F0652C6}" srcId="{03BC42E8-1582-46F4-A24D-B25B1C1624D1}" destId="{DF508EE5-879A-4B5B-9056-AD664CD6D289}" srcOrd="0" destOrd="0" parTransId="{9502F021-2CDD-487D-A15D-E61B41B041A7}" sibTransId="{ED2C4DB4-87A4-49F9-93D6-E6CAC332FC64}"/>
    <dgm:cxn modelId="{45267C04-19B9-4236-BC34-D04C634FAB50}" srcId="{29F0C164-3BE7-4750-B86D-BBFDC0778357}" destId="{C3658EE9-361E-4373-9BD0-9113A99D4888}" srcOrd="0" destOrd="0" parTransId="{6AD60ABB-9AFB-4328-BFF4-A287D27F9274}" sibTransId="{D3D9C8EE-5979-4C46-80FD-B570523423B2}"/>
    <dgm:cxn modelId="{5A475208-B476-4E27-B70C-B871C8CD59D7}" type="presOf" srcId="{8BC74664-9A0B-444D-9B40-CBC672384DEA}" destId="{F8E22CB5-ED78-4CC4-B9F9-8058B2ACC7A1}" srcOrd="0" destOrd="0" presId="urn:microsoft.com/office/officeart/2005/8/layout/hierarchy6"/>
    <dgm:cxn modelId="{2FD5EF0B-0DDC-449E-8108-62B5DB31731E}" srcId="{43D0993E-A55E-4480-B1E4-852ED7F90EC4}" destId="{0E46E5AF-2678-4ADE-A6AB-BB9B8B318FF7}" srcOrd="4" destOrd="0" parTransId="{11E98936-21DA-4E2A-AC75-4DD48E588DA7}" sibTransId="{81B41BEC-4C6A-43F8-930F-A6F0456CD5A7}"/>
    <dgm:cxn modelId="{B761BF0C-933C-4D1F-B72C-E8E4668960CB}" srcId="{D43F947B-AEFF-4040-A1EE-F1FA92A1683A}" destId="{E1A7D95D-03B5-4FC8-9AFD-738B12A99E82}" srcOrd="0" destOrd="0" parTransId="{88A24E75-9D4E-4B6A-9FFC-85D049448495}" sibTransId="{57F1741B-20BA-4AE2-A094-CA77A3E9E5B9}"/>
    <dgm:cxn modelId="{0EB3E70C-2616-4ADB-84CA-6D2332E38C81}" type="presOf" srcId="{11E98936-21DA-4E2A-AC75-4DD48E588DA7}" destId="{162901B0-4F07-460F-88FF-A75C905B5A1B}" srcOrd="0" destOrd="0" presId="urn:microsoft.com/office/officeart/2005/8/layout/hierarchy6"/>
    <dgm:cxn modelId="{1FA5590F-D660-439A-945D-054B934856FB}" srcId="{68E7D742-76AA-4425-AF7F-B3BAF9E822D3}" destId="{9E834DFA-64E6-4544-9829-A1D1C540B704}" srcOrd="0" destOrd="0" parTransId="{50E63DE4-A30A-4838-A356-33B3DDBC1AE9}" sibTransId="{9A32C2BE-6BF7-41AD-A309-21B86A199A88}"/>
    <dgm:cxn modelId="{6F0B2110-B0BB-4D63-8112-AFD6EA351FCA}" type="presOf" srcId="{F79D78C9-802F-44E4-AD88-C9A81970EB1E}" destId="{C28B93A1-BAEE-416A-BFB9-6D32EDE86644}" srcOrd="0" destOrd="0" presId="urn:microsoft.com/office/officeart/2005/8/layout/hierarchy6"/>
    <dgm:cxn modelId="{8799C815-484D-4D96-8F10-D4DA4E5552FA}" type="presOf" srcId="{7C5F91FA-A648-47FF-A79D-F7DBBB227D78}" destId="{82A13A71-1A60-468A-8D42-AE4EA3F4ABF9}" srcOrd="0" destOrd="0" presId="urn:microsoft.com/office/officeart/2005/8/layout/hierarchy6"/>
    <dgm:cxn modelId="{DDB50A18-D0EA-45E0-AEE0-97ED7689C0A6}" type="presOf" srcId="{9E834DFA-64E6-4544-9829-A1D1C540B704}" destId="{AEDCF554-E194-495C-A96E-6BC5F38BD21E}" srcOrd="0" destOrd="0" presId="urn:microsoft.com/office/officeart/2005/8/layout/hierarchy6"/>
    <dgm:cxn modelId="{ED56EA1B-2887-4505-A7D9-ECA1C49242E1}" srcId="{AE23867B-1585-4344-B16E-C2DF98AFA2B6}" destId="{6C80AE2C-25AF-4C29-82CA-BAD4E5F7B62C}" srcOrd="0" destOrd="0" parTransId="{67238957-302C-41A8-8A9A-A16AE25EAB61}" sibTransId="{B5B94023-E8AF-4FFA-8CA3-E8B9F5804501}"/>
    <dgm:cxn modelId="{29FAE71C-9201-48C7-BCBA-B06C2FC606BF}" type="presOf" srcId="{961330FA-6017-482A-B4FB-277326ABFD40}" destId="{29577871-2F5F-4522-8840-F5A3D8F490F6}" srcOrd="0" destOrd="0" presId="urn:microsoft.com/office/officeart/2005/8/layout/hierarchy6"/>
    <dgm:cxn modelId="{39B3591D-710C-4648-AFF9-81F6B8471E4A}" type="presOf" srcId="{7C15F9F3-A0DE-493C-8A16-E0277F57A8C2}" destId="{D91636F6-71D0-41BD-A2FA-D00885F25448}" srcOrd="0" destOrd="0" presId="urn:microsoft.com/office/officeart/2005/8/layout/hierarchy6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45ACFE2B-7A4E-4FED-B199-61BD4D9327EC}" srcId="{29F0C164-3BE7-4750-B86D-BBFDC0778357}" destId="{AE23867B-1585-4344-B16E-C2DF98AFA2B6}" srcOrd="1" destOrd="0" parTransId="{0667181E-A135-4DF5-B455-5126ACF2E8D7}" sibTransId="{4EE29776-B626-4853-823D-BED8B474A752}"/>
    <dgm:cxn modelId="{FE4DD430-A1EF-484E-BFD0-72663C1CCBB5}" type="presOf" srcId="{C3658EE9-361E-4373-9BD0-9113A99D4888}" destId="{54465637-B9A3-40EC-8009-D8D428723BD4}" srcOrd="0" destOrd="0" presId="urn:microsoft.com/office/officeart/2005/8/layout/hierarchy6"/>
    <dgm:cxn modelId="{DD089934-AD83-41FE-81AB-0A78D95A7375}" type="presOf" srcId="{9386AE06-274B-4E74-90F7-50A2CF66BC64}" destId="{E3355ABA-F49C-46A2-8F75-08AA496787C3}" srcOrd="0" destOrd="0" presId="urn:microsoft.com/office/officeart/2005/8/layout/hierarchy6"/>
    <dgm:cxn modelId="{64A6E45C-39E6-4E49-BAC0-6F15BFFEE1CE}" type="presOf" srcId="{719CB3E7-6648-4926-AC6E-1DDA113CB788}" destId="{11144D4A-D74A-4577-955F-061B93CC5C85}" srcOrd="0" destOrd="0" presId="urn:microsoft.com/office/officeart/2005/8/layout/hierarchy6"/>
    <dgm:cxn modelId="{850B3762-5278-4932-9706-922FFD17C58B}" srcId="{C3658EE9-361E-4373-9BD0-9113A99D4888}" destId="{F9391C27-BECC-45C7-AF13-E5403A84A272}" srcOrd="0" destOrd="0" parTransId="{17D53138-10A9-4C8E-B9C7-01A55C03835D}" sibTransId="{2B332ECF-C933-41AF-91B7-55D8C4220929}"/>
    <dgm:cxn modelId="{0F513E43-DD0D-40E4-8E27-1877E073128D}" type="presOf" srcId="{949C71C5-844B-458B-8583-B2E0D94BE929}" destId="{A2C0CB41-330D-41D0-8CEE-51D05115DD90}" srcOrd="0" destOrd="0" presId="urn:microsoft.com/office/officeart/2005/8/layout/hierarchy6"/>
    <dgm:cxn modelId="{5D6B1165-BFC2-47F8-9B2C-EE2582752521}" srcId="{43D0993E-A55E-4480-B1E4-852ED7F90EC4}" destId="{A98C4D9E-D5A6-44D6-B563-D1EF36ED0A6D}" srcOrd="6" destOrd="0" parTransId="{2A590193-332A-4860-83C6-2D771FC87501}" sibTransId="{7EB96678-EDFE-44BF-95E8-48D0BE4D971C}"/>
    <dgm:cxn modelId="{E11C3046-D4C2-4933-95CA-E3EB2A902197}" srcId="{43D0993E-A55E-4480-B1E4-852ED7F90EC4}" destId="{03BC42E8-1582-46F4-A24D-B25B1C1624D1}" srcOrd="2" destOrd="0" parTransId="{7C15F9F3-A0DE-493C-8A16-E0277F57A8C2}" sibTransId="{09290599-E94F-4C96-9C88-D3B3403DFC0D}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825BFB6A-E36F-4787-97DE-BFA3FFDB29BD}" srcId="{43D0993E-A55E-4480-B1E4-852ED7F90EC4}" destId="{9386AE06-274B-4E74-90F7-50A2CF66BC64}" srcOrd="3" destOrd="0" parTransId="{961330FA-6017-482A-B4FB-277326ABFD40}" sibTransId="{4401D1D0-F3A3-4F37-84E1-0ED883069A1C}"/>
    <dgm:cxn modelId="{6055684F-BA4F-48F9-9242-803A99DF002F}" srcId="{0E46E5AF-2678-4ADE-A6AB-BB9B8B318FF7}" destId="{719CB3E7-6648-4926-AC6E-1DDA113CB788}" srcOrd="0" destOrd="0" parTransId="{17E1D2BB-BBD8-4EAF-BA79-E23DB115A611}" sibTransId="{FBB4424A-E595-4733-938F-8B2E619445E2}"/>
    <dgm:cxn modelId="{5CB16E70-C826-4A2A-94D8-FD23E4A2151C}" type="presOf" srcId="{50E63DE4-A30A-4838-A356-33B3DDBC1AE9}" destId="{98733BE1-349D-486F-B3B9-0380967F268B}" srcOrd="0" destOrd="0" presId="urn:microsoft.com/office/officeart/2005/8/layout/hierarchy6"/>
    <dgm:cxn modelId="{0F88EC58-0AC6-45E0-8E01-D5FCAB1EEB39}" type="presOf" srcId="{F9391C27-BECC-45C7-AF13-E5403A84A272}" destId="{48DCA7B0-17AE-4E15-B1B4-B513FA517BA5}" srcOrd="0" destOrd="0" presId="urn:microsoft.com/office/officeart/2005/8/layout/hierarchy6"/>
    <dgm:cxn modelId="{E8602B7F-BA4E-4AAC-9261-406CDAF620B7}" type="presOf" srcId="{17E1D2BB-BBD8-4EAF-BA79-E23DB115A611}" destId="{A1DBAA24-5844-4AEB-B0C9-A230E5714583}" srcOrd="0" destOrd="0" presId="urn:microsoft.com/office/officeart/2005/8/layout/hierarchy6"/>
    <dgm:cxn modelId="{89A7AB80-2C7A-43E3-B340-A482ABC899F8}" type="presOf" srcId="{67238957-302C-41A8-8A9A-A16AE25EAB61}" destId="{C87C5B10-B364-490D-8ED6-23B76F333DD6}" srcOrd="0" destOrd="0" presId="urn:microsoft.com/office/officeart/2005/8/layout/hierarchy6"/>
    <dgm:cxn modelId="{82E81182-548F-4AA4-8A53-D9B493D9544B}" type="presOf" srcId="{6AD60ABB-9AFB-4328-BFF4-A287D27F9274}" destId="{F2D9AB4A-FAA1-40D0-BFEE-178117D63460}" srcOrd="0" destOrd="0" presId="urn:microsoft.com/office/officeart/2005/8/layout/hierarchy6"/>
    <dgm:cxn modelId="{232D8786-EDF6-47D3-955B-B287D91CFF98}" type="presOf" srcId="{88A24E75-9D4E-4B6A-9FFC-85D049448495}" destId="{CEA79DA7-D43C-4413-A259-24122E01E482}" srcOrd="0" destOrd="0" presId="urn:microsoft.com/office/officeart/2005/8/layout/hierarchy6"/>
    <dgm:cxn modelId="{754ED887-C373-4682-8E2C-BE80C161D8B4}" type="presOf" srcId="{6C80AE2C-25AF-4C29-82CA-BAD4E5F7B62C}" destId="{2209D2BF-6DA9-4A34-8104-50C6C3273112}" srcOrd="0" destOrd="0" presId="urn:microsoft.com/office/officeart/2005/8/layout/hierarchy6"/>
    <dgm:cxn modelId="{96631488-E703-41E9-97F3-56847B6EF740}" type="presOf" srcId="{29F0C164-3BE7-4750-B86D-BBFDC0778357}" destId="{621BC2EC-D101-4B78-B46D-EB93513377AB}" srcOrd="0" destOrd="0" presId="urn:microsoft.com/office/officeart/2005/8/layout/hierarchy6"/>
    <dgm:cxn modelId="{81F0B792-7C1C-4939-A13E-F53EF7EA645A}" type="presOf" srcId="{68E7D742-76AA-4425-AF7F-B3BAF9E822D3}" destId="{8756A72B-A5DE-442A-8FD9-A3474D0C2681}" srcOrd="0" destOrd="0" presId="urn:microsoft.com/office/officeart/2005/8/layout/hierarchy6"/>
    <dgm:cxn modelId="{7C3B5793-AD93-4454-91E6-450FEC0D69DC}" type="presOf" srcId="{0667181E-A135-4DF5-B455-5126ACF2E8D7}" destId="{5A1BC5F5-C704-4ABE-8150-46F890068E1D}" srcOrd="0" destOrd="0" presId="urn:microsoft.com/office/officeart/2005/8/layout/hierarchy6"/>
    <dgm:cxn modelId="{381F4E9A-7094-4B4A-B43B-494798998EC2}" type="presOf" srcId="{9502F021-2CDD-487D-A15D-E61B41B041A7}" destId="{CED8A0C8-BA5F-4A9E-8C1E-56CEFED52DF4}" srcOrd="0" destOrd="0" presId="urn:microsoft.com/office/officeart/2005/8/layout/hierarchy6"/>
    <dgm:cxn modelId="{BD51ADA2-BEC3-480E-9470-61E75B8FCF72}" type="presOf" srcId="{F4470851-7C9F-4319-84DB-3AB0AE3A65F3}" destId="{C194EEAF-3F65-4792-A9F6-5B920688E4F4}" srcOrd="0" destOrd="0" presId="urn:microsoft.com/office/officeart/2005/8/layout/hierarchy6"/>
    <dgm:cxn modelId="{D9174FA9-B8B7-4F6E-97DC-438CB21CB7A4}" srcId="{43D0993E-A55E-4480-B1E4-852ED7F90EC4}" destId="{68E7D742-76AA-4425-AF7F-B3BAF9E822D3}" srcOrd="1" destOrd="0" parTransId="{BC38A3BE-7697-4AAA-8146-C15EE078BA44}" sibTransId="{ECE629DF-EEA8-48B6-B200-BCFD334F5DD6}"/>
    <dgm:cxn modelId="{6E703EAE-3455-4DD8-ACFE-9D3F5F55C4D0}" type="presOf" srcId="{43D0993E-A55E-4480-B1E4-852ED7F90EC4}" destId="{5F447521-8163-4616-9513-F6625566E738}" srcOrd="0" destOrd="0" presId="urn:microsoft.com/office/officeart/2005/8/layout/hierarchy6"/>
    <dgm:cxn modelId="{E7AE4CAF-E798-4BFA-AEE9-3AB261C0AA52}" srcId="{29F0C164-3BE7-4750-B86D-BBFDC0778357}" destId="{D43F947B-AEFF-4040-A1EE-F1FA92A1683A}" srcOrd="2" destOrd="0" parTransId="{767C0F7E-6B21-4180-BAB4-F62180E9020B}" sibTransId="{38C24139-D4B8-4749-96AF-00B467B842EF}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06A5FFB8-E0D1-4ED1-A143-1A814F1C1D63}" type="presOf" srcId="{E1A7D95D-03B5-4FC8-9AFD-738B12A99E82}" destId="{B5292771-6E79-49CE-BFFB-C95E011C373A}" srcOrd="0" destOrd="0" presId="urn:microsoft.com/office/officeart/2005/8/layout/hierarchy6"/>
    <dgm:cxn modelId="{3D1CFEC1-7EC0-40DD-9ADB-BCF7F70514FE}" type="presOf" srcId="{AE23867B-1585-4344-B16E-C2DF98AFA2B6}" destId="{EF6E70E6-FE06-4993-91FF-757D8F04281A}" srcOrd="0" destOrd="0" presId="urn:microsoft.com/office/officeart/2005/8/layout/hierarchy6"/>
    <dgm:cxn modelId="{B280D3C8-2734-4712-BB88-47A179282A7C}" type="presOf" srcId="{767C0F7E-6B21-4180-BAB4-F62180E9020B}" destId="{8BEF3543-CBE5-4D56-B74B-986DDA5EED90}" srcOrd="0" destOrd="0" presId="urn:microsoft.com/office/officeart/2005/8/layout/hierarchy6"/>
    <dgm:cxn modelId="{FCCDC0CA-C40C-4417-8BAD-DA92007EE34E}" type="presOf" srcId="{CAC142D6-57A7-4C90-8085-8EC7803C08F3}" destId="{C89C98E7-DA94-4105-9C8C-9EC6E8ED53B3}" srcOrd="0" destOrd="0" presId="urn:microsoft.com/office/officeart/2005/8/layout/hierarchy6"/>
    <dgm:cxn modelId="{D8F461D2-4E41-4782-BF46-9135D5432E18}" type="presOf" srcId="{E5E334FD-1BC2-4B40-A9C7-FBEF6BD9F1AF}" destId="{68AE36F6-621A-48BB-A1FD-CEF03C77FAFF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9299A6D8-BECA-466B-A50E-6A752405FB7E}" type="presOf" srcId="{0E46E5AF-2678-4ADE-A6AB-BB9B8B318FF7}" destId="{120E237B-B647-4DA2-B18F-FE466BC8A564}" srcOrd="0" destOrd="0" presId="urn:microsoft.com/office/officeart/2005/8/layout/hierarchy6"/>
    <dgm:cxn modelId="{ABA630D9-A6DE-42B7-B2F7-0030A8491832}" type="presOf" srcId="{2A590193-332A-4860-83C6-2D771FC87501}" destId="{D0A0011E-374F-429D-AABD-3124C0F04CBB}" srcOrd="0" destOrd="0" presId="urn:microsoft.com/office/officeart/2005/8/layout/hierarchy6"/>
    <dgm:cxn modelId="{79E718DA-74F3-4B87-996C-70C75CBBBF29}" srcId="{9386AE06-274B-4E74-90F7-50A2CF66BC64}" destId="{DEB15269-033E-49EC-92E1-2FD0770380E3}" srcOrd="0" destOrd="0" parTransId="{CAC142D6-57A7-4C90-8085-8EC7803C08F3}" sibTransId="{2CD33F0F-A252-4CB0-86A7-2FD47D4C889C}"/>
    <dgm:cxn modelId="{61CA38DA-229E-4B41-9B4B-69374CAA2CE0}" srcId="{0E46E5AF-2678-4ADE-A6AB-BB9B8B318FF7}" destId="{A8631C94-C074-4C78-AD84-4F0C77BE55BD}" srcOrd="1" destOrd="0" parTransId="{4210A268-C5A2-416C-960E-EC2A3D3E2917}" sibTransId="{C6CF772A-C0CD-4112-85EA-03ED3DD205A8}"/>
    <dgm:cxn modelId="{6DB43ADB-D495-4F7C-B43C-5B10BB436DB9}" srcId="{BC59D00D-6BA2-4219-BC83-DDF900E211CE}" destId="{F79D78C9-802F-44E4-AD88-C9A81970EB1E}" srcOrd="1" destOrd="0" parTransId="{C3217212-54B8-4332-B3B1-55FC0FBCB981}" sibTransId="{5197B797-CA09-4A40-9545-9EA195A29B81}"/>
    <dgm:cxn modelId="{766415DD-71A8-4BBB-9ABC-F879379A66DC}" type="presOf" srcId="{BC38A3BE-7697-4AAA-8146-C15EE078BA44}" destId="{F21AF903-2451-45D1-899B-400CB91826FB}" srcOrd="0" destOrd="0" presId="urn:microsoft.com/office/officeart/2005/8/layout/hierarchy6"/>
    <dgm:cxn modelId="{576430DD-06B1-4E33-A95C-0D580D584690}" type="presOf" srcId="{03BC42E8-1582-46F4-A24D-B25B1C1624D1}" destId="{7037A0A6-5FE7-4277-9C4C-82128509CD6B}" srcOrd="0" destOrd="0" presId="urn:microsoft.com/office/officeart/2005/8/layout/hierarchy6"/>
    <dgm:cxn modelId="{305476DD-67A9-47F9-8B98-E2936ACEB6EF}" srcId="{BC59D00D-6BA2-4219-BC83-DDF900E211CE}" destId="{E5E334FD-1BC2-4B40-A9C7-FBEF6BD9F1AF}" srcOrd="0" destOrd="0" parTransId="{7C5F91FA-A648-47FF-A79D-F7DBBB227D78}" sibTransId="{BF25BF54-8A44-461C-97B3-D4CAA0D5948E}"/>
    <dgm:cxn modelId="{0557A7E2-9EC5-4D39-8E51-2026D43AF8B9}" type="presOf" srcId="{A8631C94-C074-4C78-AD84-4F0C77BE55BD}" destId="{793A53CD-A1DC-48F7-89D4-3729892308B3}" srcOrd="0" destOrd="0" presId="urn:microsoft.com/office/officeart/2005/8/layout/hierarchy6"/>
    <dgm:cxn modelId="{CDFA18E4-2234-45D8-B2CF-52E369B28F68}" srcId="{43D0993E-A55E-4480-B1E4-852ED7F90EC4}" destId="{29F0C164-3BE7-4750-B86D-BBFDC0778357}" srcOrd="5" destOrd="0" parTransId="{8BC74664-9A0B-444D-9B40-CBC672384DEA}" sibTransId="{16553A03-3E09-4343-A58D-CF3BAE0FA1B6}"/>
    <dgm:cxn modelId="{BFE988E6-74AE-40BE-ADCE-F031ADD0855F}" type="presOf" srcId="{DF508EE5-879A-4B5B-9056-AD664CD6D289}" destId="{A1098922-244C-4D82-806B-224D6C797163}" srcOrd="0" destOrd="0" presId="urn:microsoft.com/office/officeart/2005/8/layout/hierarchy6"/>
    <dgm:cxn modelId="{9D9FA4E8-3075-4040-89BF-ABAD29910C9D}" type="presOf" srcId="{A98C4D9E-D5A6-44D6-B563-D1EF36ED0A6D}" destId="{6528C225-E06F-4793-8E45-96BC2D94CF2A}" srcOrd="0" destOrd="0" presId="urn:microsoft.com/office/officeart/2005/8/layout/hierarchy6"/>
    <dgm:cxn modelId="{3558E4E9-2BC9-48EC-B58A-BBDD1846672F}" type="presOf" srcId="{4210A268-C5A2-416C-960E-EC2A3D3E2917}" destId="{DEFF0353-822C-4FC8-B5B7-106EE2E38D7F}" srcOrd="0" destOrd="0" presId="urn:microsoft.com/office/officeart/2005/8/layout/hierarchy6"/>
    <dgm:cxn modelId="{3EE46FEB-0B6D-4BF4-92B4-E3EFF719CD39}" type="presOf" srcId="{C3217212-54B8-4332-B3B1-55FC0FBCB981}" destId="{F4E79130-6045-47E8-ADE4-43A2E31B9530}" srcOrd="0" destOrd="0" presId="urn:microsoft.com/office/officeart/2005/8/layout/hierarchy6"/>
    <dgm:cxn modelId="{E497CDF4-A3D1-4149-ABC5-89EC27FC2308}" type="presOf" srcId="{D43F947B-AEFF-4040-A1EE-F1FA92A1683A}" destId="{BD290A1F-735A-47D7-ABA4-81A58A7B9441}" srcOrd="0" destOrd="0" presId="urn:microsoft.com/office/officeart/2005/8/layout/hierarchy6"/>
    <dgm:cxn modelId="{5D3CF5F8-6206-46BC-8B02-0731FE7D4128}" type="presOf" srcId="{17D53138-10A9-4C8E-B9C7-01A55C03835D}" destId="{73A9484A-25E8-476E-9170-FAA26410629A}" srcOrd="0" destOrd="0" presId="urn:microsoft.com/office/officeart/2005/8/layout/hierarchy6"/>
    <dgm:cxn modelId="{8C154CFC-07C3-4802-8EAE-5E0841972EDC}" type="presOf" srcId="{BC59D00D-6BA2-4219-BC83-DDF900E211CE}" destId="{EDC8B829-DA57-437E-BD55-1C1C1ED60FF6}" srcOrd="0" destOrd="0" presId="urn:microsoft.com/office/officeart/2005/8/layout/hierarchy6"/>
    <dgm:cxn modelId="{DC7A134A-6638-4943-A3CB-0630EE03587F}" type="presParOf" srcId="{DCDD008A-2032-4E25-86A7-A032473521A7}" destId="{27B6EE1F-1AB4-489B-8FFA-5C0ECFE0091E}" srcOrd="0" destOrd="0" presId="urn:microsoft.com/office/officeart/2005/8/layout/hierarchy6"/>
    <dgm:cxn modelId="{238C7C18-947A-4410-BBC3-25137546A83E}" type="presParOf" srcId="{27B6EE1F-1AB4-489B-8FFA-5C0ECFE0091E}" destId="{F1B30251-89FE-47F3-8A11-53985A6F7675}" srcOrd="0" destOrd="0" presId="urn:microsoft.com/office/officeart/2005/8/layout/hierarchy6"/>
    <dgm:cxn modelId="{E298C340-3CB6-4E3F-9C70-0B0EA313BF7C}" type="presParOf" srcId="{F1B30251-89FE-47F3-8A11-53985A6F7675}" destId="{BFDC729F-E45F-4A4C-B764-1AAED4EC92E1}" srcOrd="0" destOrd="0" presId="urn:microsoft.com/office/officeart/2005/8/layout/hierarchy6"/>
    <dgm:cxn modelId="{62E70D04-4153-4820-8DB1-FC784F06B5E8}" type="presParOf" srcId="{BFDC729F-E45F-4A4C-B764-1AAED4EC92E1}" destId="{5F447521-8163-4616-9513-F6625566E738}" srcOrd="0" destOrd="0" presId="urn:microsoft.com/office/officeart/2005/8/layout/hierarchy6"/>
    <dgm:cxn modelId="{D79B48A7-85DE-4126-B56F-8B2164A85CBC}" type="presParOf" srcId="{BFDC729F-E45F-4A4C-B764-1AAED4EC92E1}" destId="{70B59204-9256-47B5-9F2B-4C7ED32A882A}" srcOrd="1" destOrd="0" presId="urn:microsoft.com/office/officeart/2005/8/layout/hierarchy6"/>
    <dgm:cxn modelId="{F90A2456-DEF8-41F6-952A-63BB546A125C}" type="presParOf" srcId="{70B59204-9256-47B5-9F2B-4C7ED32A882A}" destId="{ABFC1C3A-8203-4835-8468-D6B994E0A844}" srcOrd="0" destOrd="0" presId="urn:microsoft.com/office/officeart/2005/8/layout/hierarchy6"/>
    <dgm:cxn modelId="{CFE4437C-4439-4D61-BCBD-933DD8887959}" type="presParOf" srcId="{70B59204-9256-47B5-9F2B-4C7ED32A882A}" destId="{F8664630-D68A-42C2-8D06-B2429F03828F}" srcOrd="1" destOrd="0" presId="urn:microsoft.com/office/officeart/2005/8/layout/hierarchy6"/>
    <dgm:cxn modelId="{E8B5DCFE-3F7A-49DD-8132-83797B24E142}" type="presParOf" srcId="{F8664630-D68A-42C2-8D06-B2429F03828F}" destId="{EDC8B829-DA57-437E-BD55-1C1C1ED60FF6}" srcOrd="0" destOrd="0" presId="urn:microsoft.com/office/officeart/2005/8/layout/hierarchy6"/>
    <dgm:cxn modelId="{FAB4F7A1-EDF4-41B7-B1ED-0CF482E2B1AF}" type="presParOf" srcId="{F8664630-D68A-42C2-8D06-B2429F03828F}" destId="{5D705609-E754-4E46-9381-B12C74A09BB9}" srcOrd="1" destOrd="0" presId="urn:microsoft.com/office/officeart/2005/8/layout/hierarchy6"/>
    <dgm:cxn modelId="{87F4EDCF-9568-47EF-B91F-F46D8AF51077}" type="presParOf" srcId="{5D705609-E754-4E46-9381-B12C74A09BB9}" destId="{82A13A71-1A60-468A-8D42-AE4EA3F4ABF9}" srcOrd="0" destOrd="0" presId="urn:microsoft.com/office/officeart/2005/8/layout/hierarchy6"/>
    <dgm:cxn modelId="{E14F7D60-0227-4FB3-884D-13E721CA2521}" type="presParOf" srcId="{5D705609-E754-4E46-9381-B12C74A09BB9}" destId="{711B44CD-7E38-4743-AAB1-0ACA4A0C8FF2}" srcOrd="1" destOrd="0" presId="urn:microsoft.com/office/officeart/2005/8/layout/hierarchy6"/>
    <dgm:cxn modelId="{C5F3E542-9082-4A29-A817-E4FD5E3D354E}" type="presParOf" srcId="{711B44CD-7E38-4743-AAB1-0ACA4A0C8FF2}" destId="{68AE36F6-621A-48BB-A1FD-CEF03C77FAFF}" srcOrd="0" destOrd="0" presId="urn:microsoft.com/office/officeart/2005/8/layout/hierarchy6"/>
    <dgm:cxn modelId="{260B5CCA-3BE3-4E3A-9ADC-7356F16D463A}" type="presParOf" srcId="{711B44CD-7E38-4743-AAB1-0ACA4A0C8FF2}" destId="{CD3AC967-E446-42DE-8DC3-F85D3C3DE6B2}" srcOrd="1" destOrd="0" presId="urn:microsoft.com/office/officeart/2005/8/layout/hierarchy6"/>
    <dgm:cxn modelId="{03FD3BCD-9AD0-41F1-A6F7-FE2B5F93167A}" type="presParOf" srcId="{5D705609-E754-4E46-9381-B12C74A09BB9}" destId="{F4E79130-6045-47E8-ADE4-43A2E31B9530}" srcOrd="2" destOrd="0" presId="urn:microsoft.com/office/officeart/2005/8/layout/hierarchy6"/>
    <dgm:cxn modelId="{45F998DC-A9D4-4750-896F-9F76FCA446B2}" type="presParOf" srcId="{5D705609-E754-4E46-9381-B12C74A09BB9}" destId="{10805F36-E4D7-4392-9C5E-3BC7198C5040}" srcOrd="3" destOrd="0" presId="urn:microsoft.com/office/officeart/2005/8/layout/hierarchy6"/>
    <dgm:cxn modelId="{7C2FB505-93ED-4548-A463-C9E3125CFC2A}" type="presParOf" srcId="{10805F36-E4D7-4392-9C5E-3BC7198C5040}" destId="{C28B93A1-BAEE-416A-BFB9-6D32EDE86644}" srcOrd="0" destOrd="0" presId="urn:microsoft.com/office/officeart/2005/8/layout/hierarchy6"/>
    <dgm:cxn modelId="{9026EF26-8F3E-4106-97BF-191D465B9D41}" type="presParOf" srcId="{10805F36-E4D7-4392-9C5E-3BC7198C5040}" destId="{49190BB6-EB01-4DBC-8122-90AD36E9F439}" srcOrd="1" destOrd="0" presId="urn:microsoft.com/office/officeart/2005/8/layout/hierarchy6"/>
    <dgm:cxn modelId="{F3C6288A-1DA5-455B-91CF-821F01F3A791}" type="presParOf" srcId="{70B59204-9256-47B5-9F2B-4C7ED32A882A}" destId="{F21AF903-2451-45D1-899B-400CB91826FB}" srcOrd="2" destOrd="0" presId="urn:microsoft.com/office/officeart/2005/8/layout/hierarchy6"/>
    <dgm:cxn modelId="{E705ECF2-3C76-48ED-AE1B-10785A7E92C3}" type="presParOf" srcId="{70B59204-9256-47B5-9F2B-4C7ED32A882A}" destId="{D5433CCE-0E7C-4D76-81B0-3802896F3674}" srcOrd="3" destOrd="0" presId="urn:microsoft.com/office/officeart/2005/8/layout/hierarchy6"/>
    <dgm:cxn modelId="{ACE60ADD-67F2-4CA8-9389-60622CE9F85B}" type="presParOf" srcId="{D5433CCE-0E7C-4D76-81B0-3802896F3674}" destId="{8756A72B-A5DE-442A-8FD9-A3474D0C2681}" srcOrd="0" destOrd="0" presId="urn:microsoft.com/office/officeart/2005/8/layout/hierarchy6"/>
    <dgm:cxn modelId="{8C1DBDDB-D7B6-4CCD-9F73-18EF8AC8F1E7}" type="presParOf" srcId="{D5433CCE-0E7C-4D76-81B0-3802896F3674}" destId="{584D00D9-B11A-46DE-B962-D39F32508A34}" srcOrd="1" destOrd="0" presId="urn:microsoft.com/office/officeart/2005/8/layout/hierarchy6"/>
    <dgm:cxn modelId="{1E7496BB-C60E-43CE-BD4C-C4866809932B}" type="presParOf" srcId="{584D00D9-B11A-46DE-B962-D39F32508A34}" destId="{98733BE1-349D-486F-B3B9-0380967F268B}" srcOrd="0" destOrd="0" presId="urn:microsoft.com/office/officeart/2005/8/layout/hierarchy6"/>
    <dgm:cxn modelId="{9B1A6081-8915-4079-BDB8-C9E11A4DB8F5}" type="presParOf" srcId="{584D00D9-B11A-46DE-B962-D39F32508A34}" destId="{82ACEAA7-228B-4032-8282-E5AD006BAC1F}" srcOrd="1" destOrd="0" presId="urn:microsoft.com/office/officeart/2005/8/layout/hierarchy6"/>
    <dgm:cxn modelId="{E73ECE4C-AEB4-481D-98D3-64EC65FF305C}" type="presParOf" srcId="{82ACEAA7-228B-4032-8282-E5AD006BAC1F}" destId="{AEDCF554-E194-495C-A96E-6BC5F38BD21E}" srcOrd="0" destOrd="0" presId="urn:microsoft.com/office/officeart/2005/8/layout/hierarchy6"/>
    <dgm:cxn modelId="{21C6373D-0F7D-4682-97E2-E8477E1E4FE0}" type="presParOf" srcId="{82ACEAA7-228B-4032-8282-E5AD006BAC1F}" destId="{A105FB79-2F8E-4F82-B2D7-C37A28551893}" srcOrd="1" destOrd="0" presId="urn:microsoft.com/office/officeart/2005/8/layout/hierarchy6"/>
    <dgm:cxn modelId="{5425B1B1-F1D7-46ED-96F8-23B50DAA787F}" type="presParOf" srcId="{70B59204-9256-47B5-9F2B-4C7ED32A882A}" destId="{D91636F6-71D0-41BD-A2FA-D00885F25448}" srcOrd="4" destOrd="0" presId="urn:microsoft.com/office/officeart/2005/8/layout/hierarchy6"/>
    <dgm:cxn modelId="{3B5D5603-B697-4F1A-8260-D599972F0CAB}" type="presParOf" srcId="{70B59204-9256-47B5-9F2B-4C7ED32A882A}" destId="{2CFEB320-F2B3-4444-8F8F-97C307B69B04}" srcOrd="5" destOrd="0" presId="urn:microsoft.com/office/officeart/2005/8/layout/hierarchy6"/>
    <dgm:cxn modelId="{3B5E151C-B7A0-4E22-8928-61E549F7AA2E}" type="presParOf" srcId="{2CFEB320-F2B3-4444-8F8F-97C307B69B04}" destId="{7037A0A6-5FE7-4277-9C4C-82128509CD6B}" srcOrd="0" destOrd="0" presId="urn:microsoft.com/office/officeart/2005/8/layout/hierarchy6"/>
    <dgm:cxn modelId="{9C985439-480B-40DC-83E0-442BA1CA92D0}" type="presParOf" srcId="{2CFEB320-F2B3-4444-8F8F-97C307B69B04}" destId="{30AD7E7C-F692-4B29-8827-7D5C5DDD221F}" srcOrd="1" destOrd="0" presId="urn:microsoft.com/office/officeart/2005/8/layout/hierarchy6"/>
    <dgm:cxn modelId="{B9778A62-99F7-4E5C-A676-D71F5F8BE3DF}" type="presParOf" srcId="{30AD7E7C-F692-4B29-8827-7D5C5DDD221F}" destId="{CED8A0C8-BA5F-4A9E-8C1E-56CEFED52DF4}" srcOrd="0" destOrd="0" presId="urn:microsoft.com/office/officeart/2005/8/layout/hierarchy6"/>
    <dgm:cxn modelId="{9ED5A2F3-519A-4C39-987B-0BAE50AEF50A}" type="presParOf" srcId="{30AD7E7C-F692-4B29-8827-7D5C5DDD221F}" destId="{0B6C4F9C-3B34-4610-A774-D4F29B6BEAB6}" srcOrd="1" destOrd="0" presId="urn:microsoft.com/office/officeart/2005/8/layout/hierarchy6"/>
    <dgm:cxn modelId="{E7DC9599-BB5F-4BAB-A89B-6D296354308C}" type="presParOf" srcId="{0B6C4F9C-3B34-4610-A774-D4F29B6BEAB6}" destId="{A1098922-244C-4D82-806B-224D6C797163}" srcOrd="0" destOrd="0" presId="urn:microsoft.com/office/officeart/2005/8/layout/hierarchy6"/>
    <dgm:cxn modelId="{FC3AA488-9606-4B27-B2F1-DAAA9AB665F3}" type="presParOf" srcId="{0B6C4F9C-3B34-4610-A774-D4F29B6BEAB6}" destId="{9BA0BBDA-E636-43F4-9FBE-8144BEF340EB}" srcOrd="1" destOrd="0" presId="urn:microsoft.com/office/officeart/2005/8/layout/hierarchy6"/>
    <dgm:cxn modelId="{2897C089-F387-4BB4-AAED-F1A11DC1241C}" type="presParOf" srcId="{70B59204-9256-47B5-9F2B-4C7ED32A882A}" destId="{29577871-2F5F-4522-8840-F5A3D8F490F6}" srcOrd="6" destOrd="0" presId="urn:microsoft.com/office/officeart/2005/8/layout/hierarchy6"/>
    <dgm:cxn modelId="{DEDAF264-D552-46A5-A865-8BB00A293DEB}" type="presParOf" srcId="{70B59204-9256-47B5-9F2B-4C7ED32A882A}" destId="{2AF7552D-1156-4AA9-8BF3-C4CE0DFAD1E4}" srcOrd="7" destOrd="0" presId="urn:microsoft.com/office/officeart/2005/8/layout/hierarchy6"/>
    <dgm:cxn modelId="{FBBE49CB-76BC-462F-8033-69516F2B911B}" type="presParOf" srcId="{2AF7552D-1156-4AA9-8BF3-C4CE0DFAD1E4}" destId="{E3355ABA-F49C-46A2-8F75-08AA496787C3}" srcOrd="0" destOrd="0" presId="urn:microsoft.com/office/officeart/2005/8/layout/hierarchy6"/>
    <dgm:cxn modelId="{31C50EC1-8474-4503-9493-CC351063246F}" type="presParOf" srcId="{2AF7552D-1156-4AA9-8BF3-C4CE0DFAD1E4}" destId="{863A2264-B2FD-44E6-9649-5907C3A93477}" srcOrd="1" destOrd="0" presId="urn:microsoft.com/office/officeart/2005/8/layout/hierarchy6"/>
    <dgm:cxn modelId="{B439B866-19DC-4E23-B785-5234D7D8A90B}" type="presParOf" srcId="{863A2264-B2FD-44E6-9649-5907C3A93477}" destId="{C89C98E7-DA94-4105-9C8C-9EC6E8ED53B3}" srcOrd="0" destOrd="0" presId="urn:microsoft.com/office/officeart/2005/8/layout/hierarchy6"/>
    <dgm:cxn modelId="{E0B2C8A1-4621-4276-B87A-F8F76BBAFD50}" type="presParOf" srcId="{863A2264-B2FD-44E6-9649-5907C3A93477}" destId="{959EDB54-9683-469F-9AF3-A1B578984CD2}" srcOrd="1" destOrd="0" presId="urn:microsoft.com/office/officeart/2005/8/layout/hierarchy6"/>
    <dgm:cxn modelId="{4D5C72D3-49EC-40AF-A7C6-8352E78905A6}" type="presParOf" srcId="{959EDB54-9683-469F-9AF3-A1B578984CD2}" destId="{D814E647-D8E0-48DF-B9ED-7A0C43AF5997}" srcOrd="0" destOrd="0" presId="urn:microsoft.com/office/officeart/2005/8/layout/hierarchy6"/>
    <dgm:cxn modelId="{1F791128-6917-40FE-8395-5882F5CF635C}" type="presParOf" srcId="{959EDB54-9683-469F-9AF3-A1B578984CD2}" destId="{11977518-61A3-4D6A-BEEE-0E698E181A3D}" srcOrd="1" destOrd="0" presId="urn:microsoft.com/office/officeart/2005/8/layout/hierarchy6"/>
    <dgm:cxn modelId="{F6014D1B-EE91-4EA9-A4D0-2003B9148A81}" type="presParOf" srcId="{70B59204-9256-47B5-9F2B-4C7ED32A882A}" destId="{162901B0-4F07-460F-88FF-A75C905B5A1B}" srcOrd="8" destOrd="0" presId="urn:microsoft.com/office/officeart/2005/8/layout/hierarchy6"/>
    <dgm:cxn modelId="{DEAC4417-DD1F-4D02-BEF0-1EE5694A9965}" type="presParOf" srcId="{70B59204-9256-47B5-9F2B-4C7ED32A882A}" destId="{AEDBE7BE-6DD7-4CC7-8D00-C740CA25A072}" srcOrd="9" destOrd="0" presId="urn:microsoft.com/office/officeart/2005/8/layout/hierarchy6"/>
    <dgm:cxn modelId="{8B481CA7-17EF-4BF2-9D63-B76070909D1A}" type="presParOf" srcId="{AEDBE7BE-6DD7-4CC7-8D00-C740CA25A072}" destId="{120E237B-B647-4DA2-B18F-FE466BC8A564}" srcOrd="0" destOrd="0" presId="urn:microsoft.com/office/officeart/2005/8/layout/hierarchy6"/>
    <dgm:cxn modelId="{11B6795F-50D3-4806-BFA5-CA571C24F1FD}" type="presParOf" srcId="{AEDBE7BE-6DD7-4CC7-8D00-C740CA25A072}" destId="{02A981BA-70B6-4467-943E-FBFA31711C01}" srcOrd="1" destOrd="0" presId="urn:microsoft.com/office/officeart/2005/8/layout/hierarchy6"/>
    <dgm:cxn modelId="{6D36BCC0-581E-4C59-8329-0B56A2AC25B8}" type="presParOf" srcId="{02A981BA-70B6-4467-943E-FBFA31711C01}" destId="{A1DBAA24-5844-4AEB-B0C9-A230E5714583}" srcOrd="0" destOrd="0" presId="urn:microsoft.com/office/officeart/2005/8/layout/hierarchy6"/>
    <dgm:cxn modelId="{95C9680D-DE54-41A8-809B-12E3E1C0BE64}" type="presParOf" srcId="{02A981BA-70B6-4467-943E-FBFA31711C01}" destId="{5BEDD7BF-24EA-42AF-9D4D-0F0F5B43E2AF}" srcOrd="1" destOrd="0" presId="urn:microsoft.com/office/officeart/2005/8/layout/hierarchy6"/>
    <dgm:cxn modelId="{2EEEB338-9600-420E-9519-19BF67A117C0}" type="presParOf" srcId="{5BEDD7BF-24EA-42AF-9D4D-0F0F5B43E2AF}" destId="{11144D4A-D74A-4577-955F-061B93CC5C85}" srcOrd="0" destOrd="0" presId="urn:microsoft.com/office/officeart/2005/8/layout/hierarchy6"/>
    <dgm:cxn modelId="{27A7F34E-F889-49BE-BFB2-6280B1B0E35D}" type="presParOf" srcId="{5BEDD7BF-24EA-42AF-9D4D-0F0F5B43E2AF}" destId="{162026AD-2698-4216-BDC7-8771B84EB579}" srcOrd="1" destOrd="0" presId="urn:microsoft.com/office/officeart/2005/8/layout/hierarchy6"/>
    <dgm:cxn modelId="{F0142494-E615-4B81-A490-6386FC030A69}" type="presParOf" srcId="{02A981BA-70B6-4467-943E-FBFA31711C01}" destId="{DEFF0353-822C-4FC8-B5B7-106EE2E38D7F}" srcOrd="2" destOrd="0" presId="urn:microsoft.com/office/officeart/2005/8/layout/hierarchy6"/>
    <dgm:cxn modelId="{9CDB442F-EE06-4279-A168-1F70A2356D94}" type="presParOf" srcId="{02A981BA-70B6-4467-943E-FBFA31711C01}" destId="{DD57723F-3D0B-4184-BD37-5A022FAC356C}" srcOrd="3" destOrd="0" presId="urn:microsoft.com/office/officeart/2005/8/layout/hierarchy6"/>
    <dgm:cxn modelId="{ACBA8DE7-BBE2-4220-9A80-8CEA0B4EFF3F}" type="presParOf" srcId="{DD57723F-3D0B-4184-BD37-5A022FAC356C}" destId="{793A53CD-A1DC-48F7-89D4-3729892308B3}" srcOrd="0" destOrd="0" presId="urn:microsoft.com/office/officeart/2005/8/layout/hierarchy6"/>
    <dgm:cxn modelId="{D82890B0-164F-49DF-AFD8-B78414C6D0F5}" type="presParOf" srcId="{DD57723F-3D0B-4184-BD37-5A022FAC356C}" destId="{3FE9730F-1F7A-44C2-AA9C-C7C8AADE6F46}" srcOrd="1" destOrd="0" presId="urn:microsoft.com/office/officeart/2005/8/layout/hierarchy6"/>
    <dgm:cxn modelId="{019CC54B-F06F-44BA-9AA3-4D76E4764618}" type="presParOf" srcId="{70B59204-9256-47B5-9F2B-4C7ED32A882A}" destId="{F8E22CB5-ED78-4CC4-B9F9-8058B2ACC7A1}" srcOrd="10" destOrd="0" presId="urn:microsoft.com/office/officeart/2005/8/layout/hierarchy6"/>
    <dgm:cxn modelId="{EBC6D4FD-89B9-4FC6-B767-CB9CC64833BD}" type="presParOf" srcId="{70B59204-9256-47B5-9F2B-4C7ED32A882A}" destId="{93A9DF15-18E5-4257-9ADD-3B33C2B0FCF1}" srcOrd="11" destOrd="0" presId="urn:microsoft.com/office/officeart/2005/8/layout/hierarchy6"/>
    <dgm:cxn modelId="{E290906E-C731-4B5D-94BF-3CA529340F14}" type="presParOf" srcId="{93A9DF15-18E5-4257-9ADD-3B33C2B0FCF1}" destId="{621BC2EC-D101-4B78-B46D-EB93513377AB}" srcOrd="0" destOrd="0" presId="urn:microsoft.com/office/officeart/2005/8/layout/hierarchy6"/>
    <dgm:cxn modelId="{E53DD4C5-77CA-4A63-B894-7E70919C733B}" type="presParOf" srcId="{93A9DF15-18E5-4257-9ADD-3B33C2B0FCF1}" destId="{059318E8-EB92-424D-9E2B-E8D55CF0BA6D}" srcOrd="1" destOrd="0" presId="urn:microsoft.com/office/officeart/2005/8/layout/hierarchy6"/>
    <dgm:cxn modelId="{B150249B-AB3C-4F51-B266-393E0A354E17}" type="presParOf" srcId="{059318E8-EB92-424D-9E2B-E8D55CF0BA6D}" destId="{F2D9AB4A-FAA1-40D0-BFEE-178117D63460}" srcOrd="0" destOrd="0" presId="urn:microsoft.com/office/officeart/2005/8/layout/hierarchy6"/>
    <dgm:cxn modelId="{D864C492-2F78-478B-B0CB-0E23F2745B27}" type="presParOf" srcId="{059318E8-EB92-424D-9E2B-E8D55CF0BA6D}" destId="{A2D02F0E-45D2-4B6A-8E96-933AB55CB322}" srcOrd="1" destOrd="0" presId="urn:microsoft.com/office/officeart/2005/8/layout/hierarchy6"/>
    <dgm:cxn modelId="{E4AA6393-B496-4045-983C-80CA735C4FEE}" type="presParOf" srcId="{A2D02F0E-45D2-4B6A-8E96-933AB55CB322}" destId="{54465637-B9A3-40EC-8009-D8D428723BD4}" srcOrd="0" destOrd="0" presId="urn:microsoft.com/office/officeart/2005/8/layout/hierarchy6"/>
    <dgm:cxn modelId="{59C1C334-40F0-4F23-B39C-2D19B831FEC5}" type="presParOf" srcId="{A2D02F0E-45D2-4B6A-8E96-933AB55CB322}" destId="{7B6608C4-5415-473D-A061-CFAE87B8B92A}" srcOrd="1" destOrd="0" presId="urn:microsoft.com/office/officeart/2005/8/layout/hierarchy6"/>
    <dgm:cxn modelId="{7619CCAC-E94C-4C19-812F-36CEA071FE98}" type="presParOf" srcId="{7B6608C4-5415-473D-A061-CFAE87B8B92A}" destId="{73A9484A-25E8-476E-9170-FAA26410629A}" srcOrd="0" destOrd="0" presId="urn:microsoft.com/office/officeart/2005/8/layout/hierarchy6"/>
    <dgm:cxn modelId="{09691EDA-FA35-4EA3-AEED-2AD9D4C2D4D0}" type="presParOf" srcId="{7B6608C4-5415-473D-A061-CFAE87B8B92A}" destId="{FF5711CA-55DC-41D8-9193-89DA69150F48}" srcOrd="1" destOrd="0" presId="urn:microsoft.com/office/officeart/2005/8/layout/hierarchy6"/>
    <dgm:cxn modelId="{3BF08A85-29F9-4348-8297-885026F95DA4}" type="presParOf" srcId="{FF5711CA-55DC-41D8-9193-89DA69150F48}" destId="{48DCA7B0-17AE-4E15-B1B4-B513FA517BA5}" srcOrd="0" destOrd="0" presId="urn:microsoft.com/office/officeart/2005/8/layout/hierarchy6"/>
    <dgm:cxn modelId="{56AECE32-38AF-45A6-B025-2415A0441DBD}" type="presParOf" srcId="{FF5711CA-55DC-41D8-9193-89DA69150F48}" destId="{4EABE2C1-765E-47C8-9DF6-2A626250B835}" srcOrd="1" destOrd="0" presId="urn:microsoft.com/office/officeart/2005/8/layout/hierarchy6"/>
    <dgm:cxn modelId="{5DF737B5-4916-4174-B123-3F09EC06BFF8}" type="presParOf" srcId="{059318E8-EB92-424D-9E2B-E8D55CF0BA6D}" destId="{5A1BC5F5-C704-4ABE-8150-46F890068E1D}" srcOrd="2" destOrd="0" presId="urn:microsoft.com/office/officeart/2005/8/layout/hierarchy6"/>
    <dgm:cxn modelId="{50B98744-4F1E-4384-A15C-724563F56C16}" type="presParOf" srcId="{059318E8-EB92-424D-9E2B-E8D55CF0BA6D}" destId="{D9A76A04-B23B-41B4-9357-3BC2C07D2FDB}" srcOrd="3" destOrd="0" presId="urn:microsoft.com/office/officeart/2005/8/layout/hierarchy6"/>
    <dgm:cxn modelId="{0DADDD2B-63A1-4E57-B88E-D6469B77F0AD}" type="presParOf" srcId="{D9A76A04-B23B-41B4-9357-3BC2C07D2FDB}" destId="{EF6E70E6-FE06-4993-91FF-757D8F04281A}" srcOrd="0" destOrd="0" presId="urn:microsoft.com/office/officeart/2005/8/layout/hierarchy6"/>
    <dgm:cxn modelId="{9DBBDB2B-4A2E-46E7-89E4-0165860DDEC5}" type="presParOf" srcId="{D9A76A04-B23B-41B4-9357-3BC2C07D2FDB}" destId="{8171A307-F3D3-40F7-8B5E-2C04453C9786}" srcOrd="1" destOrd="0" presId="urn:microsoft.com/office/officeart/2005/8/layout/hierarchy6"/>
    <dgm:cxn modelId="{A11410CF-35C6-4207-9124-6CE6FC8E3EC0}" type="presParOf" srcId="{8171A307-F3D3-40F7-8B5E-2C04453C9786}" destId="{C87C5B10-B364-490D-8ED6-23B76F333DD6}" srcOrd="0" destOrd="0" presId="urn:microsoft.com/office/officeart/2005/8/layout/hierarchy6"/>
    <dgm:cxn modelId="{54CCEBA9-F2DA-43B3-848A-ABAB740FA9DA}" type="presParOf" srcId="{8171A307-F3D3-40F7-8B5E-2C04453C9786}" destId="{0598C54C-3014-41E1-B8AB-F960AF686C15}" srcOrd="1" destOrd="0" presId="urn:microsoft.com/office/officeart/2005/8/layout/hierarchy6"/>
    <dgm:cxn modelId="{C98CC3E0-986E-49DC-9C48-76B83725D369}" type="presParOf" srcId="{0598C54C-3014-41E1-B8AB-F960AF686C15}" destId="{2209D2BF-6DA9-4A34-8104-50C6C3273112}" srcOrd="0" destOrd="0" presId="urn:microsoft.com/office/officeart/2005/8/layout/hierarchy6"/>
    <dgm:cxn modelId="{FBD7D048-8BF5-4667-AFD6-515944B26312}" type="presParOf" srcId="{0598C54C-3014-41E1-B8AB-F960AF686C15}" destId="{13B2EB09-5A4E-4075-918E-97E326AFB152}" srcOrd="1" destOrd="0" presId="urn:microsoft.com/office/officeart/2005/8/layout/hierarchy6"/>
    <dgm:cxn modelId="{313FFAB6-1CAD-4262-9172-14847ED6D545}" type="presParOf" srcId="{059318E8-EB92-424D-9E2B-E8D55CF0BA6D}" destId="{8BEF3543-CBE5-4D56-B74B-986DDA5EED90}" srcOrd="4" destOrd="0" presId="urn:microsoft.com/office/officeart/2005/8/layout/hierarchy6"/>
    <dgm:cxn modelId="{56A395A0-350E-402D-ACAB-9EEE998B107E}" type="presParOf" srcId="{059318E8-EB92-424D-9E2B-E8D55CF0BA6D}" destId="{338436BD-10B3-421F-891F-177CAACECDC5}" srcOrd="5" destOrd="0" presId="urn:microsoft.com/office/officeart/2005/8/layout/hierarchy6"/>
    <dgm:cxn modelId="{5E5FA041-937C-4B47-9492-84DFAD4281D1}" type="presParOf" srcId="{338436BD-10B3-421F-891F-177CAACECDC5}" destId="{BD290A1F-735A-47D7-ABA4-81A58A7B9441}" srcOrd="0" destOrd="0" presId="urn:microsoft.com/office/officeart/2005/8/layout/hierarchy6"/>
    <dgm:cxn modelId="{643E8BD7-5ED4-4D89-80F5-FA69AC6E1268}" type="presParOf" srcId="{338436BD-10B3-421F-891F-177CAACECDC5}" destId="{B4B483D8-CD64-43C4-A407-F0C9146C95F9}" srcOrd="1" destOrd="0" presId="urn:microsoft.com/office/officeart/2005/8/layout/hierarchy6"/>
    <dgm:cxn modelId="{E8E0F8E1-FF2D-4A07-B1EF-D19D87D938A0}" type="presParOf" srcId="{B4B483D8-CD64-43C4-A407-F0C9146C95F9}" destId="{CEA79DA7-D43C-4413-A259-24122E01E482}" srcOrd="0" destOrd="0" presId="urn:microsoft.com/office/officeart/2005/8/layout/hierarchy6"/>
    <dgm:cxn modelId="{0F44A5FF-6D8D-4D67-BEBE-A775A6B2CBD8}" type="presParOf" srcId="{B4B483D8-CD64-43C4-A407-F0C9146C95F9}" destId="{D8BDEA71-95D3-4603-A410-A1D043367167}" srcOrd="1" destOrd="0" presId="urn:microsoft.com/office/officeart/2005/8/layout/hierarchy6"/>
    <dgm:cxn modelId="{B5334616-0DF6-48CA-809F-73F23E9249D2}" type="presParOf" srcId="{D8BDEA71-95D3-4603-A410-A1D043367167}" destId="{B5292771-6E79-49CE-BFFB-C95E011C373A}" srcOrd="0" destOrd="0" presId="urn:microsoft.com/office/officeart/2005/8/layout/hierarchy6"/>
    <dgm:cxn modelId="{416C1297-C703-40B8-9E24-A93656450A87}" type="presParOf" srcId="{D8BDEA71-95D3-4603-A410-A1D043367167}" destId="{70DFFD09-C5AD-4261-B1AB-7803EEC24B05}" srcOrd="1" destOrd="0" presId="urn:microsoft.com/office/officeart/2005/8/layout/hierarchy6"/>
    <dgm:cxn modelId="{F27080CA-283E-4FD4-B137-EC75AF73017D}" type="presParOf" srcId="{70B59204-9256-47B5-9F2B-4C7ED32A882A}" destId="{D0A0011E-374F-429D-AABD-3124C0F04CBB}" srcOrd="12" destOrd="0" presId="urn:microsoft.com/office/officeart/2005/8/layout/hierarchy6"/>
    <dgm:cxn modelId="{BB05BC6B-D051-469A-A0BD-4A46D3F32899}" type="presParOf" srcId="{70B59204-9256-47B5-9F2B-4C7ED32A882A}" destId="{95F0BD89-8835-4B2F-A894-1C71F0F275CE}" srcOrd="13" destOrd="0" presId="urn:microsoft.com/office/officeart/2005/8/layout/hierarchy6"/>
    <dgm:cxn modelId="{AAA7ABFD-2824-43F9-9B51-B1405C809D08}" type="presParOf" srcId="{95F0BD89-8835-4B2F-A894-1C71F0F275CE}" destId="{6528C225-E06F-4793-8E45-96BC2D94CF2A}" srcOrd="0" destOrd="0" presId="urn:microsoft.com/office/officeart/2005/8/layout/hierarchy6"/>
    <dgm:cxn modelId="{3123A45A-0ECF-43B7-AA32-71E26F681B47}" type="presParOf" srcId="{95F0BD89-8835-4B2F-A894-1C71F0F275CE}" destId="{7ECDAC68-D921-4BFF-A109-4F73467533F1}" srcOrd="1" destOrd="0" presId="urn:microsoft.com/office/officeart/2005/8/layout/hierarchy6"/>
    <dgm:cxn modelId="{9A637BE5-14A3-43BE-B618-678592DEB492}" type="presParOf" srcId="{7ECDAC68-D921-4BFF-A109-4F73467533F1}" destId="{A2C0CB41-330D-41D0-8CEE-51D05115DD90}" srcOrd="0" destOrd="0" presId="urn:microsoft.com/office/officeart/2005/8/layout/hierarchy6"/>
    <dgm:cxn modelId="{793AB78E-1244-49E0-A22E-0BC0774A7970}" type="presParOf" srcId="{7ECDAC68-D921-4BFF-A109-4F73467533F1}" destId="{50417D7B-FE20-4444-91C2-EF45F02E8B50}" srcOrd="1" destOrd="0" presId="urn:microsoft.com/office/officeart/2005/8/layout/hierarchy6"/>
    <dgm:cxn modelId="{6E5E9C01-B7D2-4D50-8648-3FD11E13FC3E}" type="presParOf" srcId="{50417D7B-FE20-4444-91C2-EF45F02E8B50}" destId="{C194EEAF-3F65-4792-A9F6-5B920688E4F4}" srcOrd="0" destOrd="0" presId="urn:microsoft.com/office/officeart/2005/8/layout/hierarchy6"/>
    <dgm:cxn modelId="{BBCD60B0-3471-4E47-A413-C1CCCB7AD33B}" type="presParOf" srcId="{50417D7B-FE20-4444-91C2-EF45F02E8B50}" destId="{9743ECA0-B2CF-4CC4-9642-787EAFA7F9B6}" srcOrd="1" destOrd="0" presId="urn:microsoft.com/office/officeart/2005/8/layout/hierarchy6"/>
    <dgm:cxn modelId="{3C5B67B5-B19A-4641-904B-3C87D4383397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5EB0C-7E9C-4483-8E03-87256A7381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BC2A7C-78CE-4DD5-A0CE-79D3DBE8F540}">
      <dgm:prSet phldrT="[文字]" custT="1"/>
      <dgm:spPr/>
      <dgm:t>
        <a:bodyPr/>
        <a:lstStyle/>
        <a:p>
          <a:r>
            <a:rPr lang="en-US" altLang="zh-TW" sz="1200" dirty="0"/>
            <a:t>input</a:t>
          </a:r>
          <a:endParaRPr lang="zh-TW" altLang="en-US" sz="1200" dirty="0"/>
        </a:p>
      </dgm:t>
    </dgm:pt>
    <dgm:pt modelId="{AAD9C359-1FE1-4974-BE96-5F8F6AE22B30}" type="par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FBFE975E-426A-4453-9F38-C2B95D9D293F}" type="sib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610D1F55-7953-4A67-B4FC-14A240E52828}">
      <dgm:prSet phldrT="[文字]" custT="1"/>
      <dgm:spPr/>
      <dgm:t>
        <a:bodyPr/>
        <a:lstStyle/>
        <a:p>
          <a:r>
            <a:rPr lang="en-US" altLang="zh-TW" sz="1200" dirty="0"/>
            <a:t>capture</a:t>
          </a:r>
          <a:endParaRPr lang="zh-TW" altLang="en-US" sz="1200" dirty="0"/>
        </a:p>
      </dgm:t>
    </dgm:pt>
    <dgm:pt modelId="{0A81C577-8412-4046-859D-6C3629AE0B1C}" type="par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BA76FA5C-9648-4360-842B-0E4F5C401856}" type="sib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1D317EBD-6C3B-465F-9D48-BCA24832C537}">
      <dgm:prSet phldrT="[文字]" custT="1"/>
      <dgm:spPr/>
      <dgm:t>
        <a:bodyPr/>
        <a:lstStyle/>
        <a:p>
          <a:r>
            <a:rPr lang="en-US" altLang="zh-TW" sz="1200" dirty="0" err="1"/>
            <a:t>gray_image</a:t>
          </a:r>
          <a:endParaRPr lang="zh-TW" altLang="en-US" sz="1200" dirty="0"/>
        </a:p>
      </dgm:t>
    </dgm:pt>
    <dgm:pt modelId="{C39EC3C2-D6C7-48F5-AD83-10D30DC4D8DB}" type="par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ADAB254A-9CD0-45CF-94A6-8BA56505C754}" type="sib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7DBD7A00-308C-46D9-A79C-CE323ECB071A}">
      <dgm:prSet custT="1"/>
      <dgm:spPr/>
      <dgm:t>
        <a:bodyPr/>
        <a:lstStyle/>
        <a:p>
          <a:r>
            <a:rPr lang="en-US" altLang="zh-TW" sz="1200" dirty="0"/>
            <a:t>output</a:t>
          </a:r>
          <a:endParaRPr lang="zh-TW" altLang="en-US" sz="1200" dirty="0"/>
        </a:p>
      </dgm:t>
    </dgm:pt>
    <dgm:pt modelId="{F5A3380D-099A-490A-A1C5-3F896E0BFB4D}" type="par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F6645892-2E30-4781-9268-1ADA64A9C7FF}" type="sib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399FDD04-B78A-4DF4-9D6E-BF865AC6E995}">
      <dgm:prSet custT="1"/>
      <dgm:spPr/>
      <dgm:t>
        <a:bodyPr/>
        <a:lstStyle/>
        <a:p>
          <a:r>
            <a:rPr lang="en-US" altLang="zh-TW" sz="1200" dirty="0" err="1"/>
            <a:t>sobel</a:t>
          </a:r>
          <a:endParaRPr lang="zh-TW" altLang="en-US" sz="1200" dirty="0"/>
        </a:p>
      </dgm:t>
    </dgm:pt>
    <dgm:pt modelId="{444D6600-CF7E-4A66-A504-39FCCB818593}" type="parTrans" cxnId="{ACE8801A-E34F-47FF-9C0A-150D97BD7C77}">
      <dgm:prSet/>
      <dgm:spPr/>
      <dgm:t>
        <a:bodyPr/>
        <a:lstStyle/>
        <a:p>
          <a:endParaRPr lang="zh-TW" altLang="en-US"/>
        </a:p>
      </dgm:t>
    </dgm:pt>
    <dgm:pt modelId="{2999F335-A035-41FD-A077-050F9FE2373C}" type="sibTrans" cxnId="{ACE8801A-E34F-47FF-9C0A-150D97BD7C77}">
      <dgm:prSet/>
      <dgm:spPr/>
      <dgm:t>
        <a:bodyPr/>
        <a:lstStyle/>
        <a:p>
          <a:endParaRPr lang="zh-TW" altLang="en-US"/>
        </a:p>
      </dgm:t>
    </dgm:pt>
    <dgm:pt modelId="{17E5B0AD-D56D-4997-8A9B-A2E1D6DC3536}">
      <dgm:prSet custT="1"/>
      <dgm:spPr/>
      <dgm:t>
        <a:bodyPr/>
        <a:lstStyle/>
        <a:p>
          <a:r>
            <a:rPr lang="en-US" altLang="zh-TW" sz="1200" dirty="0" err="1"/>
            <a:t>gausssianblur</a:t>
          </a:r>
          <a:endParaRPr lang="zh-TW" altLang="en-US" sz="1200" dirty="0"/>
        </a:p>
      </dgm:t>
    </dgm:pt>
    <dgm:pt modelId="{CFA3AE24-A352-4610-A49E-3F5E0528F8CA}" type="par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07E29CAA-7C57-4EE7-BBD6-D29EF17B95DB}" type="sib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C00912C1-8296-4C60-A0BA-0A18D0368E20}">
      <dgm:prSet custT="1"/>
      <dgm:spPr/>
      <dgm:t>
        <a:bodyPr/>
        <a:lstStyle/>
        <a:p>
          <a:r>
            <a:rPr lang="en-US" altLang="zh-TW" sz="1200" dirty="0" err="1"/>
            <a:t>lbp_code</a:t>
          </a:r>
          <a:endParaRPr lang="zh-TW" altLang="en-US" sz="1200" dirty="0"/>
        </a:p>
      </dgm:t>
    </dgm:pt>
    <dgm:pt modelId="{9856AA91-375B-4F82-A84B-C4A90274FC60}" type="parTrans" cxnId="{9D22EC14-322E-4661-BEF7-6D5BE4A5C1D0}">
      <dgm:prSet/>
      <dgm:spPr/>
      <dgm:t>
        <a:bodyPr/>
        <a:lstStyle/>
        <a:p>
          <a:endParaRPr lang="zh-TW" altLang="en-US"/>
        </a:p>
      </dgm:t>
    </dgm:pt>
    <dgm:pt modelId="{4FFB61ED-09AA-4595-B6D4-C8BD83681224}" type="sibTrans" cxnId="{9D22EC14-322E-4661-BEF7-6D5BE4A5C1D0}">
      <dgm:prSet/>
      <dgm:spPr/>
      <dgm:t>
        <a:bodyPr/>
        <a:lstStyle/>
        <a:p>
          <a:endParaRPr lang="zh-TW" altLang="en-US"/>
        </a:p>
      </dgm:t>
    </dgm:pt>
    <dgm:pt modelId="{1D2F3861-87F5-4E13-8197-88626057E383}">
      <dgm:prSet custT="1"/>
      <dgm:spPr/>
      <dgm:t>
        <a:bodyPr/>
        <a:lstStyle/>
        <a:p>
          <a:r>
            <a:rPr lang="en-US" altLang="zh-TW" sz="1200" dirty="0"/>
            <a:t>histogram</a:t>
          </a:r>
          <a:endParaRPr lang="zh-TW" altLang="en-US" sz="1200" dirty="0"/>
        </a:p>
      </dgm:t>
    </dgm:pt>
    <dgm:pt modelId="{E762B867-DD72-4C90-BCD7-7982300C9BE8}" type="parTrans" cxnId="{3291B9EF-BFAB-4A4A-A40F-5C041FA42D17}">
      <dgm:prSet/>
      <dgm:spPr/>
      <dgm:t>
        <a:bodyPr/>
        <a:lstStyle/>
        <a:p>
          <a:endParaRPr lang="zh-TW" altLang="en-US"/>
        </a:p>
      </dgm:t>
    </dgm:pt>
    <dgm:pt modelId="{692BCFAA-A720-44B3-92E7-00AF93958442}" type="sibTrans" cxnId="{3291B9EF-BFAB-4A4A-A40F-5C041FA42D17}">
      <dgm:prSet/>
      <dgm:spPr/>
      <dgm:t>
        <a:bodyPr/>
        <a:lstStyle/>
        <a:p>
          <a:endParaRPr lang="zh-TW" altLang="en-US"/>
        </a:p>
      </dgm:t>
    </dgm:pt>
    <dgm:pt modelId="{957CCEC9-8B6A-4694-AE36-EB081B283A28}">
      <dgm:prSet custT="1"/>
      <dgm:spPr/>
      <dgm:t>
        <a:bodyPr/>
        <a:lstStyle/>
        <a:p>
          <a:r>
            <a:rPr lang="en-US" altLang="zh-TW" sz="1200" dirty="0"/>
            <a:t>thresh</a:t>
          </a:r>
          <a:endParaRPr lang="zh-TW" altLang="en-US" sz="1200" dirty="0"/>
        </a:p>
      </dgm:t>
    </dgm:pt>
    <dgm:pt modelId="{E7314858-1213-4737-9EF3-D5EB0EE6E2BD}" type="par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DE135505-83E0-4405-BBB5-90A345667107}" type="sib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5E3288E8-EA24-4250-8166-19999C5F0DAA}">
      <dgm:prSet custT="1"/>
      <dgm:spPr/>
      <dgm:t>
        <a:bodyPr/>
        <a:lstStyle/>
        <a:p>
          <a:r>
            <a:rPr lang="en-US" altLang="zh-TW" sz="1200" dirty="0"/>
            <a:t>mark</a:t>
          </a:r>
          <a:endParaRPr lang="zh-TW" altLang="en-US" sz="1200" dirty="0"/>
        </a:p>
      </dgm:t>
    </dgm:pt>
    <dgm:pt modelId="{E5F39F6C-33F0-4647-89BF-C06AC65F0FDE}" type="par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1A4A5FD-4E07-44F3-AF10-1E09A8FB1A1E}" type="sib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48D9963-963A-4FA8-A2CE-D31362C750D1}">
      <dgm:prSet custT="1"/>
      <dgm:spPr/>
      <dgm:t>
        <a:bodyPr/>
        <a:lstStyle/>
        <a:p>
          <a:r>
            <a:rPr lang="en-US" sz="1200" b="0" dirty="0" err="1"/>
            <a:t>binary_image</a:t>
          </a:r>
          <a:endParaRPr lang="en-US" sz="1200" b="0" dirty="0"/>
        </a:p>
      </dgm:t>
    </dgm:pt>
    <dgm:pt modelId="{54490FDF-AE18-4BF6-AC83-AA568D9D5FBB}" type="par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A003C0E7-7EA0-4A78-8B55-8BFAFB246689}" type="sib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7B7B6EFD-1516-43E2-B255-D2D364663609}" type="pres">
      <dgm:prSet presAssocID="{4A65EB0C-7E9C-4483-8E03-87256A7381DA}" presName="Name0" presStyleCnt="0">
        <dgm:presLayoutVars>
          <dgm:dir/>
          <dgm:resizeHandles val="exact"/>
        </dgm:presLayoutVars>
      </dgm:prSet>
      <dgm:spPr/>
    </dgm:pt>
    <dgm:pt modelId="{25896772-3AE5-4BBE-A6D5-43E2918D1ECD}" type="pres">
      <dgm:prSet presAssocID="{03BC2A7C-78CE-4DD5-A0CE-79D3DBE8F540}" presName="node" presStyleLbl="node1" presStyleIdx="0" presStyleCnt="11">
        <dgm:presLayoutVars>
          <dgm:bulletEnabled val="1"/>
        </dgm:presLayoutVars>
      </dgm:prSet>
      <dgm:spPr/>
    </dgm:pt>
    <dgm:pt modelId="{3F6F3105-D70C-4AE9-A37B-87F7BA53DDCD}" type="pres">
      <dgm:prSet presAssocID="{FBFE975E-426A-4453-9F38-C2B95D9D293F}" presName="sibTrans" presStyleLbl="sibTrans2D1" presStyleIdx="0" presStyleCnt="10"/>
      <dgm:spPr/>
    </dgm:pt>
    <dgm:pt modelId="{CD143814-B1DC-4C74-9B3F-89C7CA865F0B}" type="pres">
      <dgm:prSet presAssocID="{FBFE975E-426A-4453-9F38-C2B95D9D293F}" presName="connectorText" presStyleLbl="sibTrans2D1" presStyleIdx="0" presStyleCnt="10"/>
      <dgm:spPr/>
    </dgm:pt>
    <dgm:pt modelId="{3D2F6F2B-CD6B-4AB0-97A9-CA3D63D30DFF}" type="pres">
      <dgm:prSet presAssocID="{610D1F55-7953-4A67-B4FC-14A240E52828}" presName="node" presStyleLbl="node1" presStyleIdx="1" presStyleCnt="11" custScaleX="181105">
        <dgm:presLayoutVars>
          <dgm:bulletEnabled val="1"/>
        </dgm:presLayoutVars>
      </dgm:prSet>
      <dgm:spPr/>
    </dgm:pt>
    <dgm:pt modelId="{635F0615-BCB2-4D7A-99EC-1AEFD894EC15}" type="pres">
      <dgm:prSet presAssocID="{BA76FA5C-9648-4360-842B-0E4F5C401856}" presName="sibTrans" presStyleLbl="sibTrans2D1" presStyleIdx="1" presStyleCnt="10"/>
      <dgm:spPr/>
    </dgm:pt>
    <dgm:pt modelId="{6B8AD38E-3A6D-4926-BF27-172D3E18A731}" type="pres">
      <dgm:prSet presAssocID="{BA76FA5C-9648-4360-842B-0E4F5C401856}" presName="connectorText" presStyleLbl="sibTrans2D1" presStyleIdx="1" presStyleCnt="10"/>
      <dgm:spPr/>
    </dgm:pt>
    <dgm:pt modelId="{410E5890-A806-4B3C-8A3E-8E25B8210EF5}" type="pres">
      <dgm:prSet presAssocID="{1D317EBD-6C3B-465F-9D48-BCA24832C537}" presName="node" presStyleLbl="node1" presStyleIdx="2" presStyleCnt="11" custScaleX="210922">
        <dgm:presLayoutVars>
          <dgm:bulletEnabled val="1"/>
        </dgm:presLayoutVars>
      </dgm:prSet>
      <dgm:spPr/>
    </dgm:pt>
    <dgm:pt modelId="{0B414351-E24C-48E0-8A89-96761093C295}" type="pres">
      <dgm:prSet presAssocID="{ADAB254A-9CD0-45CF-94A6-8BA56505C754}" presName="sibTrans" presStyleLbl="sibTrans2D1" presStyleIdx="2" presStyleCnt="10"/>
      <dgm:spPr/>
    </dgm:pt>
    <dgm:pt modelId="{D16B37A2-C5E2-42BE-B52E-5B0F0680C134}" type="pres">
      <dgm:prSet presAssocID="{ADAB254A-9CD0-45CF-94A6-8BA56505C754}" presName="connectorText" presStyleLbl="sibTrans2D1" presStyleIdx="2" presStyleCnt="10"/>
      <dgm:spPr/>
    </dgm:pt>
    <dgm:pt modelId="{6722B441-C3BC-47C4-AD57-9A6EE18C1475}" type="pres">
      <dgm:prSet presAssocID="{17E5B0AD-D56D-4997-8A9B-A2E1D6DC3536}" presName="node" presStyleLbl="node1" presStyleIdx="3" presStyleCnt="11" custScaleX="267616">
        <dgm:presLayoutVars>
          <dgm:bulletEnabled val="1"/>
        </dgm:presLayoutVars>
      </dgm:prSet>
      <dgm:spPr/>
    </dgm:pt>
    <dgm:pt modelId="{8332DFB0-F8B3-4924-B62A-B31667F99014}" type="pres">
      <dgm:prSet presAssocID="{07E29CAA-7C57-4EE7-BBD6-D29EF17B95DB}" presName="sibTrans" presStyleLbl="sibTrans2D1" presStyleIdx="3" presStyleCnt="10"/>
      <dgm:spPr/>
    </dgm:pt>
    <dgm:pt modelId="{EDC0A456-D8E8-41D8-ABE2-8D665CC0DDCD}" type="pres">
      <dgm:prSet presAssocID="{07E29CAA-7C57-4EE7-BBD6-D29EF17B95DB}" presName="connectorText" presStyleLbl="sibTrans2D1" presStyleIdx="3" presStyleCnt="10"/>
      <dgm:spPr/>
    </dgm:pt>
    <dgm:pt modelId="{68FF4A90-734F-44E5-9520-CFCFC34DF74E}" type="pres">
      <dgm:prSet presAssocID="{C00912C1-8296-4C60-A0BA-0A18D0368E20}" presName="node" presStyleLbl="node1" presStyleIdx="4" presStyleCnt="11" custScaleX="161750">
        <dgm:presLayoutVars>
          <dgm:bulletEnabled val="1"/>
        </dgm:presLayoutVars>
      </dgm:prSet>
      <dgm:spPr/>
    </dgm:pt>
    <dgm:pt modelId="{53DB1476-4B3E-4131-8632-7F23B4B66B73}" type="pres">
      <dgm:prSet presAssocID="{4FFB61ED-09AA-4595-B6D4-C8BD83681224}" presName="sibTrans" presStyleLbl="sibTrans2D1" presStyleIdx="4" presStyleCnt="10"/>
      <dgm:spPr/>
    </dgm:pt>
    <dgm:pt modelId="{8292268D-BDA9-428D-A1B1-1822CC134B8F}" type="pres">
      <dgm:prSet presAssocID="{4FFB61ED-09AA-4595-B6D4-C8BD83681224}" presName="connectorText" presStyleLbl="sibTrans2D1" presStyleIdx="4" presStyleCnt="10"/>
      <dgm:spPr/>
    </dgm:pt>
    <dgm:pt modelId="{0EE2974D-5B16-439A-97D5-247BC70C3978}" type="pres">
      <dgm:prSet presAssocID="{1D2F3861-87F5-4E13-8197-88626057E383}" presName="node" presStyleLbl="node1" presStyleIdx="5" presStyleCnt="11" custScaleX="188396">
        <dgm:presLayoutVars>
          <dgm:bulletEnabled val="1"/>
        </dgm:presLayoutVars>
      </dgm:prSet>
      <dgm:spPr/>
    </dgm:pt>
    <dgm:pt modelId="{F2D1D874-252D-46A0-89E7-333FED782F96}" type="pres">
      <dgm:prSet presAssocID="{692BCFAA-A720-44B3-92E7-00AF93958442}" presName="sibTrans" presStyleLbl="sibTrans2D1" presStyleIdx="5" presStyleCnt="10"/>
      <dgm:spPr/>
    </dgm:pt>
    <dgm:pt modelId="{500C1724-9FF3-46C2-ABA2-A59935FB16CC}" type="pres">
      <dgm:prSet presAssocID="{692BCFAA-A720-44B3-92E7-00AF93958442}" presName="connectorText" presStyleLbl="sibTrans2D1" presStyleIdx="5" presStyleCnt="10"/>
      <dgm:spPr/>
    </dgm:pt>
    <dgm:pt modelId="{35464318-DD7C-4728-89C2-C84696C883B5}" type="pres">
      <dgm:prSet presAssocID="{399FDD04-B78A-4DF4-9D6E-BF865AC6E995}" presName="node" presStyleLbl="node1" presStyleIdx="6" presStyleCnt="11" custScaleX="135994">
        <dgm:presLayoutVars>
          <dgm:bulletEnabled val="1"/>
        </dgm:presLayoutVars>
      </dgm:prSet>
      <dgm:spPr/>
    </dgm:pt>
    <dgm:pt modelId="{14624794-C4D0-4562-A8E1-1B98F6EC18BE}" type="pres">
      <dgm:prSet presAssocID="{2999F335-A035-41FD-A077-050F9FE2373C}" presName="sibTrans" presStyleLbl="sibTrans2D1" presStyleIdx="6" presStyleCnt="10"/>
      <dgm:spPr/>
    </dgm:pt>
    <dgm:pt modelId="{2B22C41F-3DDE-4516-9AC0-E936E497DED0}" type="pres">
      <dgm:prSet presAssocID="{2999F335-A035-41FD-A077-050F9FE2373C}" presName="connectorText" presStyleLbl="sibTrans2D1" presStyleIdx="6" presStyleCnt="10"/>
      <dgm:spPr/>
    </dgm:pt>
    <dgm:pt modelId="{5B7D29D4-3A0A-4BDA-AB28-C0EE2F0CCBCF}" type="pres">
      <dgm:prSet presAssocID="{948D9963-963A-4FA8-A2CE-D31362C750D1}" presName="node" presStyleLbl="node1" presStyleIdx="7" presStyleCnt="11" custScaleX="136012">
        <dgm:presLayoutVars>
          <dgm:bulletEnabled val="1"/>
        </dgm:presLayoutVars>
      </dgm:prSet>
      <dgm:spPr/>
    </dgm:pt>
    <dgm:pt modelId="{50EFB58A-08F3-4455-B67A-CB4D05FF67E9}" type="pres">
      <dgm:prSet presAssocID="{A003C0E7-7EA0-4A78-8B55-8BFAFB246689}" presName="sibTrans" presStyleLbl="sibTrans2D1" presStyleIdx="7" presStyleCnt="10"/>
      <dgm:spPr/>
    </dgm:pt>
    <dgm:pt modelId="{8AAADB3F-408E-40C9-A127-8276D81F55A6}" type="pres">
      <dgm:prSet presAssocID="{A003C0E7-7EA0-4A78-8B55-8BFAFB246689}" presName="connectorText" presStyleLbl="sibTrans2D1" presStyleIdx="7" presStyleCnt="10"/>
      <dgm:spPr/>
    </dgm:pt>
    <dgm:pt modelId="{4E033478-1896-4526-9182-162FF511037A}" type="pres">
      <dgm:prSet presAssocID="{957CCEC9-8B6A-4694-AE36-EB081B283A28}" presName="node" presStyleLbl="node1" presStyleIdx="8" presStyleCnt="11" custScaleX="147029">
        <dgm:presLayoutVars>
          <dgm:bulletEnabled val="1"/>
        </dgm:presLayoutVars>
      </dgm:prSet>
      <dgm:spPr/>
    </dgm:pt>
    <dgm:pt modelId="{ECA5EE43-BF0A-4EBA-A86B-2B72E5A6F769}" type="pres">
      <dgm:prSet presAssocID="{DE135505-83E0-4405-BBB5-90A345667107}" presName="sibTrans" presStyleLbl="sibTrans2D1" presStyleIdx="8" presStyleCnt="10"/>
      <dgm:spPr/>
    </dgm:pt>
    <dgm:pt modelId="{1EAAA71D-C9C0-4D58-8227-32F02C69F9BB}" type="pres">
      <dgm:prSet presAssocID="{DE135505-83E0-4405-BBB5-90A345667107}" presName="connectorText" presStyleLbl="sibTrans2D1" presStyleIdx="8" presStyleCnt="10"/>
      <dgm:spPr/>
    </dgm:pt>
    <dgm:pt modelId="{F1A1F21C-4B97-4F3D-9EA0-8FDDF4E22416}" type="pres">
      <dgm:prSet presAssocID="{5E3288E8-EA24-4250-8166-19999C5F0DAA}" presName="node" presStyleLbl="node1" presStyleIdx="9" presStyleCnt="11">
        <dgm:presLayoutVars>
          <dgm:bulletEnabled val="1"/>
        </dgm:presLayoutVars>
      </dgm:prSet>
      <dgm:spPr/>
    </dgm:pt>
    <dgm:pt modelId="{9E2F1A3E-30D0-43B1-9B1F-0B2F8084FEC9}" type="pres">
      <dgm:prSet presAssocID="{91A4A5FD-4E07-44F3-AF10-1E09A8FB1A1E}" presName="sibTrans" presStyleLbl="sibTrans2D1" presStyleIdx="9" presStyleCnt="10"/>
      <dgm:spPr/>
    </dgm:pt>
    <dgm:pt modelId="{38173CA3-8C47-4013-ADF3-B0ED9A982122}" type="pres">
      <dgm:prSet presAssocID="{91A4A5FD-4E07-44F3-AF10-1E09A8FB1A1E}" presName="connectorText" presStyleLbl="sibTrans2D1" presStyleIdx="9" presStyleCnt="10"/>
      <dgm:spPr/>
    </dgm:pt>
    <dgm:pt modelId="{85691B62-0388-4D4B-AA53-9376D8693715}" type="pres">
      <dgm:prSet presAssocID="{7DBD7A00-308C-46D9-A79C-CE323ECB071A}" presName="node" presStyleLbl="node1" presStyleIdx="10" presStyleCnt="11" custLinFactNeighborX="826" custLinFactNeighborY="-3889">
        <dgm:presLayoutVars>
          <dgm:bulletEnabled val="1"/>
        </dgm:presLayoutVars>
      </dgm:prSet>
      <dgm:spPr/>
    </dgm:pt>
  </dgm:ptLst>
  <dgm:cxnLst>
    <dgm:cxn modelId="{E791E310-6FB4-4AFA-96B1-E62ECA1A5A58}" type="presOf" srcId="{FBFE975E-426A-4453-9F38-C2B95D9D293F}" destId="{3F6F3105-D70C-4AE9-A37B-87F7BA53DDCD}" srcOrd="0" destOrd="0" presId="urn:microsoft.com/office/officeart/2005/8/layout/process1"/>
    <dgm:cxn modelId="{9D22EC14-322E-4661-BEF7-6D5BE4A5C1D0}" srcId="{4A65EB0C-7E9C-4483-8E03-87256A7381DA}" destId="{C00912C1-8296-4C60-A0BA-0A18D0368E20}" srcOrd="4" destOrd="0" parTransId="{9856AA91-375B-4F82-A84B-C4A90274FC60}" sibTransId="{4FFB61ED-09AA-4595-B6D4-C8BD83681224}"/>
    <dgm:cxn modelId="{D11C181A-B1F8-4405-AA5D-5290F86A80E7}" type="presOf" srcId="{FBFE975E-426A-4453-9F38-C2B95D9D293F}" destId="{CD143814-B1DC-4C74-9B3F-89C7CA865F0B}" srcOrd="1" destOrd="0" presId="urn:microsoft.com/office/officeart/2005/8/layout/process1"/>
    <dgm:cxn modelId="{ACE8801A-E34F-47FF-9C0A-150D97BD7C77}" srcId="{4A65EB0C-7E9C-4483-8E03-87256A7381DA}" destId="{399FDD04-B78A-4DF4-9D6E-BF865AC6E995}" srcOrd="6" destOrd="0" parTransId="{444D6600-CF7E-4A66-A504-39FCCB818593}" sibTransId="{2999F335-A035-41FD-A077-050F9FE2373C}"/>
    <dgm:cxn modelId="{9583C82E-592C-4AA2-AC46-41C01BA29C9D}" type="presOf" srcId="{A003C0E7-7EA0-4A78-8B55-8BFAFB246689}" destId="{8AAADB3F-408E-40C9-A127-8276D81F55A6}" srcOrd="1" destOrd="0" presId="urn:microsoft.com/office/officeart/2005/8/layout/process1"/>
    <dgm:cxn modelId="{E5DF5030-A140-4DD3-BAED-2D6718702F23}" type="presOf" srcId="{610D1F55-7953-4A67-B4FC-14A240E52828}" destId="{3D2F6F2B-CD6B-4AB0-97A9-CA3D63D30DFF}" srcOrd="0" destOrd="0" presId="urn:microsoft.com/office/officeart/2005/8/layout/process1"/>
    <dgm:cxn modelId="{B39E0D31-BC15-4B8D-8829-AEA528522ADD}" type="presOf" srcId="{1D2F3861-87F5-4E13-8197-88626057E383}" destId="{0EE2974D-5B16-439A-97D5-247BC70C3978}" srcOrd="0" destOrd="0" presId="urn:microsoft.com/office/officeart/2005/8/layout/process1"/>
    <dgm:cxn modelId="{9D345031-2E45-4B54-B152-36C3CF62CCE6}" type="presOf" srcId="{DE135505-83E0-4405-BBB5-90A345667107}" destId="{1EAAA71D-C9C0-4D58-8227-32F02C69F9BB}" srcOrd="1" destOrd="0" presId="urn:microsoft.com/office/officeart/2005/8/layout/process1"/>
    <dgm:cxn modelId="{04EAFC32-227E-4B21-AC98-A3F75EAC90F7}" type="presOf" srcId="{4FFB61ED-09AA-4595-B6D4-C8BD83681224}" destId="{8292268D-BDA9-428D-A1B1-1822CC134B8F}" srcOrd="1" destOrd="0" presId="urn:microsoft.com/office/officeart/2005/8/layout/process1"/>
    <dgm:cxn modelId="{ABA3893C-B6B6-48E4-95EB-C2A3E2477922}" type="presOf" srcId="{07E29CAA-7C57-4EE7-BBD6-D29EF17B95DB}" destId="{8332DFB0-F8B3-4924-B62A-B31667F99014}" srcOrd="0" destOrd="0" presId="urn:microsoft.com/office/officeart/2005/8/layout/process1"/>
    <dgm:cxn modelId="{3F398140-4454-4D82-BA16-89F8B5BF9440}" type="presOf" srcId="{03BC2A7C-78CE-4DD5-A0CE-79D3DBE8F540}" destId="{25896772-3AE5-4BBE-A6D5-43E2918D1ECD}" srcOrd="0" destOrd="0" presId="urn:microsoft.com/office/officeart/2005/8/layout/process1"/>
    <dgm:cxn modelId="{B9D8B05B-E655-4FA6-8A64-2BB9093266F7}" type="presOf" srcId="{692BCFAA-A720-44B3-92E7-00AF93958442}" destId="{500C1724-9FF3-46C2-ABA2-A59935FB16CC}" srcOrd="1" destOrd="0" presId="urn:microsoft.com/office/officeart/2005/8/layout/process1"/>
    <dgm:cxn modelId="{BFB37247-7BA2-457A-B1AE-9B2E200C89E3}" type="presOf" srcId="{BA76FA5C-9648-4360-842B-0E4F5C401856}" destId="{635F0615-BCB2-4D7A-99EC-1AEFD894EC15}" srcOrd="0" destOrd="0" presId="urn:microsoft.com/office/officeart/2005/8/layout/process1"/>
    <dgm:cxn modelId="{8FFF884C-F663-48B7-9BC2-2D44A3B3A5E2}" type="presOf" srcId="{5E3288E8-EA24-4250-8166-19999C5F0DAA}" destId="{F1A1F21C-4B97-4F3D-9EA0-8FDDF4E22416}" srcOrd="0" destOrd="0" presId="urn:microsoft.com/office/officeart/2005/8/layout/process1"/>
    <dgm:cxn modelId="{0E2FDF70-7F51-408F-B3E2-00838F188F3E}" type="presOf" srcId="{7DBD7A00-308C-46D9-A79C-CE323ECB071A}" destId="{85691B62-0388-4D4B-AA53-9376D8693715}" srcOrd="0" destOrd="0" presId="urn:microsoft.com/office/officeart/2005/8/layout/process1"/>
    <dgm:cxn modelId="{51814476-908A-4145-AE31-24CE835A7BAC}" srcId="{4A65EB0C-7E9C-4483-8E03-87256A7381DA}" destId="{957CCEC9-8B6A-4694-AE36-EB081B283A28}" srcOrd="8" destOrd="0" parTransId="{E7314858-1213-4737-9EF3-D5EB0EE6E2BD}" sibTransId="{DE135505-83E0-4405-BBB5-90A345667107}"/>
    <dgm:cxn modelId="{E41C7B59-6878-4790-A546-EFC24270D4C4}" type="presOf" srcId="{399FDD04-B78A-4DF4-9D6E-BF865AC6E995}" destId="{35464318-DD7C-4728-89C2-C84696C883B5}" srcOrd="0" destOrd="0" presId="urn:microsoft.com/office/officeart/2005/8/layout/process1"/>
    <dgm:cxn modelId="{AE1B7D7C-A2E1-42F1-BD3A-94FF293A0DED}" type="presOf" srcId="{4FFB61ED-09AA-4595-B6D4-C8BD83681224}" destId="{53DB1476-4B3E-4131-8632-7F23B4B66B73}" srcOrd="0" destOrd="0" presId="urn:microsoft.com/office/officeart/2005/8/layout/process1"/>
    <dgm:cxn modelId="{A9580C7D-82BB-4022-859A-1D4079772066}" type="presOf" srcId="{948D9963-963A-4FA8-A2CE-D31362C750D1}" destId="{5B7D29D4-3A0A-4BDA-AB28-C0EE2F0CCBCF}" srcOrd="0" destOrd="0" presId="urn:microsoft.com/office/officeart/2005/8/layout/process1"/>
    <dgm:cxn modelId="{69936687-5EE2-492B-BAFC-4EADB4F2B767}" type="presOf" srcId="{17E5B0AD-D56D-4997-8A9B-A2E1D6DC3536}" destId="{6722B441-C3BC-47C4-AD57-9A6EE18C1475}" srcOrd="0" destOrd="0" presId="urn:microsoft.com/office/officeart/2005/8/layout/process1"/>
    <dgm:cxn modelId="{52D92691-4D17-4C4E-AB37-391CFDE4948E}" srcId="{4A65EB0C-7E9C-4483-8E03-87256A7381DA}" destId="{7DBD7A00-308C-46D9-A79C-CE323ECB071A}" srcOrd="10" destOrd="0" parTransId="{F5A3380D-099A-490A-A1C5-3F896E0BFB4D}" sibTransId="{F6645892-2E30-4781-9268-1ADA64A9C7FF}"/>
    <dgm:cxn modelId="{EED16199-1E94-4016-BCC4-293166C06C8E}" type="presOf" srcId="{1D317EBD-6C3B-465F-9D48-BCA24832C537}" destId="{410E5890-A806-4B3C-8A3E-8E25B8210EF5}" srcOrd="0" destOrd="0" presId="urn:microsoft.com/office/officeart/2005/8/layout/process1"/>
    <dgm:cxn modelId="{EB47B799-9DF4-41AB-ADF5-9182D00BFC41}" type="presOf" srcId="{ADAB254A-9CD0-45CF-94A6-8BA56505C754}" destId="{D16B37A2-C5E2-42BE-B52E-5B0F0680C134}" srcOrd="1" destOrd="0" presId="urn:microsoft.com/office/officeart/2005/8/layout/process1"/>
    <dgm:cxn modelId="{01C24E9B-461D-46E6-9397-1D1EE9221BB3}" type="presOf" srcId="{91A4A5FD-4E07-44F3-AF10-1E09A8FB1A1E}" destId="{9E2F1A3E-30D0-43B1-9B1F-0B2F8084FEC9}" srcOrd="0" destOrd="0" presId="urn:microsoft.com/office/officeart/2005/8/layout/process1"/>
    <dgm:cxn modelId="{9461F69C-1DE1-4E4F-B924-5BC53DDE3358}" type="presOf" srcId="{A003C0E7-7EA0-4A78-8B55-8BFAFB246689}" destId="{50EFB58A-08F3-4455-B67A-CB4D05FF67E9}" srcOrd="0" destOrd="0" presId="urn:microsoft.com/office/officeart/2005/8/layout/process1"/>
    <dgm:cxn modelId="{FE4D4AA0-C5D2-4926-954D-59E61E66583B}" type="presOf" srcId="{C00912C1-8296-4C60-A0BA-0A18D0368E20}" destId="{68FF4A90-734F-44E5-9520-CFCFC34DF74E}" srcOrd="0" destOrd="0" presId="urn:microsoft.com/office/officeart/2005/8/layout/process1"/>
    <dgm:cxn modelId="{454C16A1-475D-47CB-87C9-EC46C8420A96}" type="presOf" srcId="{2999F335-A035-41FD-A077-050F9FE2373C}" destId="{14624794-C4D0-4562-A8E1-1B98F6EC18BE}" srcOrd="0" destOrd="0" presId="urn:microsoft.com/office/officeart/2005/8/layout/process1"/>
    <dgm:cxn modelId="{AF21AAB1-C759-4DBD-83A5-EBA5A07C9BD3}" srcId="{4A65EB0C-7E9C-4483-8E03-87256A7381DA}" destId="{948D9963-963A-4FA8-A2CE-D31362C750D1}" srcOrd="7" destOrd="0" parTransId="{54490FDF-AE18-4BF6-AC83-AA568D9D5FBB}" sibTransId="{A003C0E7-7EA0-4A78-8B55-8BFAFB246689}"/>
    <dgm:cxn modelId="{2E8EFFB3-BA41-47CA-9FD1-D44327CF405A}" type="presOf" srcId="{91A4A5FD-4E07-44F3-AF10-1E09A8FB1A1E}" destId="{38173CA3-8C47-4013-ADF3-B0ED9A982122}" srcOrd="1" destOrd="0" presId="urn:microsoft.com/office/officeart/2005/8/layout/process1"/>
    <dgm:cxn modelId="{B6756FB6-1B46-4B38-91B4-27C7125CC200}" type="presOf" srcId="{DE135505-83E0-4405-BBB5-90A345667107}" destId="{ECA5EE43-BF0A-4EBA-A86B-2B72E5A6F769}" srcOrd="0" destOrd="0" presId="urn:microsoft.com/office/officeart/2005/8/layout/process1"/>
    <dgm:cxn modelId="{6B60BFC1-DC25-47B2-B73E-5D3D4392D991}" srcId="{4A65EB0C-7E9C-4483-8E03-87256A7381DA}" destId="{1D317EBD-6C3B-465F-9D48-BCA24832C537}" srcOrd="2" destOrd="0" parTransId="{C39EC3C2-D6C7-48F5-AD83-10D30DC4D8DB}" sibTransId="{ADAB254A-9CD0-45CF-94A6-8BA56505C754}"/>
    <dgm:cxn modelId="{5C120FC8-93A1-4D33-8A4B-5AE95B55404C}" type="presOf" srcId="{957CCEC9-8B6A-4694-AE36-EB081B283A28}" destId="{4E033478-1896-4526-9182-162FF511037A}" srcOrd="0" destOrd="0" presId="urn:microsoft.com/office/officeart/2005/8/layout/process1"/>
    <dgm:cxn modelId="{645999CA-FE2B-452D-833B-6F96FEEEF7E5}" srcId="{4A65EB0C-7E9C-4483-8E03-87256A7381DA}" destId="{5E3288E8-EA24-4250-8166-19999C5F0DAA}" srcOrd="9" destOrd="0" parTransId="{E5F39F6C-33F0-4647-89BF-C06AC65F0FDE}" sibTransId="{91A4A5FD-4E07-44F3-AF10-1E09A8FB1A1E}"/>
    <dgm:cxn modelId="{E21EDACA-B80A-4D02-B7AF-B9F718044958}" srcId="{4A65EB0C-7E9C-4483-8E03-87256A7381DA}" destId="{17E5B0AD-D56D-4997-8A9B-A2E1D6DC3536}" srcOrd="3" destOrd="0" parTransId="{CFA3AE24-A352-4610-A49E-3F5E0528F8CA}" sibTransId="{07E29CAA-7C57-4EE7-BBD6-D29EF17B95DB}"/>
    <dgm:cxn modelId="{EDBA1BD8-D0A2-4AAD-8781-13C47BFD1E28}" type="presOf" srcId="{ADAB254A-9CD0-45CF-94A6-8BA56505C754}" destId="{0B414351-E24C-48E0-8A89-96761093C295}" srcOrd="0" destOrd="0" presId="urn:microsoft.com/office/officeart/2005/8/layout/process1"/>
    <dgm:cxn modelId="{29C36DE1-9A8A-4B1A-9C7D-C2FA27F4CF26}" type="presOf" srcId="{4A65EB0C-7E9C-4483-8E03-87256A7381DA}" destId="{7B7B6EFD-1516-43E2-B255-D2D364663609}" srcOrd="0" destOrd="0" presId="urn:microsoft.com/office/officeart/2005/8/layout/process1"/>
    <dgm:cxn modelId="{9076C1E2-F05B-4D03-9A52-B0F334D66CAC}" type="presOf" srcId="{692BCFAA-A720-44B3-92E7-00AF93958442}" destId="{F2D1D874-252D-46A0-89E7-333FED782F96}" srcOrd="0" destOrd="0" presId="urn:microsoft.com/office/officeart/2005/8/layout/process1"/>
    <dgm:cxn modelId="{46108AE3-50EA-4FE1-9B3C-0F5134A9B406}" type="presOf" srcId="{07E29CAA-7C57-4EE7-BBD6-D29EF17B95DB}" destId="{EDC0A456-D8E8-41D8-ABE2-8D665CC0DDCD}" srcOrd="1" destOrd="0" presId="urn:microsoft.com/office/officeart/2005/8/layout/process1"/>
    <dgm:cxn modelId="{3291B9EF-BFAB-4A4A-A40F-5C041FA42D17}" srcId="{4A65EB0C-7E9C-4483-8E03-87256A7381DA}" destId="{1D2F3861-87F5-4E13-8197-88626057E383}" srcOrd="5" destOrd="0" parTransId="{E762B867-DD72-4C90-BCD7-7982300C9BE8}" sibTransId="{692BCFAA-A720-44B3-92E7-00AF93958442}"/>
    <dgm:cxn modelId="{2235D3F1-7050-4F6A-A75C-54F9648D0364}" type="presOf" srcId="{BA76FA5C-9648-4360-842B-0E4F5C401856}" destId="{6B8AD38E-3A6D-4926-BF27-172D3E18A731}" srcOrd="1" destOrd="0" presId="urn:microsoft.com/office/officeart/2005/8/layout/process1"/>
    <dgm:cxn modelId="{F77B8DF3-1F08-4322-AF20-659E157A82B6}" type="presOf" srcId="{2999F335-A035-41FD-A077-050F9FE2373C}" destId="{2B22C41F-3DDE-4516-9AC0-E936E497DED0}" srcOrd="1" destOrd="0" presId="urn:microsoft.com/office/officeart/2005/8/layout/process1"/>
    <dgm:cxn modelId="{3AC683F6-BE0E-4FC1-8B2C-700FED53DE10}" srcId="{4A65EB0C-7E9C-4483-8E03-87256A7381DA}" destId="{03BC2A7C-78CE-4DD5-A0CE-79D3DBE8F540}" srcOrd="0" destOrd="0" parTransId="{AAD9C359-1FE1-4974-BE96-5F8F6AE22B30}" sibTransId="{FBFE975E-426A-4453-9F38-C2B95D9D293F}"/>
    <dgm:cxn modelId="{AD0FC9FE-0CC6-46EE-BF93-CF71AAF5354C}" srcId="{4A65EB0C-7E9C-4483-8E03-87256A7381DA}" destId="{610D1F55-7953-4A67-B4FC-14A240E52828}" srcOrd="1" destOrd="0" parTransId="{0A81C577-8412-4046-859D-6C3629AE0B1C}" sibTransId="{BA76FA5C-9648-4360-842B-0E4F5C401856}"/>
    <dgm:cxn modelId="{C781B184-5A6C-4981-A5E0-5E15D19527B4}" type="presParOf" srcId="{7B7B6EFD-1516-43E2-B255-D2D364663609}" destId="{25896772-3AE5-4BBE-A6D5-43E2918D1ECD}" srcOrd="0" destOrd="0" presId="urn:microsoft.com/office/officeart/2005/8/layout/process1"/>
    <dgm:cxn modelId="{79EC96A6-E1FC-4741-9BC7-5295A961E698}" type="presParOf" srcId="{7B7B6EFD-1516-43E2-B255-D2D364663609}" destId="{3F6F3105-D70C-4AE9-A37B-87F7BA53DDCD}" srcOrd="1" destOrd="0" presId="urn:microsoft.com/office/officeart/2005/8/layout/process1"/>
    <dgm:cxn modelId="{93203D23-D19F-49ED-9E04-FC0C2BE6C815}" type="presParOf" srcId="{3F6F3105-D70C-4AE9-A37B-87F7BA53DDCD}" destId="{CD143814-B1DC-4C74-9B3F-89C7CA865F0B}" srcOrd="0" destOrd="0" presId="urn:microsoft.com/office/officeart/2005/8/layout/process1"/>
    <dgm:cxn modelId="{0AE524B5-6328-4987-BAC8-60E148E54532}" type="presParOf" srcId="{7B7B6EFD-1516-43E2-B255-D2D364663609}" destId="{3D2F6F2B-CD6B-4AB0-97A9-CA3D63D30DFF}" srcOrd="2" destOrd="0" presId="urn:microsoft.com/office/officeart/2005/8/layout/process1"/>
    <dgm:cxn modelId="{82B94299-ACF8-4B0E-B36B-092657865E17}" type="presParOf" srcId="{7B7B6EFD-1516-43E2-B255-D2D364663609}" destId="{635F0615-BCB2-4D7A-99EC-1AEFD894EC15}" srcOrd="3" destOrd="0" presId="urn:microsoft.com/office/officeart/2005/8/layout/process1"/>
    <dgm:cxn modelId="{B676DB0B-CE95-403D-9DE8-6230495C5A9B}" type="presParOf" srcId="{635F0615-BCB2-4D7A-99EC-1AEFD894EC15}" destId="{6B8AD38E-3A6D-4926-BF27-172D3E18A731}" srcOrd="0" destOrd="0" presId="urn:microsoft.com/office/officeart/2005/8/layout/process1"/>
    <dgm:cxn modelId="{AB2A16C7-2C18-4C67-8DFF-761E958A587F}" type="presParOf" srcId="{7B7B6EFD-1516-43E2-B255-D2D364663609}" destId="{410E5890-A806-4B3C-8A3E-8E25B8210EF5}" srcOrd="4" destOrd="0" presId="urn:microsoft.com/office/officeart/2005/8/layout/process1"/>
    <dgm:cxn modelId="{B3776352-CB45-461E-95E5-D4C5862734D7}" type="presParOf" srcId="{7B7B6EFD-1516-43E2-B255-D2D364663609}" destId="{0B414351-E24C-48E0-8A89-96761093C295}" srcOrd="5" destOrd="0" presId="urn:microsoft.com/office/officeart/2005/8/layout/process1"/>
    <dgm:cxn modelId="{9827E50C-F056-48A6-B0A0-42AEA76B1486}" type="presParOf" srcId="{0B414351-E24C-48E0-8A89-96761093C295}" destId="{D16B37A2-C5E2-42BE-B52E-5B0F0680C134}" srcOrd="0" destOrd="0" presId="urn:microsoft.com/office/officeart/2005/8/layout/process1"/>
    <dgm:cxn modelId="{0B933112-2F6C-4B97-8875-E2C01B3D61B6}" type="presParOf" srcId="{7B7B6EFD-1516-43E2-B255-D2D364663609}" destId="{6722B441-C3BC-47C4-AD57-9A6EE18C1475}" srcOrd="6" destOrd="0" presId="urn:microsoft.com/office/officeart/2005/8/layout/process1"/>
    <dgm:cxn modelId="{79B50C49-F632-4D97-8E9D-7F8DB14E8D2E}" type="presParOf" srcId="{7B7B6EFD-1516-43E2-B255-D2D364663609}" destId="{8332DFB0-F8B3-4924-B62A-B31667F99014}" srcOrd="7" destOrd="0" presId="urn:microsoft.com/office/officeart/2005/8/layout/process1"/>
    <dgm:cxn modelId="{88ABFD50-4E07-4923-AF20-9BE15823E868}" type="presParOf" srcId="{8332DFB0-F8B3-4924-B62A-B31667F99014}" destId="{EDC0A456-D8E8-41D8-ABE2-8D665CC0DDCD}" srcOrd="0" destOrd="0" presId="urn:microsoft.com/office/officeart/2005/8/layout/process1"/>
    <dgm:cxn modelId="{DB97ECAA-B762-4699-B2C3-9FD85159B4BC}" type="presParOf" srcId="{7B7B6EFD-1516-43E2-B255-D2D364663609}" destId="{68FF4A90-734F-44E5-9520-CFCFC34DF74E}" srcOrd="8" destOrd="0" presId="urn:microsoft.com/office/officeart/2005/8/layout/process1"/>
    <dgm:cxn modelId="{5A90F28C-815E-4FBE-B584-219B34D10C58}" type="presParOf" srcId="{7B7B6EFD-1516-43E2-B255-D2D364663609}" destId="{53DB1476-4B3E-4131-8632-7F23B4B66B73}" srcOrd="9" destOrd="0" presId="urn:microsoft.com/office/officeart/2005/8/layout/process1"/>
    <dgm:cxn modelId="{D89D72C8-7F4C-46A4-92BD-661AB0EC332D}" type="presParOf" srcId="{53DB1476-4B3E-4131-8632-7F23B4B66B73}" destId="{8292268D-BDA9-428D-A1B1-1822CC134B8F}" srcOrd="0" destOrd="0" presId="urn:microsoft.com/office/officeart/2005/8/layout/process1"/>
    <dgm:cxn modelId="{4B95D52B-89A5-4E09-B62A-CE3A622C450D}" type="presParOf" srcId="{7B7B6EFD-1516-43E2-B255-D2D364663609}" destId="{0EE2974D-5B16-439A-97D5-247BC70C3978}" srcOrd="10" destOrd="0" presId="urn:microsoft.com/office/officeart/2005/8/layout/process1"/>
    <dgm:cxn modelId="{10C98205-0EC5-4994-85E9-26DB5162CA11}" type="presParOf" srcId="{7B7B6EFD-1516-43E2-B255-D2D364663609}" destId="{F2D1D874-252D-46A0-89E7-333FED782F96}" srcOrd="11" destOrd="0" presId="urn:microsoft.com/office/officeart/2005/8/layout/process1"/>
    <dgm:cxn modelId="{DE20F718-70D3-48A2-A71E-CB24AB0D4F26}" type="presParOf" srcId="{F2D1D874-252D-46A0-89E7-333FED782F96}" destId="{500C1724-9FF3-46C2-ABA2-A59935FB16CC}" srcOrd="0" destOrd="0" presId="urn:microsoft.com/office/officeart/2005/8/layout/process1"/>
    <dgm:cxn modelId="{901BB265-55CE-4AF5-AFE3-070AF25EF9D6}" type="presParOf" srcId="{7B7B6EFD-1516-43E2-B255-D2D364663609}" destId="{35464318-DD7C-4728-89C2-C84696C883B5}" srcOrd="12" destOrd="0" presId="urn:microsoft.com/office/officeart/2005/8/layout/process1"/>
    <dgm:cxn modelId="{E37CD3F3-CE97-4E62-83CC-9490FDDA3F88}" type="presParOf" srcId="{7B7B6EFD-1516-43E2-B255-D2D364663609}" destId="{14624794-C4D0-4562-A8E1-1B98F6EC18BE}" srcOrd="13" destOrd="0" presId="urn:microsoft.com/office/officeart/2005/8/layout/process1"/>
    <dgm:cxn modelId="{338BCBDE-E236-4E12-B248-013526BE14D3}" type="presParOf" srcId="{14624794-C4D0-4562-A8E1-1B98F6EC18BE}" destId="{2B22C41F-3DDE-4516-9AC0-E936E497DED0}" srcOrd="0" destOrd="0" presId="urn:microsoft.com/office/officeart/2005/8/layout/process1"/>
    <dgm:cxn modelId="{DE9CB57B-C8C3-4BBF-8653-D4AEC18C2903}" type="presParOf" srcId="{7B7B6EFD-1516-43E2-B255-D2D364663609}" destId="{5B7D29D4-3A0A-4BDA-AB28-C0EE2F0CCBCF}" srcOrd="14" destOrd="0" presId="urn:microsoft.com/office/officeart/2005/8/layout/process1"/>
    <dgm:cxn modelId="{5EFDC794-2FD4-4514-93BA-B6BB3DB2BAE8}" type="presParOf" srcId="{7B7B6EFD-1516-43E2-B255-D2D364663609}" destId="{50EFB58A-08F3-4455-B67A-CB4D05FF67E9}" srcOrd="15" destOrd="0" presId="urn:microsoft.com/office/officeart/2005/8/layout/process1"/>
    <dgm:cxn modelId="{205B6B37-C9A0-422B-8511-43B44C70B9BF}" type="presParOf" srcId="{50EFB58A-08F3-4455-B67A-CB4D05FF67E9}" destId="{8AAADB3F-408E-40C9-A127-8276D81F55A6}" srcOrd="0" destOrd="0" presId="urn:microsoft.com/office/officeart/2005/8/layout/process1"/>
    <dgm:cxn modelId="{1849AD27-30B6-480B-BBC5-A993DC7F41AA}" type="presParOf" srcId="{7B7B6EFD-1516-43E2-B255-D2D364663609}" destId="{4E033478-1896-4526-9182-162FF511037A}" srcOrd="16" destOrd="0" presId="urn:microsoft.com/office/officeart/2005/8/layout/process1"/>
    <dgm:cxn modelId="{64A0DCD4-0C43-4F16-BDE0-CFB9A0DAB73E}" type="presParOf" srcId="{7B7B6EFD-1516-43E2-B255-D2D364663609}" destId="{ECA5EE43-BF0A-4EBA-A86B-2B72E5A6F769}" srcOrd="17" destOrd="0" presId="urn:microsoft.com/office/officeart/2005/8/layout/process1"/>
    <dgm:cxn modelId="{3BFFF9B8-930B-4E38-9B89-6486E79E1BD4}" type="presParOf" srcId="{ECA5EE43-BF0A-4EBA-A86B-2B72E5A6F769}" destId="{1EAAA71D-C9C0-4D58-8227-32F02C69F9BB}" srcOrd="0" destOrd="0" presId="urn:microsoft.com/office/officeart/2005/8/layout/process1"/>
    <dgm:cxn modelId="{EACEB39D-DF96-496C-BE67-CDBDC567DEAE}" type="presParOf" srcId="{7B7B6EFD-1516-43E2-B255-D2D364663609}" destId="{F1A1F21C-4B97-4F3D-9EA0-8FDDF4E22416}" srcOrd="18" destOrd="0" presId="urn:microsoft.com/office/officeart/2005/8/layout/process1"/>
    <dgm:cxn modelId="{3AB1C726-FA10-4113-9644-4D21C02925F7}" type="presParOf" srcId="{7B7B6EFD-1516-43E2-B255-D2D364663609}" destId="{9E2F1A3E-30D0-43B1-9B1F-0B2F8084FEC9}" srcOrd="19" destOrd="0" presId="urn:microsoft.com/office/officeart/2005/8/layout/process1"/>
    <dgm:cxn modelId="{7C27449A-5452-486F-98A6-D247942506FD}" type="presParOf" srcId="{9E2F1A3E-30D0-43B1-9B1F-0B2F8084FEC9}" destId="{38173CA3-8C47-4013-ADF3-B0ED9A982122}" srcOrd="0" destOrd="0" presId="urn:microsoft.com/office/officeart/2005/8/layout/process1"/>
    <dgm:cxn modelId="{33A0CA13-0394-4509-B4EB-67BDA4FA7B86}" type="presParOf" srcId="{7B7B6EFD-1516-43E2-B255-D2D364663609}" destId="{85691B62-0388-4D4B-AA53-9376D8693715}" srcOrd="2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5337932" y="0"/>
          <a:ext cx="830914" cy="553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光源辨識</a:t>
          </a:r>
        </a:p>
      </dsp:txBody>
      <dsp:txXfrm>
        <a:off x="5354156" y="16224"/>
        <a:ext cx="798466" cy="521494"/>
      </dsp:txXfrm>
    </dsp:sp>
    <dsp:sp modelId="{ABFC1C3A-8203-4835-8468-D6B994E0A844}">
      <dsp:nvSpPr>
        <dsp:cNvPr id="0" name=""/>
        <dsp:cNvSpPr/>
      </dsp:nvSpPr>
      <dsp:spPr>
        <a:xfrm>
          <a:off x="956971" y="553942"/>
          <a:ext cx="4796418" cy="221577"/>
        </a:xfrm>
        <a:custGeom>
          <a:avLst/>
          <a:gdLst/>
          <a:ahLst/>
          <a:cxnLst/>
          <a:rect l="0" t="0" r="0" b="0"/>
          <a:pathLst>
            <a:path>
              <a:moveTo>
                <a:pt x="4796418" y="0"/>
              </a:moveTo>
              <a:lnTo>
                <a:pt x="4796418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541514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參數設計</a:t>
          </a:r>
        </a:p>
      </dsp:txBody>
      <dsp:txXfrm>
        <a:off x="557738" y="791743"/>
        <a:ext cx="798466" cy="521494"/>
      </dsp:txXfrm>
    </dsp:sp>
    <dsp:sp modelId="{82A13A71-1A60-468A-8D42-AE4EA3F4ABF9}">
      <dsp:nvSpPr>
        <dsp:cNvPr id="0" name=""/>
        <dsp:cNvSpPr/>
      </dsp:nvSpPr>
      <dsp:spPr>
        <a:xfrm>
          <a:off x="416877" y="1329462"/>
          <a:ext cx="540094" cy="221577"/>
        </a:xfrm>
        <a:custGeom>
          <a:avLst/>
          <a:gdLst/>
          <a:ahLst/>
          <a:cxnLst/>
          <a:rect l="0" t="0" r="0" b="0"/>
          <a:pathLst>
            <a:path>
              <a:moveTo>
                <a:pt x="540094" y="0"/>
              </a:moveTo>
              <a:lnTo>
                <a:pt x="540094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420" y="1551039"/>
          <a:ext cx="830914" cy="55394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N</a:t>
          </a:r>
          <a:endParaRPr lang="zh-TW" altLang="en-US" sz="1200" kern="1200" dirty="0"/>
        </a:p>
      </dsp:txBody>
      <dsp:txXfrm>
        <a:off x="17644" y="1567263"/>
        <a:ext cx="798466" cy="521494"/>
      </dsp:txXfrm>
    </dsp:sp>
    <dsp:sp modelId="{F4E79130-6045-47E8-ADE4-43A2E31B9530}">
      <dsp:nvSpPr>
        <dsp:cNvPr id="0" name=""/>
        <dsp:cNvSpPr/>
      </dsp:nvSpPr>
      <dsp:spPr>
        <a:xfrm>
          <a:off x="956971" y="1329462"/>
          <a:ext cx="540094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540094" y="110788"/>
              </a:lnTo>
              <a:lnTo>
                <a:pt x="540094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B93A1-BAEE-416A-BFB9-6D32EDE86644}">
      <dsp:nvSpPr>
        <dsp:cNvPr id="0" name=""/>
        <dsp:cNvSpPr/>
      </dsp:nvSpPr>
      <dsp:spPr>
        <a:xfrm>
          <a:off x="1081608" y="1551039"/>
          <a:ext cx="830914" cy="55394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Sobel </a:t>
          </a:r>
          <a:r>
            <a:rPr lang="en-US" altLang="zh-TW" sz="1200" kern="1200" dirty="0" err="1"/>
            <a:t>kernal</a:t>
          </a:r>
          <a:endParaRPr lang="zh-TW" altLang="en-US" sz="1200" kern="1200" dirty="0"/>
        </a:p>
      </dsp:txBody>
      <dsp:txXfrm>
        <a:off x="1097832" y="1567263"/>
        <a:ext cx="798466" cy="521494"/>
      </dsp:txXfrm>
    </dsp:sp>
    <dsp:sp modelId="{F21AF903-2451-45D1-899B-400CB91826FB}">
      <dsp:nvSpPr>
        <dsp:cNvPr id="0" name=""/>
        <dsp:cNvSpPr/>
      </dsp:nvSpPr>
      <dsp:spPr>
        <a:xfrm>
          <a:off x="2577254" y="553942"/>
          <a:ext cx="3176135" cy="221577"/>
        </a:xfrm>
        <a:custGeom>
          <a:avLst/>
          <a:gdLst/>
          <a:ahLst/>
          <a:cxnLst/>
          <a:rect l="0" t="0" r="0" b="0"/>
          <a:pathLst>
            <a:path>
              <a:moveTo>
                <a:pt x="3176135" y="0"/>
              </a:moveTo>
              <a:lnTo>
                <a:pt x="3176135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6A72B-A5DE-442A-8FD9-A3474D0C2681}">
      <dsp:nvSpPr>
        <dsp:cNvPr id="0" name=""/>
        <dsp:cNvSpPr/>
      </dsp:nvSpPr>
      <dsp:spPr>
        <a:xfrm>
          <a:off x="2161797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讀取攝影機</a:t>
          </a:r>
        </a:p>
      </dsp:txBody>
      <dsp:txXfrm>
        <a:off x="2178021" y="791743"/>
        <a:ext cx="798466" cy="521494"/>
      </dsp:txXfrm>
    </dsp:sp>
    <dsp:sp modelId="{98733BE1-349D-486F-B3B9-0380967F268B}">
      <dsp:nvSpPr>
        <dsp:cNvPr id="0" name=""/>
        <dsp:cNvSpPr/>
      </dsp:nvSpPr>
      <dsp:spPr>
        <a:xfrm>
          <a:off x="2531534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F554-E194-495C-A96E-6BC5F38BD21E}">
      <dsp:nvSpPr>
        <dsp:cNvPr id="0" name=""/>
        <dsp:cNvSpPr/>
      </dsp:nvSpPr>
      <dsp:spPr>
        <a:xfrm>
          <a:off x="2161797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capture</a:t>
          </a:r>
          <a:endParaRPr lang="zh-TW" altLang="en-US" sz="1200" kern="1200" dirty="0"/>
        </a:p>
      </dsp:txBody>
      <dsp:txXfrm>
        <a:off x="2178021" y="1567263"/>
        <a:ext cx="798466" cy="521494"/>
      </dsp:txXfrm>
    </dsp:sp>
    <dsp:sp modelId="{D91636F6-71D0-41BD-A2FA-D00885F25448}">
      <dsp:nvSpPr>
        <dsp:cNvPr id="0" name=""/>
        <dsp:cNvSpPr/>
      </dsp:nvSpPr>
      <dsp:spPr>
        <a:xfrm>
          <a:off x="3657442" y="553942"/>
          <a:ext cx="2095947" cy="221577"/>
        </a:xfrm>
        <a:custGeom>
          <a:avLst/>
          <a:gdLst/>
          <a:ahLst/>
          <a:cxnLst/>
          <a:rect l="0" t="0" r="0" b="0"/>
          <a:pathLst>
            <a:path>
              <a:moveTo>
                <a:pt x="2095947" y="0"/>
              </a:moveTo>
              <a:lnTo>
                <a:pt x="2095947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3241985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前處理</a:t>
          </a:r>
        </a:p>
      </dsp:txBody>
      <dsp:txXfrm>
        <a:off x="3258209" y="791743"/>
        <a:ext cx="798466" cy="521494"/>
      </dsp:txXfrm>
    </dsp:sp>
    <dsp:sp modelId="{CED8A0C8-BA5F-4A9E-8C1E-56CEFED52DF4}">
      <dsp:nvSpPr>
        <dsp:cNvPr id="0" name=""/>
        <dsp:cNvSpPr/>
      </dsp:nvSpPr>
      <dsp:spPr>
        <a:xfrm>
          <a:off x="3611722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8922-244C-4D82-806B-224D6C797163}">
      <dsp:nvSpPr>
        <dsp:cNvPr id="0" name=""/>
        <dsp:cNvSpPr/>
      </dsp:nvSpPr>
      <dsp:spPr>
        <a:xfrm>
          <a:off x="3241985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gray_image</a:t>
          </a:r>
          <a:endParaRPr lang="zh-TW" altLang="en-US" sz="1200" kern="1200" dirty="0"/>
        </a:p>
      </dsp:txBody>
      <dsp:txXfrm>
        <a:off x="3258209" y="1567263"/>
        <a:ext cx="798466" cy="521494"/>
      </dsp:txXfrm>
    </dsp:sp>
    <dsp:sp modelId="{29577871-2F5F-4522-8840-F5A3D8F490F6}">
      <dsp:nvSpPr>
        <dsp:cNvPr id="0" name=""/>
        <dsp:cNvSpPr/>
      </dsp:nvSpPr>
      <dsp:spPr>
        <a:xfrm>
          <a:off x="4737630" y="553942"/>
          <a:ext cx="1015759" cy="221577"/>
        </a:xfrm>
        <a:custGeom>
          <a:avLst/>
          <a:gdLst/>
          <a:ahLst/>
          <a:cxnLst/>
          <a:rect l="0" t="0" r="0" b="0"/>
          <a:pathLst>
            <a:path>
              <a:moveTo>
                <a:pt x="1015759" y="0"/>
              </a:moveTo>
              <a:lnTo>
                <a:pt x="1015759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55ABA-F49C-46A2-8F75-08AA496787C3}">
      <dsp:nvSpPr>
        <dsp:cNvPr id="0" name=""/>
        <dsp:cNvSpPr/>
      </dsp:nvSpPr>
      <dsp:spPr>
        <a:xfrm>
          <a:off x="4322173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濾波</a:t>
          </a:r>
          <a:endParaRPr lang="en-US" altLang="zh-TW" sz="1200" kern="1200" dirty="0"/>
        </a:p>
      </dsp:txBody>
      <dsp:txXfrm>
        <a:off x="4338397" y="791743"/>
        <a:ext cx="798466" cy="521494"/>
      </dsp:txXfrm>
    </dsp:sp>
    <dsp:sp modelId="{C89C98E7-DA94-4105-9C8C-9EC6E8ED53B3}">
      <dsp:nvSpPr>
        <dsp:cNvPr id="0" name=""/>
        <dsp:cNvSpPr/>
      </dsp:nvSpPr>
      <dsp:spPr>
        <a:xfrm>
          <a:off x="4691910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4E647-D8E0-48DF-B9ED-7A0C43AF5997}">
      <dsp:nvSpPr>
        <dsp:cNvPr id="0" name=""/>
        <dsp:cNvSpPr/>
      </dsp:nvSpPr>
      <dsp:spPr>
        <a:xfrm>
          <a:off x="4322173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gausssianblur</a:t>
          </a:r>
          <a:endParaRPr lang="zh-TW" altLang="en-US" sz="1200" kern="1200" dirty="0"/>
        </a:p>
      </dsp:txBody>
      <dsp:txXfrm>
        <a:off x="4338397" y="1567263"/>
        <a:ext cx="798466" cy="521494"/>
      </dsp:txXfrm>
    </dsp:sp>
    <dsp:sp modelId="{162901B0-4F07-460F-88FF-A75C905B5A1B}">
      <dsp:nvSpPr>
        <dsp:cNvPr id="0" name=""/>
        <dsp:cNvSpPr/>
      </dsp:nvSpPr>
      <dsp:spPr>
        <a:xfrm>
          <a:off x="5753389" y="553942"/>
          <a:ext cx="604523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604523" y="110788"/>
              </a:lnTo>
              <a:lnTo>
                <a:pt x="604523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237B-B647-4DA2-B18F-FE466BC8A564}">
      <dsp:nvSpPr>
        <dsp:cNvPr id="0" name=""/>
        <dsp:cNvSpPr/>
      </dsp:nvSpPr>
      <dsp:spPr>
        <a:xfrm>
          <a:off x="5942456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LBP</a:t>
          </a:r>
          <a:r>
            <a:rPr lang="zh-TW" altLang="en-US" sz="1200" kern="1200" dirty="0"/>
            <a:t>紋路分類</a:t>
          </a:r>
        </a:p>
      </dsp:txBody>
      <dsp:txXfrm>
        <a:off x="5958680" y="791743"/>
        <a:ext cx="798466" cy="521494"/>
      </dsp:txXfrm>
    </dsp:sp>
    <dsp:sp modelId="{A1DBAA24-5844-4AEB-B0C9-A230E5714583}">
      <dsp:nvSpPr>
        <dsp:cNvPr id="0" name=""/>
        <dsp:cNvSpPr/>
      </dsp:nvSpPr>
      <dsp:spPr>
        <a:xfrm>
          <a:off x="5817819" y="1329462"/>
          <a:ext cx="540094" cy="221577"/>
        </a:xfrm>
        <a:custGeom>
          <a:avLst/>
          <a:gdLst/>
          <a:ahLst/>
          <a:cxnLst/>
          <a:rect l="0" t="0" r="0" b="0"/>
          <a:pathLst>
            <a:path>
              <a:moveTo>
                <a:pt x="540094" y="0"/>
              </a:moveTo>
              <a:lnTo>
                <a:pt x="540094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44D4A-D74A-4577-955F-061B93CC5C85}">
      <dsp:nvSpPr>
        <dsp:cNvPr id="0" name=""/>
        <dsp:cNvSpPr/>
      </dsp:nvSpPr>
      <dsp:spPr>
        <a:xfrm>
          <a:off x="5402361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lbp_code</a:t>
          </a:r>
          <a:endParaRPr lang="zh-TW" altLang="en-US" sz="1200" kern="1200" dirty="0"/>
        </a:p>
      </dsp:txBody>
      <dsp:txXfrm>
        <a:off x="5418585" y="1567263"/>
        <a:ext cx="798466" cy="521494"/>
      </dsp:txXfrm>
    </dsp:sp>
    <dsp:sp modelId="{DEFF0353-822C-4FC8-B5B7-106EE2E38D7F}">
      <dsp:nvSpPr>
        <dsp:cNvPr id="0" name=""/>
        <dsp:cNvSpPr/>
      </dsp:nvSpPr>
      <dsp:spPr>
        <a:xfrm>
          <a:off x="6357913" y="1329462"/>
          <a:ext cx="540094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540094" y="110788"/>
              </a:lnTo>
              <a:lnTo>
                <a:pt x="540094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A53CD-A1DC-48F7-89D4-3729892308B3}">
      <dsp:nvSpPr>
        <dsp:cNvPr id="0" name=""/>
        <dsp:cNvSpPr/>
      </dsp:nvSpPr>
      <dsp:spPr>
        <a:xfrm>
          <a:off x="6482550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histogram</a:t>
          </a:r>
          <a:endParaRPr lang="zh-TW" altLang="en-US" sz="1200" kern="1200" dirty="0"/>
        </a:p>
      </dsp:txBody>
      <dsp:txXfrm>
        <a:off x="6498774" y="1567263"/>
        <a:ext cx="798466" cy="521494"/>
      </dsp:txXfrm>
    </dsp:sp>
    <dsp:sp modelId="{F8E22CB5-ED78-4CC4-B9F9-8058B2ACC7A1}">
      <dsp:nvSpPr>
        <dsp:cNvPr id="0" name=""/>
        <dsp:cNvSpPr/>
      </dsp:nvSpPr>
      <dsp:spPr>
        <a:xfrm>
          <a:off x="5753389" y="553942"/>
          <a:ext cx="3329148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3329148" y="110788"/>
              </a:lnTo>
              <a:lnTo>
                <a:pt x="3329148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BC2EC-D101-4B78-B46D-EB93513377AB}">
      <dsp:nvSpPr>
        <dsp:cNvPr id="0" name=""/>
        <dsp:cNvSpPr/>
      </dsp:nvSpPr>
      <dsp:spPr>
        <a:xfrm>
          <a:off x="8667081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提取流程</a:t>
          </a:r>
        </a:p>
      </dsp:txBody>
      <dsp:txXfrm>
        <a:off x="8683305" y="791743"/>
        <a:ext cx="798466" cy="521494"/>
      </dsp:txXfrm>
    </dsp:sp>
    <dsp:sp modelId="{F2D9AB4A-FAA1-40D0-BFEE-178117D63460}">
      <dsp:nvSpPr>
        <dsp:cNvPr id="0" name=""/>
        <dsp:cNvSpPr/>
      </dsp:nvSpPr>
      <dsp:spPr>
        <a:xfrm>
          <a:off x="7978195" y="1329462"/>
          <a:ext cx="1104342" cy="221577"/>
        </a:xfrm>
        <a:custGeom>
          <a:avLst/>
          <a:gdLst/>
          <a:ahLst/>
          <a:cxnLst/>
          <a:rect l="0" t="0" r="0" b="0"/>
          <a:pathLst>
            <a:path>
              <a:moveTo>
                <a:pt x="1104342" y="0"/>
              </a:moveTo>
              <a:lnTo>
                <a:pt x="1104342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5637-B9A3-40EC-8009-D8D428723BD4}">
      <dsp:nvSpPr>
        <dsp:cNvPr id="0" name=""/>
        <dsp:cNvSpPr/>
      </dsp:nvSpPr>
      <dsp:spPr>
        <a:xfrm>
          <a:off x="7562738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邊緣檢測</a:t>
          </a:r>
        </a:p>
      </dsp:txBody>
      <dsp:txXfrm>
        <a:off x="7578962" y="1567263"/>
        <a:ext cx="798466" cy="521494"/>
      </dsp:txXfrm>
    </dsp:sp>
    <dsp:sp modelId="{73A9484A-25E8-476E-9170-FAA26410629A}">
      <dsp:nvSpPr>
        <dsp:cNvPr id="0" name=""/>
        <dsp:cNvSpPr/>
      </dsp:nvSpPr>
      <dsp:spPr>
        <a:xfrm>
          <a:off x="7932475" y="210498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CA7B0-17AE-4E15-B1B4-B513FA517BA5}">
      <dsp:nvSpPr>
        <dsp:cNvPr id="0" name=""/>
        <dsp:cNvSpPr/>
      </dsp:nvSpPr>
      <dsp:spPr>
        <a:xfrm>
          <a:off x="7562738" y="2326559"/>
          <a:ext cx="830914" cy="553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sobel</a:t>
          </a:r>
          <a:endParaRPr lang="zh-TW" altLang="en-US" sz="1200" kern="1200" dirty="0"/>
        </a:p>
      </dsp:txBody>
      <dsp:txXfrm>
        <a:off x="7578962" y="2342783"/>
        <a:ext cx="798466" cy="521494"/>
      </dsp:txXfrm>
    </dsp:sp>
    <dsp:sp modelId="{5A1BC5F5-C704-4ABE-8150-46F890068E1D}">
      <dsp:nvSpPr>
        <dsp:cNvPr id="0" name=""/>
        <dsp:cNvSpPr/>
      </dsp:nvSpPr>
      <dsp:spPr>
        <a:xfrm>
          <a:off x="9012663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69874" y="0"/>
              </a:moveTo>
              <a:lnTo>
                <a:pt x="69874" y="110788"/>
              </a:lnTo>
              <a:lnTo>
                <a:pt x="45720" y="110788"/>
              </a:ln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E70E6-FE06-4993-91FF-757D8F04281A}">
      <dsp:nvSpPr>
        <dsp:cNvPr id="0" name=""/>
        <dsp:cNvSpPr/>
      </dsp:nvSpPr>
      <dsp:spPr>
        <a:xfrm>
          <a:off x="8642926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二值化</a:t>
          </a:r>
        </a:p>
      </dsp:txBody>
      <dsp:txXfrm>
        <a:off x="8659150" y="1567263"/>
        <a:ext cx="798466" cy="521494"/>
      </dsp:txXfrm>
    </dsp:sp>
    <dsp:sp modelId="{C87C5B10-B364-490D-8ED6-23B76F333DD6}">
      <dsp:nvSpPr>
        <dsp:cNvPr id="0" name=""/>
        <dsp:cNvSpPr/>
      </dsp:nvSpPr>
      <dsp:spPr>
        <a:xfrm>
          <a:off x="9012663" y="210498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9D2BF-6DA9-4A34-8104-50C6C3273112}">
      <dsp:nvSpPr>
        <dsp:cNvPr id="0" name=""/>
        <dsp:cNvSpPr/>
      </dsp:nvSpPr>
      <dsp:spPr>
        <a:xfrm>
          <a:off x="8642926" y="2326559"/>
          <a:ext cx="830914" cy="553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binary_image</a:t>
          </a:r>
          <a:endParaRPr lang="en-US" sz="1200" b="0" kern="1200" dirty="0"/>
        </a:p>
      </dsp:txBody>
      <dsp:txXfrm>
        <a:off x="8659150" y="2342783"/>
        <a:ext cx="798466" cy="521494"/>
      </dsp:txXfrm>
    </dsp:sp>
    <dsp:sp modelId="{8BEF3543-CBE5-4D56-B74B-986DDA5EED90}">
      <dsp:nvSpPr>
        <dsp:cNvPr id="0" name=""/>
        <dsp:cNvSpPr/>
      </dsp:nvSpPr>
      <dsp:spPr>
        <a:xfrm>
          <a:off x="9082538" y="1329462"/>
          <a:ext cx="1056033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1056033" y="110788"/>
              </a:lnTo>
              <a:lnTo>
                <a:pt x="1056033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90A1F-735A-47D7-ABA4-81A58A7B9441}">
      <dsp:nvSpPr>
        <dsp:cNvPr id="0" name=""/>
        <dsp:cNvSpPr/>
      </dsp:nvSpPr>
      <dsp:spPr>
        <a:xfrm>
          <a:off x="9723115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/>
            <a:t>形態學</a:t>
          </a:r>
        </a:p>
      </dsp:txBody>
      <dsp:txXfrm>
        <a:off x="9739339" y="1567263"/>
        <a:ext cx="798466" cy="521494"/>
      </dsp:txXfrm>
    </dsp:sp>
    <dsp:sp modelId="{CEA79DA7-D43C-4413-A259-24122E01E482}">
      <dsp:nvSpPr>
        <dsp:cNvPr id="0" name=""/>
        <dsp:cNvSpPr/>
      </dsp:nvSpPr>
      <dsp:spPr>
        <a:xfrm>
          <a:off x="10092852" y="210498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92771-6E79-49CE-BFFB-C95E011C373A}">
      <dsp:nvSpPr>
        <dsp:cNvPr id="0" name=""/>
        <dsp:cNvSpPr/>
      </dsp:nvSpPr>
      <dsp:spPr>
        <a:xfrm>
          <a:off x="9723115" y="2326559"/>
          <a:ext cx="830914" cy="553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thresh</a:t>
          </a:r>
          <a:endParaRPr lang="zh-TW" altLang="en-US" sz="1200" kern="1200" dirty="0"/>
        </a:p>
      </dsp:txBody>
      <dsp:txXfrm>
        <a:off x="9739339" y="2342783"/>
        <a:ext cx="798466" cy="521494"/>
      </dsp:txXfrm>
    </dsp:sp>
    <dsp:sp modelId="{D0A0011E-374F-429D-AABD-3124C0F04CBB}">
      <dsp:nvSpPr>
        <dsp:cNvPr id="0" name=""/>
        <dsp:cNvSpPr/>
      </dsp:nvSpPr>
      <dsp:spPr>
        <a:xfrm>
          <a:off x="5753389" y="553942"/>
          <a:ext cx="5465370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5465370" y="110788"/>
              </a:lnTo>
              <a:lnTo>
                <a:pt x="546537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8C225-E06F-4793-8E45-96BC2D94CF2A}">
      <dsp:nvSpPr>
        <dsp:cNvPr id="0" name=""/>
        <dsp:cNvSpPr/>
      </dsp:nvSpPr>
      <dsp:spPr>
        <a:xfrm>
          <a:off x="10803303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Search</a:t>
          </a:r>
          <a:endParaRPr lang="zh-TW" altLang="en-US" sz="1200" kern="1200" dirty="0"/>
        </a:p>
      </dsp:txBody>
      <dsp:txXfrm>
        <a:off x="10819527" y="791743"/>
        <a:ext cx="798466" cy="521494"/>
      </dsp:txXfrm>
    </dsp:sp>
    <dsp:sp modelId="{A2C0CB41-330D-41D0-8CEE-51D05115DD90}">
      <dsp:nvSpPr>
        <dsp:cNvPr id="0" name=""/>
        <dsp:cNvSpPr/>
      </dsp:nvSpPr>
      <dsp:spPr>
        <a:xfrm>
          <a:off x="11173040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4EEAF-3F65-4792-A9F6-5B920688E4F4}">
      <dsp:nvSpPr>
        <dsp:cNvPr id="0" name=""/>
        <dsp:cNvSpPr/>
      </dsp:nvSpPr>
      <dsp:spPr>
        <a:xfrm>
          <a:off x="10803303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mark</a:t>
          </a:r>
          <a:endParaRPr lang="zh-TW" altLang="en-US" sz="1200" kern="1200" dirty="0"/>
        </a:p>
      </dsp:txBody>
      <dsp:txXfrm>
        <a:off x="10819527" y="1567263"/>
        <a:ext cx="798466" cy="521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6772-3AE5-4BBE-A6D5-43E2918D1ECD}">
      <dsp:nvSpPr>
        <dsp:cNvPr id="0" name=""/>
        <dsp:cNvSpPr/>
      </dsp:nvSpPr>
      <dsp:spPr>
        <a:xfrm>
          <a:off x="10389" y="1623126"/>
          <a:ext cx="544252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input</a:t>
          </a:r>
          <a:endParaRPr lang="zh-TW" altLang="en-US" sz="1200" kern="1200" dirty="0"/>
        </a:p>
      </dsp:txBody>
      <dsp:txXfrm>
        <a:off x="23553" y="1636290"/>
        <a:ext cx="517924" cy="423119"/>
      </dsp:txXfrm>
    </dsp:sp>
    <dsp:sp modelId="{3F6F3105-D70C-4AE9-A37B-87F7BA53DDCD}">
      <dsp:nvSpPr>
        <dsp:cNvPr id="0" name=""/>
        <dsp:cNvSpPr/>
      </dsp:nvSpPr>
      <dsp:spPr>
        <a:xfrm>
          <a:off x="609067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609067" y="1807357"/>
        <a:ext cx="80767" cy="80984"/>
      </dsp:txXfrm>
    </dsp:sp>
    <dsp:sp modelId="{3D2F6F2B-CD6B-4AB0-97A9-CA3D63D30DFF}">
      <dsp:nvSpPr>
        <dsp:cNvPr id="0" name=""/>
        <dsp:cNvSpPr/>
      </dsp:nvSpPr>
      <dsp:spPr>
        <a:xfrm>
          <a:off x="772343" y="1623126"/>
          <a:ext cx="985668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capture</a:t>
          </a:r>
          <a:endParaRPr lang="zh-TW" altLang="en-US" sz="1200" kern="1200" dirty="0"/>
        </a:p>
      </dsp:txBody>
      <dsp:txXfrm>
        <a:off x="785507" y="1636290"/>
        <a:ext cx="959340" cy="423119"/>
      </dsp:txXfrm>
    </dsp:sp>
    <dsp:sp modelId="{635F0615-BCB2-4D7A-99EC-1AEFD894EC15}">
      <dsp:nvSpPr>
        <dsp:cNvPr id="0" name=""/>
        <dsp:cNvSpPr/>
      </dsp:nvSpPr>
      <dsp:spPr>
        <a:xfrm>
          <a:off x="1812437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812437" y="1807357"/>
        <a:ext cx="80767" cy="80984"/>
      </dsp:txXfrm>
    </dsp:sp>
    <dsp:sp modelId="{410E5890-A806-4B3C-8A3E-8E25B8210EF5}">
      <dsp:nvSpPr>
        <dsp:cNvPr id="0" name=""/>
        <dsp:cNvSpPr/>
      </dsp:nvSpPr>
      <dsp:spPr>
        <a:xfrm>
          <a:off x="1975712" y="1623126"/>
          <a:ext cx="1147948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gray_image</a:t>
          </a:r>
          <a:endParaRPr lang="zh-TW" altLang="en-US" sz="1200" kern="1200" dirty="0"/>
        </a:p>
      </dsp:txBody>
      <dsp:txXfrm>
        <a:off x="1988876" y="1636290"/>
        <a:ext cx="1121620" cy="423119"/>
      </dsp:txXfrm>
    </dsp:sp>
    <dsp:sp modelId="{0B414351-E24C-48E0-8A89-96761093C295}">
      <dsp:nvSpPr>
        <dsp:cNvPr id="0" name=""/>
        <dsp:cNvSpPr/>
      </dsp:nvSpPr>
      <dsp:spPr>
        <a:xfrm>
          <a:off x="3178086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3178086" y="1807357"/>
        <a:ext cx="80767" cy="80984"/>
      </dsp:txXfrm>
    </dsp:sp>
    <dsp:sp modelId="{6722B441-C3BC-47C4-AD57-9A6EE18C1475}">
      <dsp:nvSpPr>
        <dsp:cNvPr id="0" name=""/>
        <dsp:cNvSpPr/>
      </dsp:nvSpPr>
      <dsp:spPr>
        <a:xfrm>
          <a:off x="3341362" y="1623126"/>
          <a:ext cx="1456507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gausssianblur</a:t>
          </a:r>
          <a:endParaRPr lang="zh-TW" altLang="en-US" sz="1200" kern="1200" dirty="0"/>
        </a:p>
      </dsp:txBody>
      <dsp:txXfrm>
        <a:off x="3354526" y="1636290"/>
        <a:ext cx="1430179" cy="423119"/>
      </dsp:txXfrm>
    </dsp:sp>
    <dsp:sp modelId="{8332DFB0-F8B3-4924-B62A-B31667F99014}">
      <dsp:nvSpPr>
        <dsp:cNvPr id="0" name=""/>
        <dsp:cNvSpPr/>
      </dsp:nvSpPr>
      <dsp:spPr>
        <a:xfrm>
          <a:off x="4852295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4852295" y="1807357"/>
        <a:ext cx="80767" cy="80984"/>
      </dsp:txXfrm>
    </dsp:sp>
    <dsp:sp modelId="{68FF4A90-734F-44E5-9520-CFCFC34DF74E}">
      <dsp:nvSpPr>
        <dsp:cNvPr id="0" name=""/>
        <dsp:cNvSpPr/>
      </dsp:nvSpPr>
      <dsp:spPr>
        <a:xfrm>
          <a:off x="5015570" y="1623126"/>
          <a:ext cx="880328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lbp_code</a:t>
          </a:r>
          <a:endParaRPr lang="zh-TW" altLang="en-US" sz="1200" kern="1200" dirty="0"/>
        </a:p>
      </dsp:txBody>
      <dsp:txXfrm>
        <a:off x="5028734" y="1636290"/>
        <a:ext cx="854000" cy="423119"/>
      </dsp:txXfrm>
    </dsp:sp>
    <dsp:sp modelId="{53DB1476-4B3E-4131-8632-7F23B4B66B73}">
      <dsp:nvSpPr>
        <dsp:cNvPr id="0" name=""/>
        <dsp:cNvSpPr/>
      </dsp:nvSpPr>
      <dsp:spPr>
        <a:xfrm>
          <a:off x="5950324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950324" y="1807357"/>
        <a:ext cx="80767" cy="80984"/>
      </dsp:txXfrm>
    </dsp:sp>
    <dsp:sp modelId="{0EE2974D-5B16-439A-97D5-247BC70C3978}">
      <dsp:nvSpPr>
        <dsp:cNvPr id="0" name=""/>
        <dsp:cNvSpPr/>
      </dsp:nvSpPr>
      <dsp:spPr>
        <a:xfrm>
          <a:off x="6113600" y="1623126"/>
          <a:ext cx="1025350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histogram</a:t>
          </a:r>
          <a:endParaRPr lang="zh-TW" altLang="en-US" sz="1200" kern="1200" dirty="0"/>
        </a:p>
      </dsp:txBody>
      <dsp:txXfrm>
        <a:off x="6126764" y="1636290"/>
        <a:ext cx="999022" cy="423119"/>
      </dsp:txXfrm>
    </dsp:sp>
    <dsp:sp modelId="{F2D1D874-252D-46A0-89E7-333FED782F96}">
      <dsp:nvSpPr>
        <dsp:cNvPr id="0" name=""/>
        <dsp:cNvSpPr/>
      </dsp:nvSpPr>
      <dsp:spPr>
        <a:xfrm>
          <a:off x="7193376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7193376" y="1807357"/>
        <a:ext cx="80767" cy="80984"/>
      </dsp:txXfrm>
    </dsp:sp>
    <dsp:sp modelId="{35464318-DD7C-4728-89C2-C84696C883B5}">
      <dsp:nvSpPr>
        <dsp:cNvPr id="0" name=""/>
        <dsp:cNvSpPr/>
      </dsp:nvSpPr>
      <dsp:spPr>
        <a:xfrm>
          <a:off x="7356651" y="1623126"/>
          <a:ext cx="740150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sobel</a:t>
          </a:r>
          <a:endParaRPr lang="zh-TW" altLang="en-US" sz="1200" kern="1200" dirty="0"/>
        </a:p>
      </dsp:txBody>
      <dsp:txXfrm>
        <a:off x="7369815" y="1636290"/>
        <a:ext cx="713822" cy="423119"/>
      </dsp:txXfrm>
    </dsp:sp>
    <dsp:sp modelId="{14624794-C4D0-4562-A8E1-1B98F6EC18BE}">
      <dsp:nvSpPr>
        <dsp:cNvPr id="0" name=""/>
        <dsp:cNvSpPr/>
      </dsp:nvSpPr>
      <dsp:spPr>
        <a:xfrm>
          <a:off x="8151228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8151228" y="1807357"/>
        <a:ext cx="80767" cy="80984"/>
      </dsp:txXfrm>
    </dsp:sp>
    <dsp:sp modelId="{5B7D29D4-3A0A-4BDA-AB28-C0EE2F0CCBCF}">
      <dsp:nvSpPr>
        <dsp:cNvPr id="0" name=""/>
        <dsp:cNvSpPr/>
      </dsp:nvSpPr>
      <dsp:spPr>
        <a:xfrm>
          <a:off x="8314503" y="1623126"/>
          <a:ext cx="740248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binary_image</a:t>
          </a:r>
          <a:endParaRPr lang="en-US" sz="1200" b="0" kern="1200" dirty="0"/>
        </a:p>
      </dsp:txBody>
      <dsp:txXfrm>
        <a:off x="8327667" y="1636290"/>
        <a:ext cx="713920" cy="423119"/>
      </dsp:txXfrm>
    </dsp:sp>
    <dsp:sp modelId="{50EFB58A-08F3-4455-B67A-CB4D05FF67E9}">
      <dsp:nvSpPr>
        <dsp:cNvPr id="0" name=""/>
        <dsp:cNvSpPr/>
      </dsp:nvSpPr>
      <dsp:spPr>
        <a:xfrm>
          <a:off x="9109178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9109178" y="1807357"/>
        <a:ext cx="80767" cy="80984"/>
      </dsp:txXfrm>
    </dsp:sp>
    <dsp:sp modelId="{4E033478-1896-4526-9182-162FF511037A}">
      <dsp:nvSpPr>
        <dsp:cNvPr id="0" name=""/>
        <dsp:cNvSpPr/>
      </dsp:nvSpPr>
      <dsp:spPr>
        <a:xfrm>
          <a:off x="9272453" y="1623126"/>
          <a:ext cx="800209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thresh</a:t>
          </a:r>
          <a:endParaRPr lang="zh-TW" altLang="en-US" sz="1200" kern="1200" dirty="0"/>
        </a:p>
      </dsp:txBody>
      <dsp:txXfrm>
        <a:off x="9285617" y="1636290"/>
        <a:ext cx="773881" cy="423119"/>
      </dsp:txXfrm>
    </dsp:sp>
    <dsp:sp modelId="{ECA5EE43-BF0A-4EBA-A86B-2B72E5A6F769}">
      <dsp:nvSpPr>
        <dsp:cNvPr id="0" name=""/>
        <dsp:cNvSpPr/>
      </dsp:nvSpPr>
      <dsp:spPr>
        <a:xfrm>
          <a:off x="10127088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0127088" y="1807357"/>
        <a:ext cx="80767" cy="80984"/>
      </dsp:txXfrm>
    </dsp:sp>
    <dsp:sp modelId="{F1A1F21C-4B97-4F3D-9EA0-8FDDF4E22416}">
      <dsp:nvSpPr>
        <dsp:cNvPr id="0" name=""/>
        <dsp:cNvSpPr/>
      </dsp:nvSpPr>
      <dsp:spPr>
        <a:xfrm>
          <a:off x="10290364" y="1623126"/>
          <a:ext cx="544252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mark</a:t>
          </a:r>
          <a:endParaRPr lang="zh-TW" altLang="en-US" sz="1200" kern="1200" dirty="0"/>
        </a:p>
      </dsp:txBody>
      <dsp:txXfrm>
        <a:off x="10303528" y="1636290"/>
        <a:ext cx="517924" cy="423119"/>
      </dsp:txXfrm>
    </dsp:sp>
    <dsp:sp modelId="{9E2F1A3E-30D0-43B1-9B1F-0B2F8084FEC9}">
      <dsp:nvSpPr>
        <dsp:cNvPr id="0" name=""/>
        <dsp:cNvSpPr/>
      </dsp:nvSpPr>
      <dsp:spPr>
        <a:xfrm rot="21521338">
          <a:off x="10889476" y="1771547"/>
          <a:ext cx="116365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0889481" y="1798941"/>
        <a:ext cx="81456" cy="80984"/>
      </dsp:txXfrm>
    </dsp:sp>
    <dsp:sp modelId="{85691B62-0388-4D4B-AA53-9376D8693715}">
      <dsp:nvSpPr>
        <dsp:cNvPr id="0" name=""/>
        <dsp:cNvSpPr/>
      </dsp:nvSpPr>
      <dsp:spPr>
        <a:xfrm>
          <a:off x="11054116" y="1605647"/>
          <a:ext cx="544252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output</a:t>
          </a:r>
          <a:endParaRPr lang="zh-TW" altLang="en-US" sz="1200" kern="1200" dirty="0"/>
        </a:p>
      </dsp:txBody>
      <dsp:txXfrm>
        <a:off x="11067280" y="1618811"/>
        <a:ext cx="517924" cy="423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b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光源偵測影像辨識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陳彥傑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C110112167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陳彥群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116004"/>
              </p:ext>
            </p:extLst>
          </p:nvPr>
        </p:nvGraphicFramePr>
        <p:xfrm>
          <a:off x="924529" y="1935921"/>
          <a:ext cx="10353676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319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mark()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23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Frontmark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形態學處理完之圖像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23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Lightmark_result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標記後之結果圖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23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形態學處理完之圖像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5587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判斷圖像是亮度高於閥值，如是就將其圈選標記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90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71372-B7E4-4F99-A043-3D46AAB3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D62425-A014-4C29-8FFB-BF60B07CEA1C}"/>
              </a:ext>
            </a:extLst>
          </p:cNvPr>
          <p:cNvSpPr txBox="1"/>
          <p:nvPr/>
        </p:nvSpPr>
        <p:spPr>
          <a:xfrm>
            <a:off x="1081304" y="1757779"/>
            <a:ext cx="1018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:USE cases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顯示目前擷取畫面中的光源 同時顯示亮度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:FPS30hz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CPU i5-10500 @3.10GHz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nvidia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geforce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RTX2060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視窗顯示及時掃描結果圖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傳輸協定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:USB2.0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Vscode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1.95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每秒抓取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結果顯示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夜間使用、避免偵測過高燭光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光源、反射光不可</a:t>
            </a:r>
          </a:p>
        </p:txBody>
      </p:sp>
    </p:spTree>
    <p:extLst>
      <p:ext uri="{BB962C8B-B14F-4D97-AF65-F5344CB8AC3E}">
        <p14:creationId xmlns:p14="http://schemas.microsoft.com/office/powerpoint/2010/main" val="17749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172D-B15A-47C0-BBA4-98C3E357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攝影機</a:t>
            </a:r>
          </a:p>
        </p:txBody>
      </p:sp>
      <p:pic>
        <p:nvPicPr>
          <p:cNvPr id="1026" name="Picture 2" descr="列印">
            <a:extLst>
              <a:ext uri="{FF2B5EF4-FFF2-40B4-BE49-F238E27FC236}">
                <a16:creationId xmlns:a16="http://schemas.microsoft.com/office/drawing/2014/main" id="{8A3DC46D-D2F6-4637-9849-5CB90C537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69"/>
          <a:stretch/>
        </p:blipFill>
        <p:spPr bwMode="auto">
          <a:xfrm>
            <a:off x="913795" y="2512381"/>
            <a:ext cx="5034244" cy="21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E22CFA1-8DE6-4812-914E-A62B5A1946A8}"/>
              </a:ext>
            </a:extLst>
          </p:cNvPr>
          <p:cNvSpPr txBox="1"/>
          <p:nvPr/>
        </p:nvSpPr>
        <p:spPr>
          <a:xfrm>
            <a:off x="6400800" y="1731146"/>
            <a:ext cx="45009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影像感應器：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萬畫素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CMOS sensor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影像解析度：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320×240,352×288,640×480,800×600,1024×768,1280×720,1920×1080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幀率：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Max. 30fps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輸出格式：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MJPG/YUY2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可視廣角鏡頭：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D:72°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對焦範圍：定焦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,60cm~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無限遠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麥克風：雙數位麥克風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指示燈：紅色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相容系統：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10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或以上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,MAC OSX10.6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或以上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USB 2.0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靜止影像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JPG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操作溫度：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0~400℃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尺寸：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90x30x27mm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8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54" y="311774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95581"/>
              </p:ext>
            </p:extLst>
          </p:nvPr>
        </p:nvGraphicFramePr>
        <p:xfrm>
          <a:off x="349216" y="1638095"/>
          <a:ext cx="11635638" cy="500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C397B-8BDD-4C70-88C1-573AAB7A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B8F146-3966-48E3-AD46-3ED4A2CA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94462"/>
              </p:ext>
            </p:extLst>
          </p:nvPr>
        </p:nvGraphicFramePr>
        <p:xfrm>
          <a:off x="413405" y="1935921"/>
          <a:ext cx="1160696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52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01332"/>
              </p:ext>
            </p:extLst>
          </p:nvPr>
        </p:nvGraphicFramePr>
        <p:xfrm>
          <a:off x="924529" y="1935921"/>
          <a:ext cx="10353676" cy="184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dirty="0"/>
                        <a:t>capture()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Cap (</a:t>
                      </a:r>
                      <a:r>
                        <a:rPr lang="zh-TW" altLang="en-US" dirty="0"/>
                        <a:t>攝影機讀取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Capture.jpg(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讀取攝影機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31778"/>
              </p:ext>
            </p:extLst>
          </p:nvPr>
        </p:nvGraphicFramePr>
        <p:xfrm>
          <a:off x="924529" y="4186802"/>
          <a:ext cx="10353676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gray_image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Capture</a:t>
                      </a:r>
                      <a:r>
                        <a:rPr lang="fr-FR" altLang="zh-TW" dirty="0"/>
                        <a:t>.jpg(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)(640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image(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)(640*480)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</a:t>
                      </a:r>
                      <a:r>
                        <a:rPr lang="en-US" altLang="zh-TW" dirty="0" err="1"/>
                        <a:t>opencv</a:t>
                      </a:r>
                      <a:r>
                        <a:rPr lang="zh-TW" altLang="en-US" dirty="0"/>
                        <a:t>進行影像顏色轉換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75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63888"/>
              </p:ext>
            </p:extLst>
          </p:nvPr>
        </p:nvGraphicFramePr>
        <p:xfrm>
          <a:off x="924529" y="1579880"/>
          <a:ext cx="10353676" cy="2392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dirty="0" err="1"/>
                        <a:t>gausssianblur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image(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)(640*480)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gaussima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Ksize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sigmaX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-X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方向上的高斯核標準差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sigmaY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-Y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方向上的高斯核標準差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高斯模糊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66088"/>
              </p:ext>
            </p:extLst>
          </p:nvPr>
        </p:nvGraphicFramePr>
        <p:xfrm>
          <a:off x="924529" y="4218940"/>
          <a:ext cx="10353676" cy="2118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sobel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gaussima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sobel_combined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邊緣檢測後之圖像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Ksize</a:t>
                      </a:r>
                      <a:r>
                        <a:rPr lang="en-US" altLang="zh-TW" dirty="0"/>
                        <a:t>=3(</a:t>
                      </a:r>
                      <a:r>
                        <a:rPr lang="zh-TW" altLang="en-US" dirty="0"/>
                        <a:t>影像卷積核大小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Sobel </a:t>
                      </a:r>
                      <a:r>
                        <a:rPr lang="zh-TW" altLang="en-US" dirty="0"/>
                        <a:t>算法計算影像梯度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7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560717"/>
              </p:ext>
            </p:extLst>
          </p:nvPr>
        </p:nvGraphicFramePr>
        <p:xfrm>
          <a:off x="924529" y="1935921"/>
          <a:ext cx="10353676" cy="211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 err="1"/>
                        <a:t>lbp_code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gaussima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P:LBP </a:t>
                      </a:r>
                      <a:r>
                        <a:rPr lang="zh-TW" altLang="en-US" sz="1800" dirty="0"/>
                        <a:t>操作中圓周的採樣點數</a:t>
                      </a:r>
                      <a:endParaRPr lang="en-US" altLang="zh-TW" sz="1800" dirty="0"/>
                    </a:p>
                    <a:p>
                      <a:r>
                        <a:rPr lang="en-US" altLang="zh-TW" sz="1800" dirty="0"/>
                        <a:t>R:</a:t>
                      </a:r>
                      <a:r>
                        <a:rPr lang="zh-TW" altLang="en-US" sz="1800" dirty="0"/>
                        <a:t>圓的半徑，用於確定採樣點的位置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特徵提取生成圖像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911325"/>
              </p:ext>
            </p:extLst>
          </p:nvPr>
        </p:nvGraphicFramePr>
        <p:xfrm>
          <a:off x="913880" y="4382111"/>
          <a:ext cx="10353676" cy="21684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/>
                        <a:t>histogram()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4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417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hist(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histSize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直方圖的 </a:t>
                      </a:r>
                      <a:r>
                        <a:rPr lang="en-US" altLang="zh-TW" dirty="0"/>
                        <a:t>bin </a:t>
                      </a:r>
                      <a:r>
                        <a:rPr lang="zh-TW" altLang="en-US" dirty="0"/>
                        <a:t>個數。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Ranges:</a:t>
                      </a:r>
                      <a:r>
                        <a:rPr lang="zh-TW" altLang="en-US" dirty="0"/>
                        <a:t>直方圖的取值範圍。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</a:t>
                      </a:r>
                      <a:r>
                        <a:rPr lang="en-US" altLang="zh-TW" dirty="0" err="1"/>
                        <a:t>numpy</a:t>
                      </a:r>
                      <a:r>
                        <a:rPr lang="zh-TW" altLang="en-US" dirty="0"/>
                        <a:t>計算數值的直方圖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52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434507"/>
              </p:ext>
            </p:extLst>
          </p:nvPr>
        </p:nvGraphicFramePr>
        <p:xfrm>
          <a:off x="924529" y="1935921"/>
          <a:ext cx="10353676" cy="184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b="1" dirty="0"/>
                        <a:t>binary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gaussima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/>
                        <a:t>binary_image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Src</a:t>
                      </a:r>
                      <a:r>
                        <a:rPr lang="en-US" altLang="zh-TW" sz="1800" dirty="0"/>
                        <a:t>(</a:t>
                      </a:r>
                      <a:r>
                        <a:rPr lang="zh-TW" altLang="en-US" sz="1800" dirty="0"/>
                        <a:t>輸入圖像</a:t>
                      </a:r>
                      <a:r>
                        <a:rPr lang="en-US" altLang="zh-TW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用得到的門檻值進行二值化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899596"/>
              </p:ext>
            </p:extLst>
          </p:nvPr>
        </p:nvGraphicFramePr>
        <p:xfrm>
          <a:off x="913880" y="4382111"/>
          <a:ext cx="10353676" cy="18992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thresh()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4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/>
                        <a:t>binary_image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417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Frontmark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形態學處理完之圖像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對圖像進行膨脹及腐蝕處理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8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903</TotalTime>
  <Words>678</Words>
  <Application>Microsoft Office PowerPoint</Application>
  <PresentationFormat>寬螢幕</PresentationFormat>
  <Paragraphs>154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Bookman Old Style</vt:lpstr>
      <vt:lpstr>Rockwell</vt:lpstr>
      <vt:lpstr>Times New Roman</vt:lpstr>
      <vt:lpstr>Damask</vt:lpstr>
      <vt:lpstr>嵌入式影像處理 光源偵測影像辨識</vt:lpstr>
      <vt:lpstr>規格</vt:lpstr>
      <vt:lpstr>攝影機</vt:lpstr>
      <vt:lpstr>breakdowm</vt:lpstr>
      <vt:lpstr>流程架構圖</vt:lpstr>
      <vt:lpstr>API</vt:lpstr>
      <vt:lpstr>API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56</cp:revision>
  <dcterms:created xsi:type="dcterms:W3CDTF">2024-10-24T05:57:23Z</dcterms:created>
  <dcterms:modified xsi:type="dcterms:W3CDTF">2024-12-11T15:03:23Z</dcterms:modified>
</cp:coreProperties>
</file>