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B9A3D876-ADDC-41AF-8FD3-AD909A663243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BF4508D0-7BFD-4ABE-8EAC-5D47647788E2}" type="par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349609FD-AA07-4D88-B1A9-0AE983830D60}" type="sib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96C611B4-A085-4A46-AB96-FFB6F24BE585}">
      <dgm:prSet phldrT="[文字]"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CE298656-542D-4FF2-916C-5876C70D829D}" type="par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B707F55C-61C0-4071-AB41-427ADAC1D6B7}" type="sib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紋路統計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/>
            <a:t>3x3LBP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90B49BA3-45E8-459B-9425-FA5D734C030C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1825343A-46E0-4E31-A173-ECB0A08116F0}" type="par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7DD6FEBC-979C-4ED9-9452-ADC2E0601EFD}" type="sib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Sobel </a:t>
          </a:r>
          <a:r>
            <a:rPr lang="en-US" altLang="zh-TW" dirty="0" err="1"/>
            <a:t>kernal</a:t>
          </a:r>
          <a:endParaRPr lang="zh-TW" altLang="en-US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3B9984E5-17F9-4CD6-8037-F89F2B505B2C}">
      <dgm:prSet/>
      <dgm:spPr/>
      <dgm:t>
        <a:bodyPr/>
        <a:lstStyle/>
        <a:p>
          <a:r>
            <a:rPr lang="zh-TW" altLang="en-US" dirty="0"/>
            <a:t>近似</a:t>
          </a:r>
        </a:p>
      </dgm:t>
    </dgm:pt>
    <dgm:pt modelId="{549F6DFD-ED6E-4E91-AEAD-BC23D5E0915C}" type="par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C6475063-EA3F-40DA-B073-CCCDD5813799}" type="sib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5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5"/>
      <dgm:spPr/>
    </dgm:pt>
    <dgm:pt modelId="{5D705609-E754-4E46-9381-B12C74A09BB9}" type="pres">
      <dgm:prSet presAssocID="{BC59D00D-6BA2-4219-BC83-DDF900E211CE}" presName="hierChild3" presStyleCnt="0"/>
      <dgm:spPr/>
    </dgm:pt>
    <dgm:pt modelId="{E18A5D41-7536-431A-B98D-E9FA36715AB6}" type="pres">
      <dgm:prSet presAssocID="{BF4508D0-7BFD-4ABE-8EAC-5D47647788E2}" presName="Name19" presStyleLbl="parChTrans1D3" presStyleIdx="0" presStyleCnt="8"/>
      <dgm:spPr/>
    </dgm:pt>
    <dgm:pt modelId="{1A65E827-DFE9-4D59-AE5B-621F9301D895}" type="pres">
      <dgm:prSet presAssocID="{B9A3D876-ADDC-41AF-8FD3-AD909A663243}" presName="Name21" presStyleCnt="0"/>
      <dgm:spPr/>
    </dgm:pt>
    <dgm:pt modelId="{CB040F81-52B2-4889-801E-26EABBCE81F2}" type="pres">
      <dgm:prSet presAssocID="{B9A3D876-ADDC-41AF-8FD3-AD909A663243}" presName="level2Shape" presStyleLbl="node3" presStyleIdx="0" presStyleCnt="8" custLinFactNeighborX="430" custLinFactNeighborY="1171"/>
      <dgm:spPr/>
    </dgm:pt>
    <dgm:pt modelId="{CA3C7187-D5B5-48EE-88B1-8B75CA9FD415}" type="pres">
      <dgm:prSet presAssocID="{B9A3D876-ADDC-41AF-8FD3-AD909A663243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1" presStyleCnt="8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1" presStyleCnt="8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2" presStyleCnt="8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2" presStyleCnt="8"/>
      <dgm:spPr/>
    </dgm:pt>
    <dgm:pt modelId="{49190BB6-EB01-4DBC-8122-90AD36E9F439}" type="pres">
      <dgm:prSet presAssocID="{F79D78C9-802F-44E4-AD88-C9A81970EB1E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1" presStyleCnt="5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1" presStyleCnt="5"/>
      <dgm:spPr/>
    </dgm:pt>
    <dgm:pt modelId="{30AD7E7C-F692-4B29-8827-7D5C5DDD221F}" type="pres">
      <dgm:prSet presAssocID="{03BC42E8-1582-46F4-A24D-B25B1C1624D1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2" presStyleCnt="5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2" presStyleCnt="5"/>
      <dgm:spPr/>
    </dgm:pt>
    <dgm:pt modelId="{D7CFF6D0-8A0A-453C-8A73-CCFA0A46056A}" type="pres">
      <dgm:prSet presAssocID="{21F5AC30-478E-4480-9268-CDA12215BE45}" presName="hierChild3" presStyleCnt="0"/>
      <dgm:spPr/>
    </dgm:pt>
    <dgm:pt modelId="{B9537F37-064F-4FF2-BD56-39BD6118D446}" type="pres">
      <dgm:prSet presAssocID="{CE298656-542D-4FF2-916C-5876C70D829D}" presName="Name19" presStyleLbl="parChTrans1D3" presStyleIdx="3" presStyleCnt="8"/>
      <dgm:spPr/>
    </dgm:pt>
    <dgm:pt modelId="{E04A182B-435E-41AF-8176-01C57B318FEA}" type="pres">
      <dgm:prSet presAssocID="{96C611B4-A085-4A46-AB96-FFB6F24BE585}" presName="Name21" presStyleCnt="0"/>
      <dgm:spPr/>
    </dgm:pt>
    <dgm:pt modelId="{95206E8E-0FE4-4D58-BC7B-F4AEF6A79F5A}" type="pres">
      <dgm:prSet presAssocID="{96C611B4-A085-4A46-AB96-FFB6F24BE585}" presName="level2Shape" presStyleLbl="node3" presStyleIdx="3" presStyleCnt="8"/>
      <dgm:spPr/>
    </dgm:pt>
    <dgm:pt modelId="{1AEEC0CC-F50A-468E-BA0B-12870A068F22}" type="pres">
      <dgm:prSet presAssocID="{96C611B4-A085-4A46-AB96-FFB6F24BE585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3" presStyleCnt="5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3" presStyleCnt="5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4" presStyleCnt="8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4" presStyleCnt="8"/>
      <dgm:spPr/>
    </dgm:pt>
    <dgm:pt modelId="{F05C5F87-F74E-4B08-B1E0-3B2EE9E50515}" type="pres">
      <dgm:prSet presAssocID="{F4470851-7C9F-4319-84DB-3AB0AE3A65F3}" presName="hierChild3" presStyleCnt="0"/>
      <dgm:spPr/>
    </dgm:pt>
    <dgm:pt modelId="{0994B7D5-A450-4011-BF11-9C932BD198ED}" type="pres">
      <dgm:prSet presAssocID="{549F6DFD-ED6E-4E91-AEAD-BC23D5E0915C}" presName="Name19" presStyleLbl="parChTrans1D3" presStyleIdx="5" presStyleCnt="8"/>
      <dgm:spPr/>
    </dgm:pt>
    <dgm:pt modelId="{727E83DC-4120-4DA9-A5E3-16FCF89C192E}" type="pres">
      <dgm:prSet presAssocID="{3B9984E5-17F9-4CD6-8037-F89F2B505B2C}" presName="Name21" presStyleCnt="0"/>
      <dgm:spPr/>
    </dgm:pt>
    <dgm:pt modelId="{C596B9E3-4091-411F-9EBA-03F26B8DD179}" type="pres">
      <dgm:prSet presAssocID="{3B9984E5-17F9-4CD6-8037-F89F2B505B2C}" presName="level2Shape" presStyleLbl="node3" presStyleIdx="5" presStyleCnt="8"/>
      <dgm:spPr/>
    </dgm:pt>
    <dgm:pt modelId="{29E62626-8FAC-4085-840A-6654F1C0D528}" type="pres">
      <dgm:prSet presAssocID="{3B9984E5-17F9-4CD6-8037-F89F2B505B2C}" presName="hierChild3" presStyleCnt="0"/>
      <dgm:spPr/>
    </dgm:pt>
    <dgm:pt modelId="{2B57FCE1-B691-41ED-A4CF-5D60343F76B2}" type="pres">
      <dgm:prSet presAssocID="{1825343A-46E0-4E31-A173-ECB0A08116F0}" presName="Name19" presStyleLbl="parChTrans1D4" presStyleIdx="0" presStyleCnt="1"/>
      <dgm:spPr/>
    </dgm:pt>
    <dgm:pt modelId="{4B7A1814-A3B4-4603-9168-EB15FF470F76}" type="pres">
      <dgm:prSet presAssocID="{90B49BA3-45E8-459B-9425-FA5D734C030C}" presName="Name21" presStyleCnt="0"/>
      <dgm:spPr/>
    </dgm:pt>
    <dgm:pt modelId="{31ACEB4D-A71D-4E74-B3D2-68E33B9EFF8F}" type="pres">
      <dgm:prSet presAssocID="{90B49BA3-45E8-459B-9425-FA5D734C030C}" presName="level2Shape" presStyleLbl="node4" presStyleIdx="0" presStyleCnt="1"/>
      <dgm:spPr/>
    </dgm:pt>
    <dgm:pt modelId="{7B3DD449-ACB5-4DB7-95CD-250B3361CFC4}" type="pres">
      <dgm:prSet presAssocID="{90B49BA3-45E8-459B-9425-FA5D734C030C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5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5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6" presStyleCnt="8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6" presStyleCnt="8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7" presStyleCnt="8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7" presStyleCnt="8"/>
      <dgm:spPr/>
    </dgm:pt>
    <dgm:pt modelId="{3FE9730F-1F7A-44C2-AA9C-C7C8AADE6F46}" type="pres">
      <dgm:prSet presAssocID="{A8631C94-C074-4C78-AD84-4F0C77BE55BD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84170917-1BE9-4A27-942E-B05F1247F51F}" type="presOf" srcId="{C68AB3C3-1F16-491C-9401-3EB511950FB5}" destId="{B0C8C50B-F950-41F6-B0AC-F5FEB837A5FF}" srcOrd="0" destOrd="0" presId="urn:microsoft.com/office/officeart/2005/8/layout/hierarchy6"/>
    <dgm:cxn modelId="{A9221E23-CFEF-47C9-9994-04D19816F048}" srcId="{A98C4D9E-D5A6-44D6-B563-D1EF36ED0A6D}" destId="{3B9984E5-17F9-4CD6-8037-F89F2B505B2C}" srcOrd="1" destOrd="0" parTransId="{549F6DFD-ED6E-4E91-AEAD-BC23D5E0915C}" sibTransId="{C6475063-EA3F-40DA-B073-CCCDD5813799}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B5CCD827-5483-4AA4-93B4-0D2C09273593}" type="presOf" srcId="{B9A3D876-ADDC-41AF-8FD3-AD909A663243}" destId="{CB040F81-52B2-4889-801E-26EABBCE81F2}" srcOrd="0" destOrd="0" presId="urn:microsoft.com/office/officeart/2005/8/layout/hierarchy6"/>
    <dgm:cxn modelId="{29E0D932-09C4-4C6C-B995-1262BABB32EC}" type="presOf" srcId="{949C71C5-844B-458B-8583-B2E0D94BE929}" destId="{EB5BBC64-10B6-494A-AC27-90EAE5F1C357}" srcOrd="0" destOrd="0" presId="urn:microsoft.com/office/officeart/2005/8/layout/hierarchy6"/>
    <dgm:cxn modelId="{850BE734-DE8D-4886-BB83-5EDF95985205}" type="presOf" srcId="{1825343A-46E0-4E31-A173-ECB0A08116F0}" destId="{2B57FCE1-B691-41ED-A4CF-5D60343F76B2}" srcOrd="0" destOrd="0" presId="urn:microsoft.com/office/officeart/2005/8/layout/hierarchy6"/>
    <dgm:cxn modelId="{EB508F38-AF81-490D-B73F-CD3EB6D3B74F}" type="presOf" srcId="{03BC42E8-1582-46F4-A24D-B25B1C1624D1}" destId="{7037A0A6-5FE7-4277-9C4C-82128509CD6B}" srcOrd="0" destOrd="0" presId="urn:microsoft.com/office/officeart/2005/8/layout/hierarchy6"/>
    <dgm:cxn modelId="{9B577840-2ACA-4ABE-B26C-E48BE7F71139}" type="presOf" srcId="{1FF3DF31-BE0A-4FAC-9E49-78BBDC8AB19E}" destId="{ABFC1C3A-8203-4835-8468-D6B994E0A844}" srcOrd="0" destOrd="0" presId="urn:microsoft.com/office/officeart/2005/8/layout/hierarchy6"/>
    <dgm:cxn modelId="{389DC15B-B5F8-4D40-B9F7-E52FBCBF6F71}" type="presOf" srcId="{BF4508D0-7BFD-4ABE-8EAC-5D47647788E2}" destId="{E18A5D41-7536-431A-B98D-E9FA36715AB6}" srcOrd="0" destOrd="0" presId="urn:microsoft.com/office/officeart/2005/8/layout/hierarchy6"/>
    <dgm:cxn modelId="{35658443-B9D1-4524-BACE-2EFE7F859E3F}" srcId="{3B9984E5-17F9-4CD6-8037-F89F2B505B2C}" destId="{90B49BA3-45E8-459B-9425-FA5D734C030C}" srcOrd="0" destOrd="0" parTransId="{1825343A-46E0-4E31-A173-ECB0A08116F0}" sibTransId="{7DD6FEBC-979C-4ED9-9452-ADC2E0601EFD}"/>
    <dgm:cxn modelId="{5D6B1165-BFC2-47F8-9B2C-EE2582752521}" srcId="{43D0993E-A55E-4480-B1E4-852ED7F90EC4}" destId="{A98C4D9E-D5A6-44D6-B563-D1EF36ED0A6D}" srcOrd="3" destOrd="0" parTransId="{2A590193-332A-4860-83C6-2D771FC87501}" sibTransId="{7EB96678-EDFE-44BF-95E8-48D0BE4D971C}"/>
    <dgm:cxn modelId="{EB37D745-720E-42F6-8101-E96037BAAF71}" type="presOf" srcId="{11E98936-21DA-4E2A-AC75-4DD48E588DA7}" destId="{162901B0-4F07-460F-88FF-A75C905B5A1B}" srcOrd="0" destOrd="0" presId="urn:microsoft.com/office/officeart/2005/8/layout/hierarchy6"/>
    <dgm:cxn modelId="{E11C3046-D4C2-4933-95CA-E3EB2A902197}" srcId="{43D0993E-A55E-4480-B1E4-852ED7F90EC4}" destId="{03BC42E8-1582-46F4-A24D-B25B1C1624D1}" srcOrd="1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E7F99849-391D-4ED0-9F02-0652522168EF}" type="presOf" srcId="{96C611B4-A085-4A46-AB96-FFB6F24BE585}" destId="{95206E8E-0FE4-4D58-BC7B-F4AEF6A79F5A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09F3AC52-4DFC-475F-B46C-82F1FC71A38A}" type="presOf" srcId="{A98C4D9E-D5A6-44D6-B563-D1EF36ED0A6D}" destId="{A13B901B-36D1-44CE-B432-3BF5D06DFDDF}" srcOrd="0" destOrd="0" presId="urn:microsoft.com/office/officeart/2005/8/layout/hierarchy6"/>
    <dgm:cxn modelId="{E51E7757-0E18-4666-9161-D16978FDB680}" srcId="{21F5AC30-478E-4480-9268-CDA12215BE45}" destId="{96C611B4-A085-4A46-AB96-FFB6F24BE585}" srcOrd="0" destOrd="0" parTransId="{CE298656-542D-4FF2-916C-5876C70D829D}" sibTransId="{B707F55C-61C0-4071-AB41-427ADAC1D6B7}"/>
    <dgm:cxn modelId="{2B025A77-8462-471E-A0CC-B60EFA4D84D3}" type="presOf" srcId="{43D0993E-A55E-4480-B1E4-852ED7F90EC4}" destId="{5F447521-8163-4616-9513-F6625566E738}" srcOrd="0" destOrd="0" presId="urn:microsoft.com/office/officeart/2005/8/layout/hierarchy6"/>
    <dgm:cxn modelId="{1B16B457-946E-490E-8036-1223FAE4FD9F}" type="presOf" srcId="{0E46E5AF-2678-4ADE-A6AB-BB9B8B318FF7}" destId="{120E237B-B647-4DA2-B18F-FE466BC8A564}" srcOrd="0" destOrd="0" presId="urn:microsoft.com/office/officeart/2005/8/layout/hierarchy6"/>
    <dgm:cxn modelId="{BBED3384-A8C4-4D92-88AF-D7EE06EF0848}" srcId="{BC59D00D-6BA2-4219-BC83-DDF900E211CE}" destId="{B9A3D876-ADDC-41AF-8FD3-AD909A663243}" srcOrd="0" destOrd="0" parTransId="{BF4508D0-7BFD-4ABE-8EAC-5D47647788E2}" sibTransId="{349609FD-AA07-4D88-B1A9-0AE983830D60}"/>
    <dgm:cxn modelId="{5A8E6C86-5B61-48A9-8640-DF4F0D336F31}" type="presOf" srcId="{A8631C94-C074-4C78-AD84-4F0C77BE55BD}" destId="{793A53CD-A1DC-48F7-89D4-3729892308B3}" srcOrd="0" destOrd="0" presId="urn:microsoft.com/office/officeart/2005/8/layout/hierarchy6"/>
    <dgm:cxn modelId="{822FFB89-343B-43BD-982C-EA3221F75C5A}" type="presOf" srcId="{21F5AC30-478E-4480-9268-CDA12215BE45}" destId="{BF1F2FC1-CF89-4267-BDCE-CA74522A9850}" srcOrd="0" destOrd="0" presId="urn:microsoft.com/office/officeart/2005/8/layout/hierarchy6"/>
    <dgm:cxn modelId="{D2A16E9A-D26C-4E70-B250-84ED9B2850B3}" type="presOf" srcId="{CE298656-542D-4FF2-916C-5876C70D829D}" destId="{B9537F37-064F-4FF2-BD56-39BD6118D446}" srcOrd="0" destOrd="0" presId="urn:microsoft.com/office/officeart/2005/8/layout/hierarchy6"/>
    <dgm:cxn modelId="{BAA3E7A4-06C0-48EC-AF4F-C9AB5DA6C94F}" type="presOf" srcId="{90B49BA3-45E8-459B-9425-FA5D734C030C}" destId="{31ACEB4D-A71D-4E74-B3D2-68E33B9EFF8F}" srcOrd="0" destOrd="0" presId="urn:microsoft.com/office/officeart/2005/8/layout/hierarchy6"/>
    <dgm:cxn modelId="{772F68A6-584D-4184-928F-E879F69E4A67}" type="presOf" srcId="{719CB3E7-6648-4926-AC6E-1DDA113CB788}" destId="{11144D4A-D74A-4577-955F-061B93CC5C85}" srcOrd="0" destOrd="0" presId="urn:microsoft.com/office/officeart/2005/8/layout/hierarchy6"/>
    <dgm:cxn modelId="{85591FA7-F93A-4A87-9088-BDDE22794B03}" type="presOf" srcId="{F79D78C9-802F-44E4-AD88-C9A81970EB1E}" destId="{C28B93A1-BAEE-416A-BFB9-6D32EDE86644}" srcOrd="0" destOrd="0" presId="urn:microsoft.com/office/officeart/2005/8/layout/hierarchy6"/>
    <dgm:cxn modelId="{EB1B39B2-EF34-4EDA-8C03-FF6F45953152}" type="presOf" srcId="{E5E334FD-1BC2-4B40-A9C7-FBEF6BD9F1AF}" destId="{68AE36F6-621A-48BB-A1FD-CEF03C77FAFF}" srcOrd="0" destOrd="0" presId="urn:microsoft.com/office/officeart/2005/8/layout/hierarchy6"/>
    <dgm:cxn modelId="{611E9DB2-1824-4C0F-BB24-EFFFFCCD7A6E}" type="presOf" srcId="{2A590193-332A-4860-83C6-2D771FC87501}" destId="{4D3C25FF-1AE3-4258-9126-7D3F05B1B518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8BA8B8C0-1C27-439E-ACE1-696437D1788E}" type="presOf" srcId="{4210A268-C5A2-416C-960E-EC2A3D3E2917}" destId="{DEFF0353-822C-4FC8-B5B7-106EE2E38D7F}" srcOrd="0" destOrd="0" presId="urn:microsoft.com/office/officeart/2005/8/layout/hierarchy6"/>
    <dgm:cxn modelId="{A00C63C2-5C34-4BDB-AF26-E159F3F1E748}" type="presOf" srcId="{7C15F9F3-A0DE-493C-8A16-E0277F57A8C2}" destId="{D91636F6-71D0-41BD-A2FA-D00885F25448}" srcOrd="0" destOrd="0" presId="urn:microsoft.com/office/officeart/2005/8/layout/hierarchy6"/>
    <dgm:cxn modelId="{D471A6CA-96E1-4703-A3C7-9BA34F8A59D6}" type="presOf" srcId="{F4470851-7C9F-4319-84DB-3AB0AE3A65F3}" destId="{E332D6D1-C29F-4FFC-A0A1-8C412A4C15A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2" destOrd="0" parTransId="{C3217212-54B8-4332-B3B1-55FC0FBCB981}" sibTransId="{5197B797-CA09-4A40-9545-9EA195A29B81}"/>
    <dgm:cxn modelId="{786368DB-3C07-4488-8805-03A165EADB33}" type="presOf" srcId="{C3217212-54B8-4332-B3B1-55FC0FBCB981}" destId="{F4E79130-6045-47E8-ADE4-43A2E31B9530}" srcOrd="0" destOrd="0" presId="urn:microsoft.com/office/officeart/2005/8/layout/hierarchy6"/>
    <dgm:cxn modelId="{305476DD-67A9-47F9-8B98-E2936ACEB6EF}" srcId="{BC59D00D-6BA2-4219-BC83-DDF900E211CE}" destId="{E5E334FD-1BC2-4B40-A9C7-FBEF6BD9F1AF}" srcOrd="1" destOrd="0" parTransId="{7C5F91FA-A648-47FF-A79D-F7DBBB227D78}" sibTransId="{BF25BF54-8A44-461C-97B3-D4CAA0D5948E}"/>
    <dgm:cxn modelId="{AD0431E3-E26B-4219-B380-83E544CEA8EF}" type="presOf" srcId="{BC59D00D-6BA2-4219-BC83-DDF900E211CE}" destId="{EDC8B829-DA57-437E-BD55-1C1C1ED60FF6}" srcOrd="0" destOrd="0" presId="urn:microsoft.com/office/officeart/2005/8/layout/hierarchy6"/>
    <dgm:cxn modelId="{10ADE9E9-138F-4853-9D8C-1F9C9A6338DD}" type="presOf" srcId="{7C5F91FA-A648-47FF-A79D-F7DBBB227D78}" destId="{82A13A71-1A60-468A-8D42-AE4EA3F4ABF9}" srcOrd="0" destOrd="0" presId="urn:microsoft.com/office/officeart/2005/8/layout/hierarchy6"/>
    <dgm:cxn modelId="{27DA31EC-3C62-406F-9329-D02271ACD126}" type="presOf" srcId="{3B9984E5-17F9-4CD6-8037-F89F2B505B2C}" destId="{C596B9E3-4091-411F-9EBA-03F26B8DD179}" srcOrd="0" destOrd="0" presId="urn:microsoft.com/office/officeart/2005/8/layout/hierarchy6"/>
    <dgm:cxn modelId="{D0C394F6-8C36-473F-876A-41BE60538215}" type="presOf" srcId="{17E1D2BB-BBD8-4EAF-BA79-E23DB115A611}" destId="{A1DBAA24-5844-4AEB-B0C9-A230E5714583}" srcOrd="0" destOrd="0" presId="urn:microsoft.com/office/officeart/2005/8/layout/hierarchy6"/>
    <dgm:cxn modelId="{910BAEF8-F619-4B7C-BFE3-D70A62C6CA05}" srcId="{43D0993E-A55E-4480-B1E4-852ED7F90EC4}" destId="{21F5AC30-478E-4480-9268-CDA12215BE45}" srcOrd="2" destOrd="0" parTransId="{C68AB3C3-1F16-491C-9401-3EB511950FB5}" sibTransId="{92AF1B28-009F-4486-9205-84A53D411E25}"/>
    <dgm:cxn modelId="{AB4412FC-A1D8-479C-AE40-0BAF1EB0F087}" type="presOf" srcId="{549F6DFD-ED6E-4E91-AEAD-BC23D5E0915C}" destId="{0994B7D5-A450-4011-BF11-9C932BD198ED}" srcOrd="0" destOrd="0" presId="urn:microsoft.com/office/officeart/2005/8/layout/hierarchy6"/>
    <dgm:cxn modelId="{7178C3E0-CB97-469B-BBB5-44B37B9D7B55}" type="presParOf" srcId="{DCDD008A-2032-4E25-86A7-A032473521A7}" destId="{27B6EE1F-1AB4-489B-8FFA-5C0ECFE0091E}" srcOrd="0" destOrd="0" presId="urn:microsoft.com/office/officeart/2005/8/layout/hierarchy6"/>
    <dgm:cxn modelId="{858EF9A2-77B2-46DD-99C0-C251CF38715A}" type="presParOf" srcId="{27B6EE1F-1AB4-489B-8FFA-5C0ECFE0091E}" destId="{F1B30251-89FE-47F3-8A11-53985A6F7675}" srcOrd="0" destOrd="0" presId="urn:microsoft.com/office/officeart/2005/8/layout/hierarchy6"/>
    <dgm:cxn modelId="{D7800BBD-D1B1-4B9F-A117-1F8AC7668108}" type="presParOf" srcId="{F1B30251-89FE-47F3-8A11-53985A6F7675}" destId="{BFDC729F-E45F-4A4C-B764-1AAED4EC92E1}" srcOrd="0" destOrd="0" presId="urn:microsoft.com/office/officeart/2005/8/layout/hierarchy6"/>
    <dgm:cxn modelId="{CC2F2D29-2556-4133-A0BB-3715FEC7770E}" type="presParOf" srcId="{BFDC729F-E45F-4A4C-B764-1AAED4EC92E1}" destId="{5F447521-8163-4616-9513-F6625566E738}" srcOrd="0" destOrd="0" presId="urn:microsoft.com/office/officeart/2005/8/layout/hierarchy6"/>
    <dgm:cxn modelId="{A8DABBF0-67AC-4D67-BBA1-F16478E1201A}" type="presParOf" srcId="{BFDC729F-E45F-4A4C-B764-1AAED4EC92E1}" destId="{70B59204-9256-47B5-9F2B-4C7ED32A882A}" srcOrd="1" destOrd="0" presId="urn:microsoft.com/office/officeart/2005/8/layout/hierarchy6"/>
    <dgm:cxn modelId="{C8B1DE93-2AA2-4E8B-97F8-2EB7DA730DB3}" type="presParOf" srcId="{70B59204-9256-47B5-9F2B-4C7ED32A882A}" destId="{ABFC1C3A-8203-4835-8468-D6B994E0A844}" srcOrd="0" destOrd="0" presId="urn:microsoft.com/office/officeart/2005/8/layout/hierarchy6"/>
    <dgm:cxn modelId="{E99CEDB3-E601-4181-980D-B23F0DBDBB76}" type="presParOf" srcId="{70B59204-9256-47B5-9F2B-4C7ED32A882A}" destId="{F8664630-D68A-42C2-8D06-B2429F03828F}" srcOrd="1" destOrd="0" presId="urn:microsoft.com/office/officeart/2005/8/layout/hierarchy6"/>
    <dgm:cxn modelId="{3E8DAA01-9956-4143-A93A-ABFEA6A78A45}" type="presParOf" srcId="{F8664630-D68A-42C2-8D06-B2429F03828F}" destId="{EDC8B829-DA57-437E-BD55-1C1C1ED60FF6}" srcOrd="0" destOrd="0" presId="urn:microsoft.com/office/officeart/2005/8/layout/hierarchy6"/>
    <dgm:cxn modelId="{CF76F0D9-42AC-4374-AC1F-E8457232825E}" type="presParOf" srcId="{F8664630-D68A-42C2-8D06-B2429F03828F}" destId="{5D705609-E754-4E46-9381-B12C74A09BB9}" srcOrd="1" destOrd="0" presId="urn:microsoft.com/office/officeart/2005/8/layout/hierarchy6"/>
    <dgm:cxn modelId="{D66DF621-E740-4B2C-9140-36EC7CBFA43E}" type="presParOf" srcId="{5D705609-E754-4E46-9381-B12C74A09BB9}" destId="{E18A5D41-7536-431A-B98D-E9FA36715AB6}" srcOrd="0" destOrd="0" presId="urn:microsoft.com/office/officeart/2005/8/layout/hierarchy6"/>
    <dgm:cxn modelId="{B07FEB48-7B92-45F6-A2C9-6A24A2B83EF1}" type="presParOf" srcId="{5D705609-E754-4E46-9381-B12C74A09BB9}" destId="{1A65E827-DFE9-4D59-AE5B-621F9301D895}" srcOrd="1" destOrd="0" presId="urn:microsoft.com/office/officeart/2005/8/layout/hierarchy6"/>
    <dgm:cxn modelId="{DE9D02A7-FAB5-4B8A-946B-73E7944C3C4B}" type="presParOf" srcId="{1A65E827-DFE9-4D59-AE5B-621F9301D895}" destId="{CB040F81-52B2-4889-801E-26EABBCE81F2}" srcOrd="0" destOrd="0" presId="urn:microsoft.com/office/officeart/2005/8/layout/hierarchy6"/>
    <dgm:cxn modelId="{92D1B1F3-03D9-43C1-A5DD-C4205412757D}" type="presParOf" srcId="{1A65E827-DFE9-4D59-AE5B-621F9301D895}" destId="{CA3C7187-D5B5-48EE-88B1-8B75CA9FD415}" srcOrd="1" destOrd="0" presId="urn:microsoft.com/office/officeart/2005/8/layout/hierarchy6"/>
    <dgm:cxn modelId="{48F288AB-6690-48DB-93E4-92AA50F20E7B}" type="presParOf" srcId="{5D705609-E754-4E46-9381-B12C74A09BB9}" destId="{82A13A71-1A60-468A-8D42-AE4EA3F4ABF9}" srcOrd="2" destOrd="0" presId="urn:microsoft.com/office/officeart/2005/8/layout/hierarchy6"/>
    <dgm:cxn modelId="{4A180159-4189-4A70-B332-72BD8AA48AC4}" type="presParOf" srcId="{5D705609-E754-4E46-9381-B12C74A09BB9}" destId="{711B44CD-7E38-4743-AAB1-0ACA4A0C8FF2}" srcOrd="3" destOrd="0" presId="urn:microsoft.com/office/officeart/2005/8/layout/hierarchy6"/>
    <dgm:cxn modelId="{FD5EA241-9FF7-42CC-A8E0-5818DEECE85C}" type="presParOf" srcId="{711B44CD-7E38-4743-AAB1-0ACA4A0C8FF2}" destId="{68AE36F6-621A-48BB-A1FD-CEF03C77FAFF}" srcOrd="0" destOrd="0" presId="urn:microsoft.com/office/officeart/2005/8/layout/hierarchy6"/>
    <dgm:cxn modelId="{A43D1FFF-4948-4E0D-A1F3-0B24CB905C31}" type="presParOf" srcId="{711B44CD-7E38-4743-AAB1-0ACA4A0C8FF2}" destId="{CD3AC967-E446-42DE-8DC3-F85D3C3DE6B2}" srcOrd="1" destOrd="0" presId="urn:microsoft.com/office/officeart/2005/8/layout/hierarchy6"/>
    <dgm:cxn modelId="{7548E84F-9F0A-4C37-BCCF-F1BE156E3DB1}" type="presParOf" srcId="{5D705609-E754-4E46-9381-B12C74A09BB9}" destId="{F4E79130-6045-47E8-ADE4-43A2E31B9530}" srcOrd="4" destOrd="0" presId="urn:microsoft.com/office/officeart/2005/8/layout/hierarchy6"/>
    <dgm:cxn modelId="{865FCEC3-2DF3-4601-B896-0E64831F212B}" type="presParOf" srcId="{5D705609-E754-4E46-9381-B12C74A09BB9}" destId="{10805F36-E4D7-4392-9C5E-3BC7198C5040}" srcOrd="5" destOrd="0" presId="urn:microsoft.com/office/officeart/2005/8/layout/hierarchy6"/>
    <dgm:cxn modelId="{DFBA3BD5-5052-48AB-94AE-D2D1A2838583}" type="presParOf" srcId="{10805F36-E4D7-4392-9C5E-3BC7198C5040}" destId="{C28B93A1-BAEE-416A-BFB9-6D32EDE86644}" srcOrd="0" destOrd="0" presId="urn:microsoft.com/office/officeart/2005/8/layout/hierarchy6"/>
    <dgm:cxn modelId="{E1828434-B2D5-457B-B0B3-FF73F0AD40D6}" type="presParOf" srcId="{10805F36-E4D7-4392-9C5E-3BC7198C5040}" destId="{49190BB6-EB01-4DBC-8122-90AD36E9F439}" srcOrd="1" destOrd="0" presId="urn:microsoft.com/office/officeart/2005/8/layout/hierarchy6"/>
    <dgm:cxn modelId="{435BBAD1-AC07-42AF-9802-5AFD95B4C092}" type="presParOf" srcId="{70B59204-9256-47B5-9F2B-4C7ED32A882A}" destId="{D91636F6-71D0-41BD-A2FA-D00885F25448}" srcOrd="2" destOrd="0" presId="urn:microsoft.com/office/officeart/2005/8/layout/hierarchy6"/>
    <dgm:cxn modelId="{388CBB71-FC18-4959-B9EC-35AEFF9453D9}" type="presParOf" srcId="{70B59204-9256-47B5-9F2B-4C7ED32A882A}" destId="{2CFEB320-F2B3-4444-8F8F-97C307B69B04}" srcOrd="3" destOrd="0" presId="urn:microsoft.com/office/officeart/2005/8/layout/hierarchy6"/>
    <dgm:cxn modelId="{38338A5D-AFCE-472A-91C0-3B99D5CB2C3D}" type="presParOf" srcId="{2CFEB320-F2B3-4444-8F8F-97C307B69B04}" destId="{7037A0A6-5FE7-4277-9C4C-82128509CD6B}" srcOrd="0" destOrd="0" presId="urn:microsoft.com/office/officeart/2005/8/layout/hierarchy6"/>
    <dgm:cxn modelId="{CD36050F-4A08-4C27-9BEB-149ACB8C84AF}" type="presParOf" srcId="{2CFEB320-F2B3-4444-8F8F-97C307B69B04}" destId="{30AD7E7C-F692-4B29-8827-7D5C5DDD221F}" srcOrd="1" destOrd="0" presId="urn:microsoft.com/office/officeart/2005/8/layout/hierarchy6"/>
    <dgm:cxn modelId="{36A0E6BF-CE8B-48FC-B43A-AAC3A2FC251A}" type="presParOf" srcId="{70B59204-9256-47B5-9F2B-4C7ED32A882A}" destId="{B0C8C50B-F950-41F6-B0AC-F5FEB837A5FF}" srcOrd="4" destOrd="0" presId="urn:microsoft.com/office/officeart/2005/8/layout/hierarchy6"/>
    <dgm:cxn modelId="{BA0BF34E-E084-4F4C-8FBE-C76506B0CC79}" type="presParOf" srcId="{70B59204-9256-47B5-9F2B-4C7ED32A882A}" destId="{C04479A4-A7EE-461B-8E55-F8DAF8E48F26}" srcOrd="5" destOrd="0" presId="urn:microsoft.com/office/officeart/2005/8/layout/hierarchy6"/>
    <dgm:cxn modelId="{093E3B35-4EAD-431D-83EF-5E777AD2A4B1}" type="presParOf" srcId="{C04479A4-A7EE-461B-8E55-F8DAF8E48F26}" destId="{BF1F2FC1-CF89-4267-BDCE-CA74522A9850}" srcOrd="0" destOrd="0" presId="urn:microsoft.com/office/officeart/2005/8/layout/hierarchy6"/>
    <dgm:cxn modelId="{86E229A1-B973-41A3-9D5B-96CE0F214C84}" type="presParOf" srcId="{C04479A4-A7EE-461B-8E55-F8DAF8E48F26}" destId="{D7CFF6D0-8A0A-453C-8A73-CCFA0A46056A}" srcOrd="1" destOrd="0" presId="urn:microsoft.com/office/officeart/2005/8/layout/hierarchy6"/>
    <dgm:cxn modelId="{533B0875-2B75-435C-9B51-3889C5F9D07A}" type="presParOf" srcId="{D7CFF6D0-8A0A-453C-8A73-CCFA0A46056A}" destId="{B9537F37-064F-4FF2-BD56-39BD6118D446}" srcOrd="0" destOrd="0" presId="urn:microsoft.com/office/officeart/2005/8/layout/hierarchy6"/>
    <dgm:cxn modelId="{B35B1441-ED0C-4879-A249-9B18519457E8}" type="presParOf" srcId="{D7CFF6D0-8A0A-453C-8A73-CCFA0A46056A}" destId="{E04A182B-435E-41AF-8176-01C57B318FEA}" srcOrd="1" destOrd="0" presId="urn:microsoft.com/office/officeart/2005/8/layout/hierarchy6"/>
    <dgm:cxn modelId="{E6724968-14F1-4671-9ECC-D465E50CA1A0}" type="presParOf" srcId="{E04A182B-435E-41AF-8176-01C57B318FEA}" destId="{95206E8E-0FE4-4D58-BC7B-F4AEF6A79F5A}" srcOrd="0" destOrd="0" presId="urn:microsoft.com/office/officeart/2005/8/layout/hierarchy6"/>
    <dgm:cxn modelId="{6A9776D6-6429-4FAC-9F82-53EE8DA64BF3}" type="presParOf" srcId="{E04A182B-435E-41AF-8176-01C57B318FEA}" destId="{1AEEC0CC-F50A-468E-BA0B-12870A068F22}" srcOrd="1" destOrd="0" presId="urn:microsoft.com/office/officeart/2005/8/layout/hierarchy6"/>
    <dgm:cxn modelId="{3F8425BF-A128-4B6E-A2E8-35EF284AF84B}" type="presParOf" srcId="{70B59204-9256-47B5-9F2B-4C7ED32A882A}" destId="{4D3C25FF-1AE3-4258-9126-7D3F05B1B518}" srcOrd="6" destOrd="0" presId="urn:microsoft.com/office/officeart/2005/8/layout/hierarchy6"/>
    <dgm:cxn modelId="{35431C3C-6A62-4D97-961F-C68E85A25813}" type="presParOf" srcId="{70B59204-9256-47B5-9F2B-4C7ED32A882A}" destId="{58470794-7F30-49B7-95E3-A52894EE1197}" srcOrd="7" destOrd="0" presId="urn:microsoft.com/office/officeart/2005/8/layout/hierarchy6"/>
    <dgm:cxn modelId="{B9663C0B-826A-4E90-BD9F-BFA956D185ED}" type="presParOf" srcId="{58470794-7F30-49B7-95E3-A52894EE1197}" destId="{A13B901B-36D1-44CE-B432-3BF5D06DFDDF}" srcOrd="0" destOrd="0" presId="urn:microsoft.com/office/officeart/2005/8/layout/hierarchy6"/>
    <dgm:cxn modelId="{45301B12-017B-410B-8F0B-4D84955E32BB}" type="presParOf" srcId="{58470794-7F30-49B7-95E3-A52894EE1197}" destId="{2DDC2070-7BF2-4A94-8629-AF60E67910D0}" srcOrd="1" destOrd="0" presId="urn:microsoft.com/office/officeart/2005/8/layout/hierarchy6"/>
    <dgm:cxn modelId="{F6217859-ADEE-4F7E-A2CD-57F39505FFC6}" type="presParOf" srcId="{2DDC2070-7BF2-4A94-8629-AF60E67910D0}" destId="{EB5BBC64-10B6-494A-AC27-90EAE5F1C357}" srcOrd="0" destOrd="0" presId="urn:microsoft.com/office/officeart/2005/8/layout/hierarchy6"/>
    <dgm:cxn modelId="{E98154D5-38A0-4A04-8459-AC68D7809A9C}" type="presParOf" srcId="{2DDC2070-7BF2-4A94-8629-AF60E67910D0}" destId="{7124EAE8-9CF4-4B6E-9ED6-1829370A2774}" srcOrd="1" destOrd="0" presId="urn:microsoft.com/office/officeart/2005/8/layout/hierarchy6"/>
    <dgm:cxn modelId="{423E8AAB-F5EE-4509-8C14-E303A594EF24}" type="presParOf" srcId="{7124EAE8-9CF4-4B6E-9ED6-1829370A2774}" destId="{E332D6D1-C29F-4FFC-A0A1-8C412A4C15AD}" srcOrd="0" destOrd="0" presId="urn:microsoft.com/office/officeart/2005/8/layout/hierarchy6"/>
    <dgm:cxn modelId="{1DBED1FA-B278-4C18-A70A-0D9D2513F0C1}" type="presParOf" srcId="{7124EAE8-9CF4-4B6E-9ED6-1829370A2774}" destId="{F05C5F87-F74E-4B08-B1E0-3B2EE9E50515}" srcOrd="1" destOrd="0" presId="urn:microsoft.com/office/officeart/2005/8/layout/hierarchy6"/>
    <dgm:cxn modelId="{8728CC87-AFE6-40D9-BE5E-C8387F5EF5A7}" type="presParOf" srcId="{2DDC2070-7BF2-4A94-8629-AF60E67910D0}" destId="{0994B7D5-A450-4011-BF11-9C932BD198ED}" srcOrd="2" destOrd="0" presId="urn:microsoft.com/office/officeart/2005/8/layout/hierarchy6"/>
    <dgm:cxn modelId="{1799533D-05F3-4E93-9093-1A46D58C5680}" type="presParOf" srcId="{2DDC2070-7BF2-4A94-8629-AF60E67910D0}" destId="{727E83DC-4120-4DA9-A5E3-16FCF89C192E}" srcOrd="3" destOrd="0" presId="urn:microsoft.com/office/officeart/2005/8/layout/hierarchy6"/>
    <dgm:cxn modelId="{FB9378C6-1D09-425E-B5E4-85FAC73F50A2}" type="presParOf" srcId="{727E83DC-4120-4DA9-A5E3-16FCF89C192E}" destId="{C596B9E3-4091-411F-9EBA-03F26B8DD179}" srcOrd="0" destOrd="0" presId="urn:microsoft.com/office/officeart/2005/8/layout/hierarchy6"/>
    <dgm:cxn modelId="{53849A79-EE97-447D-B104-5F968A6E0BD0}" type="presParOf" srcId="{727E83DC-4120-4DA9-A5E3-16FCF89C192E}" destId="{29E62626-8FAC-4085-840A-6654F1C0D528}" srcOrd="1" destOrd="0" presId="urn:microsoft.com/office/officeart/2005/8/layout/hierarchy6"/>
    <dgm:cxn modelId="{01B396CA-4E7C-4538-9A52-4E5747B9BAD4}" type="presParOf" srcId="{29E62626-8FAC-4085-840A-6654F1C0D528}" destId="{2B57FCE1-B691-41ED-A4CF-5D60343F76B2}" srcOrd="0" destOrd="0" presId="urn:microsoft.com/office/officeart/2005/8/layout/hierarchy6"/>
    <dgm:cxn modelId="{397EB26A-6274-458F-B849-423B489E0E1A}" type="presParOf" srcId="{29E62626-8FAC-4085-840A-6654F1C0D528}" destId="{4B7A1814-A3B4-4603-9168-EB15FF470F76}" srcOrd="1" destOrd="0" presId="urn:microsoft.com/office/officeart/2005/8/layout/hierarchy6"/>
    <dgm:cxn modelId="{5660EAB1-9AEC-45A7-8146-8D1FD0A2298F}" type="presParOf" srcId="{4B7A1814-A3B4-4603-9168-EB15FF470F76}" destId="{31ACEB4D-A71D-4E74-B3D2-68E33B9EFF8F}" srcOrd="0" destOrd="0" presId="urn:microsoft.com/office/officeart/2005/8/layout/hierarchy6"/>
    <dgm:cxn modelId="{75F65511-0BD0-4C0B-BD85-C8096AFED80E}" type="presParOf" srcId="{4B7A1814-A3B4-4603-9168-EB15FF470F76}" destId="{7B3DD449-ACB5-4DB7-95CD-250B3361CFC4}" srcOrd="1" destOrd="0" presId="urn:microsoft.com/office/officeart/2005/8/layout/hierarchy6"/>
    <dgm:cxn modelId="{CFA8D93B-CB00-4B1C-AF0A-E1BA0DB97C28}" type="presParOf" srcId="{70B59204-9256-47B5-9F2B-4C7ED32A882A}" destId="{162901B0-4F07-460F-88FF-A75C905B5A1B}" srcOrd="8" destOrd="0" presId="urn:microsoft.com/office/officeart/2005/8/layout/hierarchy6"/>
    <dgm:cxn modelId="{FE22BA64-4933-414D-B4D4-C079E58D1938}" type="presParOf" srcId="{70B59204-9256-47B5-9F2B-4C7ED32A882A}" destId="{AEDBE7BE-6DD7-4CC7-8D00-C740CA25A072}" srcOrd="9" destOrd="0" presId="urn:microsoft.com/office/officeart/2005/8/layout/hierarchy6"/>
    <dgm:cxn modelId="{9E7E8BE4-8069-459F-B04D-D4F3BDD7D928}" type="presParOf" srcId="{AEDBE7BE-6DD7-4CC7-8D00-C740CA25A072}" destId="{120E237B-B647-4DA2-B18F-FE466BC8A564}" srcOrd="0" destOrd="0" presId="urn:microsoft.com/office/officeart/2005/8/layout/hierarchy6"/>
    <dgm:cxn modelId="{29A93D24-2138-4613-8E09-D76BE13B0855}" type="presParOf" srcId="{AEDBE7BE-6DD7-4CC7-8D00-C740CA25A072}" destId="{02A981BA-70B6-4467-943E-FBFA31711C01}" srcOrd="1" destOrd="0" presId="urn:microsoft.com/office/officeart/2005/8/layout/hierarchy6"/>
    <dgm:cxn modelId="{11BFAD28-9BB6-4ABB-88E2-44137C842F07}" type="presParOf" srcId="{02A981BA-70B6-4467-943E-FBFA31711C01}" destId="{A1DBAA24-5844-4AEB-B0C9-A230E5714583}" srcOrd="0" destOrd="0" presId="urn:microsoft.com/office/officeart/2005/8/layout/hierarchy6"/>
    <dgm:cxn modelId="{5AC4D1CE-943E-4CE0-8F14-27B0184F1F33}" type="presParOf" srcId="{02A981BA-70B6-4467-943E-FBFA31711C01}" destId="{5BEDD7BF-24EA-42AF-9D4D-0F0F5B43E2AF}" srcOrd="1" destOrd="0" presId="urn:microsoft.com/office/officeart/2005/8/layout/hierarchy6"/>
    <dgm:cxn modelId="{0B8C8649-44AB-4259-AC05-B6CD875E3641}" type="presParOf" srcId="{5BEDD7BF-24EA-42AF-9D4D-0F0F5B43E2AF}" destId="{11144D4A-D74A-4577-955F-061B93CC5C85}" srcOrd="0" destOrd="0" presId="urn:microsoft.com/office/officeart/2005/8/layout/hierarchy6"/>
    <dgm:cxn modelId="{39B032D7-C3DA-49DA-8193-BD4FAB4C2AC2}" type="presParOf" srcId="{5BEDD7BF-24EA-42AF-9D4D-0F0F5B43E2AF}" destId="{162026AD-2698-4216-BDC7-8771B84EB579}" srcOrd="1" destOrd="0" presId="urn:microsoft.com/office/officeart/2005/8/layout/hierarchy6"/>
    <dgm:cxn modelId="{2D710835-1C56-4FA3-AE7E-7B4BC44DA884}" type="presParOf" srcId="{02A981BA-70B6-4467-943E-FBFA31711C01}" destId="{DEFF0353-822C-4FC8-B5B7-106EE2E38D7F}" srcOrd="2" destOrd="0" presId="urn:microsoft.com/office/officeart/2005/8/layout/hierarchy6"/>
    <dgm:cxn modelId="{C2BA3A77-13FE-4DA9-A685-D3C8AA2A8654}" type="presParOf" srcId="{02A981BA-70B6-4467-943E-FBFA31711C01}" destId="{DD57723F-3D0B-4184-BD37-5A022FAC356C}" srcOrd="3" destOrd="0" presId="urn:microsoft.com/office/officeart/2005/8/layout/hierarchy6"/>
    <dgm:cxn modelId="{0F3D8028-7CEB-4F67-BA7C-088A127320E0}" type="presParOf" srcId="{DD57723F-3D0B-4184-BD37-5A022FAC356C}" destId="{793A53CD-A1DC-48F7-89D4-3729892308B3}" srcOrd="0" destOrd="0" presId="urn:microsoft.com/office/officeart/2005/8/layout/hierarchy6"/>
    <dgm:cxn modelId="{0D0C3FC3-739F-4A5A-BBC5-C99C7025C599}" type="presParOf" srcId="{DD57723F-3D0B-4184-BD37-5A022FAC356C}" destId="{3FE9730F-1F7A-44C2-AA9C-C7C8AADE6F46}" srcOrd="1" destOrd="0" presId="urn:microsoft.com/office/officeart/2005/8/layout/hierarchy6"/>
    <dgm:cxn modelId="{514CB47E-7C25-46C9-A75D-7834DCCD196C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F4A7-D471-4AFC-B2FE-D9BB172E1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6F45F2-A1D2-45F2-A1F0-817D6874D256}">
      <dgm:prSet phldrT="[文字]"/>
      <dgm:spPr/>
      <dgm:t>
        <a:bodyPr/>
        <a:lstStyle/>
        <a:p>
          <a:r>
            <a:rPr lang="en-US" altLang="zh-TW" dirty="0"/>
            <a:t>Sobel</a:t>
          </a:r>
          <a:endParaRPr lang="zh-TW" altLang="en-US" dirty="0"/>
        </a:p>
      </dgm:t>
    </dgm:pt>
    <dgm:pt modelId="{6445D28B-0D96-4627-840E-95D02C4B25D7}" type="par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AC17DFC6-F645-4284-866E-0E4693D2C10F}" type="sib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7639D980-97E5-4399-8565-F2575D952D7F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 </a:t>
          </a:r>
          <a:r>
            <a:rPr lang="en-US" altLang="zh-TW" dirty="0"/>
            <a:t>code</a:t>
          </a:r>
          <a:endParaRPr lang="zh-TW" altLang="en-US" dirty="0"/>
        </a:p>
      </dgm:t>
    </dgm:pt>
    <dgm:pt modelId="{12F5EB0F-65B9-498D-B67F-575FA02B33D8}" type="par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1B825B7B-EC2D-4113-8448-699FFB770700}" type="sib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E1264A2E-49D8-4585-AF76-B9D25B2A2F58}">
      <dgm:prSet phldrT="[文字]"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AE829BF9-1C7B-4886-B2D5-E266E1A0149F}" type="par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3585976B-3487-4D72-965D-21CFC88C4FE0}" type="sib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F345893D-7A8D-4445-8E90-9416CBB450F5}">
      <dgm:prSet/>
      <dgm:spPr/>
      <dgm:t>
        <a:bodyPr/>
        <a:lstStyle/>
        <a:p>
          <a:r>
            <a:rPr lang="en-US" altLang="zh-TW" dirty="0"/>
            <a:t>sorting</a:t>
          </a:r>
          <a:endParaRPr lang="zh-TW" altLang="en-US" dirty="0"/>
        </a:p>
      </dgm:t>
    </dgm:pt>
    <dgm:pt modelId="{54D76C97-13C1-49C7-9BC2-BED51F8AAB61}" type="par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8904BEF8-ABFC-4BC3-8231-048ECDC31B3F}" type="sib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E97E8222-0BB8-4C9D-8DEE-DE4198833F0F}">
      <dgm:prSet/>
      <dgm:spPr/>
      <dgm:t>
        <a:bodyPr/>
        <a:lstStyle/>
        <a:p>
          <a:r>
            <a:rPr lang="en-US" altLang="zh-TW" dirty="0"/>
            <a:t>1-norm </a:t>
          </a:r>
          <a:r>
            <a:rPr lang="en-US" altLang="zh-TW" dirty="0" err="1"/>
            <a:t>dist</a:t>
          </a:r>
          <a:endParaRPr lang="zh-TW" altLang="en-US" dirty="0"/>
        </a:p>
      </dgm:t>
    </dgm:pt>
    <dgm:pt modelId="{D02E580D-48E7-414E-B93D-ED3F956AB7E5}" type="par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1452CFA4-E6F0-4508-B665-F543A6848229}" type="sib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430A3235-4C3D-4239-B80B-E123D92F8455}">
      <dgm:prSet/>
      <dgm:spPr/>
      <dgm:t>
        <a:bodyPr/>
        <a:lstStyle/>
        <a:p>
          <a:r>
            <a:rPr lang="en-US" altLang="zh-TW" dirty="0"/>
            <a:t>&lt;</a:t>
          </a:r>
          <a:r>
            <a:rPr lang="en-US" altLang="zh-TW" dirty="0" err="1"/>
            <a:t>th</a:t>
          </a:r>
          <a:endParaRPr lang="zh-TW" altLang="en-US" dirty="0"/>
        </a:p>
      </dgm:t>
    </dgm:pt>
    <dgm:pt modelId="{0F0CC81F-C843-4A40-BA00-30F11A90EB77}" type="par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96BE3AEC-4010-4F00-9E89-6BD446F9AE95}" type="sib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8828F01B-73C5-4760-A7AB-E1B3C456521B}">
      <dgm:prSet/>
      <dgm:spPr/>
      <dgm:t>
        <a:bodyPr/>
        <a:lstStyle/>
        <a:p>
          <a:r>
            <a:rPr lang="en-US" altLang="zh-TW" dirty="0"/>
            <a:t>Boolean</a:t>
          </a:r>
          <a:endParaRPr lang="zh-TW" altLang="en-US" dirty="0"/>
        </a:p>
      </dgm:t>
    </dgm:pt>
    <dgm:pt modelId="{5B37CFFD-D8D2-4B97-9748-7BD48980BE2B}" type="par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6707F15-0CB2-465E-84C3-C77B5F6FAD9D}" type="sib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5932EEF-2C01-4245-923D-A78F21D4479E}">
      <dgm:prSet/>
      <dgm:spPr/>
      <dgm:t>
        <a:bodyPr/>
        <a:lstStyle/>
        <a:p>
          <a:r>
            <a:rPr lang="en-US" altLang="zh-TW" dirty="0"/>
            <a:t>Searching </a:t>
          </a:r>
          <a:r>
            <a:rPr lang="en-US" altLang="zh-TW" dirty="0" err="1"/>
            <a:t>aera</a:t>
          </a:r>
          <a:endParaRPr lang="zh-TW" altLang="en-US" dirty="0"/>
        </a:p>
      </dgm:t>
    </dgm:pt>
    <dgm:pt modelId="{94AAA9E9-7741-4D64-AC1A-D3FA0684A767}" type="par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2BD07ACA-A2DA-4E82-8FFA-D4A500594A05}" type="sib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A81474EE-0D9F-4A7C-B4CE-BEDA4865ADC5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416B3073-A114-4B06-816E-93E1BB71512C}" type="par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253DBAFE-5C79-40C8-84E9-D9A57D1BAB53}" type="sib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45F92F29-A3A0-46DE-9B2F-69FC90D7F4A3}" type="pres">
      <dgm:prSet presAssocID="{1EACF4A7-D471-4AFC-B2FE-D9BB172E1A48}" presName="Name0" presStyleCnt="0">
        <dgm:presLayoutVars>
          <dgm:dir/>
          <dgm:resizeHandles val="exact"/>
        </dgm:presLayoutVars>
      </dgm:prSet>
      <dgm:spPr/>
    </dgm:pt>
    <dgm:pt modelId="{DFAAA5DF-92AF-4213-BAAF-89BDC4AD1B15}" type="pres">
      <dgm:prSet presAssocID="{266F45F2-A1D2-45F2-A1F0-817D6874D256}" presName="node" presStyleLbl="node1" presStyleIdx="0" presStyleCnt="9">
        <dgm:presLayoutVars>
          <dgm:bulletEnabled val="1"/>
        </dgm:presLayoutVars>
      </dgm:prSet>
      <dgm:spPr/>
    </dgm:pt>
    <dgm:pt modelId="{0A205FCE-3CB6-43CB-8F39-56EFD2B65926}" type="pres">
      <dgm:prSet presAssocID="{AC17DFC6-F645-4284-866E-0E4693D2C10F}" presName="sibTrans" presStyleLbl="sibTrans2D1" presStyleIdx="0" presStyleCnt="8"/>
      <dgm:spPr/>
    </dgm:pt>
    <dgm:pt modelId="{2993B306-F03B-4E88-8680-B8A0ECDF89F7}" type="pres">
      <dgm:prSet presAssocID="{AC17DFC6-F645-4284-866E-0E4693D2C10F}" presName="connectorText" presStyleLbl="sibTrans2D1" presStyleIdx="0" presStyleCnt="8"/>
      <dgm:spPr/>
    </dgm:pt>
    <dgm:pt modelId="{348E7577-082C-497E-B7E6-B584D55D62DD}" type="pres">
      <dgm:prSet presAssocID="{55932EEF-2C01-4245-923D-A78F21D4479E}" presName="node" presStyleLbl="node1" presStyleIdx="1" presStyleCnt="9">
        <dgm:presLayoutVars>
          <dgm:bulletEnabled val="1"/>
        </dgm:presLayoutVars>
      </dgm:prSet>
      <dgm:spPr/>
    </dgm:pt>
    <dgm:pt modelId="{EC65F807-812C-4606-8E63-1436EB0D4205}" type="pres">
      <dgm:prSet presAssocID="{2BD07ACA-A2DA-4E82-8FFA-D4A500594A05}" presName="sibTrans" presStyleLbl="sibTrans2D1" presStyleIdx="1" presStyleCnt="8"/>
      <dgm:spPr/>
    </dgm:pt>
    <dgm:pt modelId="{65E7313D-4669-4872-8A56-54F6A266158D}" type="pres">
      <dgm:prSet presAssocID="{2BD07ACA-A2DA-4E82-8FFA-D4A500594A05}" presName="connectorText" presStyleLbl="sibTrans2D1" presStyleIdx="1" presStyleCnt="8"/>
      <dgm:spPr/>
    </dgm:pt>
    <dgm:pt modelId="{A690246A-9F84-4CDF-85D4-B2C823624DBC}" type="pres">
      <dgm:prSet presAssocID="{7639D980-97E5-4399-8565-F2575D952D7F}" presName="node" presStyleLbl="node1" presStyleIdx="2" presStyleCnt="9">
        <dgm:presLayoutVars>
          <dgm:bulletEnabled val="1"/>
        </dgm:presLayoutVars>
      </dgm:prSet>
      <dgm:spPr/>
    </dgm:pt>
    <dgm:pt modelId="{AE8CCFC3-32D2-4F2D-BA0B-7271B65C2BB4}" type="pres">
      <dgm:prSet presAssocID="{1B825B7B-EC2D-4113-8448-699FFB770700}" presName="sibTrans" presStyleLbl="sibTrans2D1" presStyleIdx="2" presStyleCnt="8"/>
      <dgm:spPr/>
    </dgm:pt>
    <dgm:pt modelId="{9DB52044-B5A6-41F2-9C17-F1D770D801C1}" type="pres">
      <dgm:prSet presAssocID="{1B825B7B-EC2D-4113-8448-699FFB770700}" presName="connectorText" presStyleLbl="sibTrans2D1" presStyleIdx="2" presStyleCnt="8"/>
      <dgm:spPr/>
    </dgm:pt>
    <dgm:pt modelId="{8DF9C917-CBD0-4578-9AE8-5991E8CFCEB8}" type="pres">
      <dgm:prSet presAssocID="{E1264A2E-49D8-4585-AF76-B9D25B2A2F58}" presName="node" presStyleLbl="node1" presStyleIdx="3" presStyleCnt="9">
        <dgm:presLayoutVars>
          <dgm:bulletEnabled val="1"/>
        </dgm:presLayoutVars>
      </dgm:prSet>
      <dgm:spPr/>
    </dgm:pt>
    <dgm:pt modelId="{1AD800A9-E65E-410F-BB17-6FB22249F425}" type="pres">
      <dgm:prSet presAssocID="{3585976B-3487-4D72-965D-21CFC88C4FE0}" presName="sibTrans" presStyleLbl="sibTrans2D1" presStyleIdx="3" presStyleCnt="8"/>
      <dgm:spPr/>
    </dgm:pt>
    <dgm:pt modelId="{28FEA7FE-3CB8-4D7E-92F3-3F0BC413E17E}" type="pres">
      <dgm:prSet presAssocID="{3585976B-3487-4D72-965D-21CFC88C4FE0}" presName="connectorText" presStyleLbl="sibTrans2D1" presStyleIdx="3" presStyleCnt="8"/>
      <dgm:spPr/>
    </dgm:pt>
    <dgm:pt modelId="{E0E354D4-2D8C-412E-856E-E532FDEDB8E5}" type="pres">
      <dgm:prSet presAssocID="{F345893D-7A8D-4445-8E90-9416CBB450F5}" presName="node" presStyleLbl="node1" presStyleIdx="4" presStyleCnt="9">
        <dgm:presLayoutVars>
          <dgm:bulletEnabled val="1"/>
        </dgm:presLayoutVars>
      </dgm:prSet>
      <dgm:spPr/>
    </dgm:pt>
    <dgm:pt modelId="{39AFC8FA-758E-41EA-A33E-FA28FB53D8C1}" type="pres">
      <dgm:prSet presAssocID="{8904BEF8-ABFC-4BC3-8231-048ECDC31B3F}" presName="sibTrans" presStyleLbl="sibTrans2D1" presStyleIdx="4" presStyleCnt="8"/>
      <dgm:spPr/>
    </dgm:pt>
    <dgm:pt modelId="{476C8067-523F-4845-AF4E-C05AA0206F99}" type="pres">
      <dgm:prSet presAssocID="{8904BEF8-ABFC-4BC3-8231-048ECDC31B3F}" presName="connectorText" presStyleLbl="sibTrans2D1" presStyleIdx="4" presStyleCnt="8"/>
      <dgm:spPr/>
    </dgm:pt>
    <dgm:pt modelId="{0DBBA1C2-7030-47A4-9CF1-366E5A53BC24}" type="pres">
      <dgm:prSet presAssocID="{E97E8222-0BB8-4C9D-8DEE-DE4198833F0F}" presName="node" presStyleLbl="node1" presStyleIdx="5" presStyleCnt="9">
        <dgm:presLayoutVars>
          <dgm:bulletEnabled val="1"/>
        </dgm:presLayoutVars>
      </dgm:prSet>
      <dgm:spPr/>
    </dgm:pt>
    <dgm:pt modelId="{5EC64242-97AE-43BE-A953-2D80069739C9}" type="pres">
      <dgm:prSet presAssocID="{1452CFA4-E6F0-4508-B665-F543A6848229}" presName="sibTrans" presStyleLbl="sibTrans2D1" presStyleIdx="5" presStyleCnt="8"/>
      <dgm:spPr/>
    </dgm:pt>
    <dgm:pt modelId="{CA7EF37C-CFD1-4C3B-87E1-5D7EEE520234}" type="pres">
      <dgm:prSet presAssocID="{1452CFA4-E6F0-4508-B665-F543A6848229}" presName="connectorText" presStyleLbl="sibTrans2D1" presStyleIdx="5" presStyleCnt="8"/>
      <dgm:spPr/>
    </dgm:pt>
    <dgm:pt modelId="{AD51EB8C-CDF7-4218-B0C3-342EA40891F1}" type="pres">
      <dgm:prSet presAssocID="{A81474EE-0D9F-4A7C-B4CE-BEDA4865ADC5}" presName="node" presStyleLbl="node1" presStyleIdx="6" presStyleCnt="9">
        <dgm:presLayoutVars>
          <dgm:bulletEnabled val="1"/>
        </dgm:presLayoutVars>
      </dgm:prSet>
      <dgm:spPr/>
    </dgm:pt>
    <dgm:pt modelId="{89DE6DEA-E072-4B1C-9FD6-05C867B0FC1B}" type="pres">
      <dgm:prSet presAssocID="{253DBAFE-5C79-40C8-84E9-D9A57D1BAB53}" presName="sibTrans" presStyleLbl="sibTrans2D1" presStyleIdx="6" presStyleCnt="8"/>
      <dgm:spPr/>
    </dgm:pt>
    <dgm:pt modelId="{8DC6FE89-134A-42B1-9771-31920FEEDC4F}" type="pres">
      <dgm:prSet presAssocID="{253DBAFE-5C79-40C8-84E9-D9A57D1BAB53}" presName="connectorText" presStyleLbl="sibTrans2D1" presStyleIdx="6" presStyleCnt="8"/>
      <dgm:spPr/>
    </dgm:pt>
    <dgm:pt modelId="{432708A8-D346-40CF-8986-64478DC7722E}" type="pres">
      <dgm:prSet presAssocID="{430A3235-4C3D-4239-B80B-E123D92F8455}" presName="node" presStyleLbl="node1" presStyleIdx="7" presStyleCnt="9">
        <dgm:presLayoutVars>
          <dgm:bulletEnabled val="1"/>
        </dgm:presLayoutVars>
      </dgm:prSet>
      <dgm:spPr/>
    </dgm:pt>
    <dgm:pt modelId="{7D2D0D46-B600-46D2-B860-C322F1C36824}" type="pres">
      <dgm:prSet presAssocID="{96BE3AEC-4010-4F00-9E89-6BD446F9AE95}" presName="sibTrans" presStyleLbl="sibTrans2D1" presStyleIdx="7" presStyleCnt="8"/>
      <dgm:spPr/>
    </dgm:pt>
    <dgm:pt modelId="{F25EDAA1-4E81-4CB1-A8E6-3A08FB791329}" type="pres">
      <dgm:prSet presAssocID="{96BE3AEC-4010-4F00-9E89-6BD446F9AE95}" presName="connectorText" presStyleLbl="sibTrans2D1" presStyleIdx="7" presStyleCnt="8"/>
      <dgm:spPr/>
    </dgm:pt>
    <dgm:pt modelId="{3F0AE932-F8FA-4A03-9232-383FBE80FFEC}" type="pres">
      <dgm:prSet presAssocID="{8828F01B-73C5-4760-A7AB-E1B3C456521B}" presName="node" presStyleLbl="node1" presStyleIdx="8" presStyleCnt="9">
        <dgm:presLayoutVars>
          <dgm:bulletEnabled val="1"/>
        </dgm:presLayoutVars>
      </dgm:prSet>
      <dgm:spPr/>
    </dgm:pt>
  </dgm:ptLst>
  <dgm:cxnLst>
    <dgm:cxn modelId="{495F3202-FDFA-4475-BEE8-B0843464DD43}" type="presOf" srcId="{E97E8222-0BB8-4C9D-8DEE-DE4198833F0F}" destId="{0DBBA1C2-7030-47A4-9CF1-366E5A53BC24}" srcOrd="0" destOrd="0" presId="urn:microsoft.com/office/officeart/2005/8/layout/process1"/>
    <dgm:cxn modelId="{3434DA07-2F2D-473F-A7C2-5ED830E0CFC9}" type="presOf" srcId="{3585976B-3487-4D72-965D-21CFC88C4FE0}" destId="{28FEA7FE-3CB8-4D7E-92F3-3F0BC413E17E}" srcOrd="1" destOrd="0" presId="urn:microsoft.com/office/officeart/2005/8/layout/process1"/>
    <dgm:cxn modelId="{9BBF240A-4B30-4F9F-A61D-651CB7029FB9}" srcId="{1EACF4A7-D471-4AFC-B2FE-D9BB172E1A48}" destId="{E1264A2E-49D8-4585-AF76-B9D25B2A2F58}" srcOrd="3" destOrd="0" parTransId="{AE829BF9-1C7B-4886-B2D5-E266E1A0149F}" sibTransId="{3585976B-3487-4D72-965D-21CFC88C4FE0}"/>
    <dgm:cxn modelId="{FDCA590D-2EF4-439A-9E49-022959B9D84B}" type="presOf" srcId="{AC17DFC6-F645-4284-866E-0E4693D2C10F}" destId="{0A205FCE-3CB6-43CB-8F39-56EFD2B65926}" srcOrd="0" destOrd="0" presId="urn:microsoft.com/office/officeart/2005/8/layout/process1"/>
    <dgm:cxn modelId="{95CD7B0F-503B-47DC-A7EC-39D02E6B54E8}" srcId="{1EACF4A7-D471-4AFC-B2FE-D9BB172E1A48}" destId="{F345893D-7A8D-4445-8E90-9416CBB450F5}" srcOrd="4" destOrd="0" parTransId="{54D76C97-13C1-49C7-9BC2-BED51F8AAB61}" sibTransId="{8904BEF8-ABFC-4BC3-8231-048ECDC31B3F}"/>
    <dgm:cxn modelId="{11326A11-FBBE-4921-A11B-FDF3829EA561}" type="presOf" srcId="{A81474EE-0D9F-4A7C-B4CE-BEDA4865ADC5}" destId="{AD51EB8C-CDF7-4218-B0C3-342EA40891F1}" srcOrd="0" destOrd="0" presId="urn:microsoft.com/office/officeart/2005/8/layout/process1"/>
    <dgm:cxn modelId="{59281F19-F180-44CC-9057-4D65BCEE4713}" type="presOf" srcId="{8904BEF8-ABFC-4BC3-8231-048ECDC31B3F}" destId="{39AFC8FA-758E-41EA-A33E-FA28FB53D8C1}" srcOrd="0" destOrd="0" presId="urn:microsoft.com/office/officeart/2005/8/layout/process1"/>
    <dgm:cxn modelId="{6907FB22-D68A-452E-BDBF-E87420BF67BF}" type="presOf" srcId="{96BE3AEC-4010-4F00-9E89-6BD446F9AE95}" destId="{7D2D0D46-B600-46D2-B860-C322F1C36824}" srcOrd="0" destOrd="0" presId="urn:microsoft.com/office/officeart/2005/8/layout/process1"/>
    <dgm:cxn modelId="{DF72F328-73C0-4812-A0E6-26BE71CDC35D}" type="presOf" srcId="{8828F01B-73C5-4760-A7AB-E1B3C456521B}" destId="{3F0AE932-F8FA-4A03-9232-383FBE80FFEC}" srcOrd="0" destOrd="0" presId="urn:microsoft.com/office/officeart/2005/8/layout/process1"/>
    <dgm:cxn modelId="{F3A18E31-7D83-4EC3-B48A-37EDA0B4AE70}" type="presOf" srcId="{253DBAFE-5C79-40C8-84E9-D9A57D1BAB53}" destId="{8DC6FE89-134A-42B1-9771-31920FEEDC4F}" srcOrd="1" destOrd="0" presId="urn:microsoft.com/office/officeart/2005/8/layout/process1"/>
    <dgm:cxn modelId="{D685C13B-9512-4DCA-902E-24530A290EE5}" srcId="{1EACF4A7-D471-4AFC-B2FE-D9BB172E1A48}" destId="{430A3235-4C3D-4239-B80B-E123D92F8455}" srcOrd="7" destOrd="0" parTransId="{0F0CC81F-C843-4A40-BA00-30F11A90EB77}" sibTransId="{96BE3AEC-4010-4F00-9E89-6BD446F9AE95}"/>
    <dgm:cxn modelId="{C2787440-04FC-4902-8DC7-DA0CB5A0CC3D}" type="presOf" srcId="{1452CFA4-E6F0-4508-B665-F543A6848229}" destId="{5EC64242-97AE-43BE-A953-2D80069739C9}" srcOrd="0" destOrd="0" presId="urn:microsoft.com/office/officeart/2005/8/layout/process1"/>
    <dgm:cxn modelId="{965FF45B-E954-4FDA-9F79-8F361E7E4024}" type="presOf" srcId="{AC17DFC6-F645-4284-866E-0E4693D2C10F}" destId="{2993B306-F03B-4E88-8680-B8A0ECDF89F7}" srcOrd="1" destOrd="0" presId="urn:microsoft.com/office/officeart/2005/8/layout/process1"/>
    <dgm:cxn modelId="{5B505064-7180-46B8-8C2D-A48C767907D4}" type="presOf" srcId="{8904BEF8-ABFC-4BC3-8231-048ECDC31B3F}" destId="{476C8067-523F-4845-AF4E-C05AA0206F99}" srcOrd="1" destOrd="0" presId="urn:microsoft.com/office/officeart/2005/8/layout/process1"/>
    <dgm:cxn modelId="{F1D9F565-32B3-4573-91C0-4E6144FEB27D}" type="presOf" srcId="{253DBAFE-5C79-40C8-84E9-D9A57D1BAB53}" destId="{89DE6DEA-E072-4B1C-9FD6-05C867B0FC1B}" srcOrd="0" destOrd="0" presId="urn:microsoft.com/office/officeart/2005/8/layout/process1"/>
    <dgm:cxn modelId="{34CBE967-1D20-4670-A697-D2F5F1495560}" type="presOf" srcId="{2BD07ACA-A2DA-4E82-8FFA-D4A500594A05}" destId="{65E7313D-4669-4872-8A56-54F6A266158D}" srcOrd="1" destOrd="0" presId="urn:microsoft.com/office/officeart/2005/8/layout/process1"/>
    <dgm:cxn modelId="{F25C874B-A12B-4F08-9EA9-411C003B87FB}" type="presOf" srcId="{F345893D-7A8D-4445-8E90-9416CBB450F5}" destId="{E0E354D4-2D8C-412E-856E-E532FDEDB8E5}" srcOrd="0" destOrd="0" presId="urn:microsoft.com/office/officeart/2005/8/layout/process1"/>
    <dgm:cxn modelId="{0A0ED873-B937-4AAB-A191-11152EA5C4E5}" type="presOf" srcId="{1452CFA4-E6F0-4508-B665-F543A6848229}" destId="{CA7EF37C-CFD1-4C3B-87E1-5D7EEE520234}" srcOrd="1" destOrd="0" presId="urn:microsoft.com/office/officeart/2005/8/layout/process1"/>
    <dgm:cxn modelId="{7E219175-53DD-4C55-9E0E-27243C1664C7}" type="presOf" srcId="{1EACF4A7-D471-4AFC-B2FE-D9BB172E1A48}" destId="{45F92F29-A3A0-46DE-9B2F-69FC90D7F4A3}" srcOrd="0" destOrd="0" presId="urn:microsoft.com/office/officeart/2005/8/layout/process1"/>
    <dgm:cxn modelId="{A4937981-B5AA-4BEC-89BA-AFC8C2087F21}" type="presOf" srcId="{7639D980-97E5-4399-8565-F2575D952D7F}" destId="{A690246A-9F84-4CDF-85D4-B2C823624DBC}" srcOrd="0" destOrd="0" presId="urn:microsoft.com/office/officeart/2005/8/layout/process1"/>
    <dgm:cxn modelId="{C09A9892-3E68-4CBB-BC3B-ADD52FE00795}" type="presOf" srcId="{55932EEF-2C01-4245-923D-A78F21D4479E}" destId="{348E7577-082C-497E-B7E6-B584D55D62DD}" srcOrd="0" destOrd="0" presId="urn:microsoft.com/office/officeart/2005/8/layout/process1"/>
    <dgm:cxn modelId="{06179B94-C920-44EA-B57E-C6AA00124725}" srcId="{1EACF4A7-D471-4AFC-B2FE-D9BB172E1A48}" destId="{E97E8222-0BB8-4C9D-8DEE-DE4198833F0F}" srcOrd="5" destOrd="0" parTransId="{D02E580D-48E7-414E-B93D-ED3F956AB7E5}" sibTransId="{1452CFA4-E6F0-4508-B665-F543A6848229}"/>
    <dgm:cxn modelId="{6393C296-A8B5-4F61-9031-8E30E535D677}" srcId="{1EACF4A7-D471-4AFC-B2FE-D9BB172E1A48}" destId="{266F45F2-A1D2-45F2-A1F0-817D6874D256}" srcOrd="0" destOrd="0" parTransId="{6445D28B-0D96-4627-840E-95D02C4B25D7}" sibTransId="{AC17DFC6-F645-4284-866E-0E4693D2C10F}"/>
    <dgm:cxn modelId="{62EED599-E9E5-415B-839E-37A459668204}" type="presOf" srcId="{430A3235-4C3D-4239-B80B-E123D92F8455}" destId="{432708A8-D346-40CF-8986-64478DC7722E}" srcOrd="0" destOrd="0" presId="urn:microsoft.com/office/officeart/2005/8/layout/process1"/>
    <dgm:cxn modelId="{4D77759E-5A1E-4D9D-AB6A-B8E38D98B313}" type="presOf" srcId="{1B825B7B-EC2D-4113-8448-699FFB770700}" destId="{9DB52044-B5A6-41F2-9C17-F1D770D801C1}" srcOrd="1" destOrd="0" presId="urn:microsoft.com/office/officeart/2005/8/layout/process1"/>
    <dgm:cxn modelId="{77EB6EAE-37AD-41B8-AC0A-B468B2AF4238}" type="presOf" srcId="{3585976B-3487-4D72-965D-21CFC88C4FE0}" destId="{1AD800A9-E65E-410F-BB17-6FB22249F425}" srcOrd="0" destOrd="0" presId="urn:microsoft.com/office/officeart/2005/8/layout/process1"/>
    <dgm:cxn modelId="{84BDBDBF-F307-4908-A4C9-C131BF6A0D68}" srcId="{1EACF4A7-D471-4AFC-B2FE-D9BB172E1A48}" destId="{8828F01B-73C5-4760-A7AB-E1B3C456521B}" srcOrd="8" destOrd="0" parTransId="{5B37CFFD-D8D2-4B97-9748-7BD48980BE2B}" sibTransId="{56707F15-0CB2-465E-84C3-C77B5F6FAD9D}"/>
    <dgm:cxn modelId="{8BF932C1-83AB-4E47-AE9D-6A76AD72AE94}" srcId="{1EACF4A7-D471-4AFC-B2FE-D9BB172E1A48}" destId="{55932EEF-2C01-4245-923D-A78F21D4479E}" srcOrd="1" destOrd="0" parTransId="{94AAA9E9-7741-4D64-AC1A-D3FA0684A767}" sibTransId="{2BD07ACA-A2DA-4E82-8FFA-D4A500594A05}"/>
    <dgm:cxn modelId="{703592C6-3C4E-4A76-A97D-B80EDBAF3F4B}" type="presOf" srcId="{E1264A2E-49D8-4585-AF76-B9D25B2A2F58}" destId="{8DF9C917-CBD0-4578-9AE8-5991E8CFCEB8}" srcOrd="0" destOrd="0" presId="urn:microsoft.com/office/officeart/2005/8/layout/process1"/>
    <dgm:cxn modelId="{0BFB59C7-B408-4202-8F85-F66289E1C72B}" type="presOf" srcId="{1B825B7B-EC2D-4113-8448-699FFB770700}" destId="{AE8CCFC3-32D2-4F2D-BA0B-7271B65C2BB4}" srcOrd="0" destOrd="0" presId="urn:microsoft.com/office/officeart/2005/8/layout/process1"/>
    <dgm:cxn modelId="{A5F2C1E4-D9D2-48C3-96AC-8EEFAEC5F73D}" type="presOf" srcId="{96BE3AEC-4010-4F00-9E89-6BD446F9AE95}" destId="{F25EDAA1-4E81-4CB1-A8E6-3A08FB791329}" srcOrd="1" destOrd="0" presId="urn:microsoft.com/office/officeart/2005/8/layout/process1"/>
    <dgm:cxn modelId="{383216E6-19BD-469F-A41A-0E2A74E53273}" type="presOf" srcId="{2BD07ACA-A2DA-4E82-8FFA-D4A500594A05}" destId="{EC65F807-812C-4606-8E63-1436EB0D4205}" srcOrd="0" destOrd="0" presId="urn:microsoft.com/office/officeart/2005/8/layout/process1"/>
    <dgm:cxn modelId="{9C611FE7-5D8C-4BFE-95D7-9A72C31A1C07}" type="presOf" srcId="{266F45F2-A1D2-45F2-A1F0-817D6874D256}" destId="{DFAAA5DF-92AF-4213-BAAF-89BDC4AD1B15}" srcOrd="0" destOrd="0" presId="urn:microsoft.com/office/officeart/2005/8/layout/process1"/>
    <dgm:cxn modelId="{35444CF5-BEF6-45D0-9411-4AF9F862AC51}" srcId="{1EACF4A7-D471-4AFC-B2FE-D9BB172E1A48}" destId="{7639D980-97E5-4399-8565-F2575D952D7F}" srcOrd="2" destOrd="0" parTransId="{12F5EB0F-65B9-498D-B67F-575FA02B33D8}" sibTransId="{1B825B7B-EC2D-4113-8448-699FFB770700}"/>
    <dgm:cxn modelId="{34DA53FE-B17D-40A0-B76A-29C9FD3DEB59}" srcId="{1EACF4A7-D471-4AFC-B2FE-D9BB172E1A48}" destId="{A81474EE-0D9F-4A7C-B4CE-BEDA4865ADC5}" srcOrd="6" destOrd="0" parTransId="{416B3073-A114-4B06-816E-93E1BB71512C}" sibTransId="{253DBAFE-5C79-40C8-84E9-D9A57D1BAB53}"/>
    <dgm:cxn modelId="{4F10BF77-D269-4899-AB06-8E1E03FFAC1F}" type="presParOf" srcId="{45F92F29-A3A0-46DE-9B2F-69FC90D7F4A3}" destId="{DFAAA5DF-92AF-4213-BAAF-89BDC4AD1B15}" srcOrd="0" destOrd="0" presId="urn:microsoft.com/office/officeart/2005/8/layout/process1"/>
    <dgm:cxn modelId="{D0D32F72-CCF1-46CA-9FBC-309D853C3533}" type="presParOf" srcId="{45F92F29-A3A0-46DE-9B2F-69FC90D7F4A3}" destId="{0A205FCE-3CB6-43CB-8F39-56EFD2B65926}" srcOrd="1" destOrd="0" presId="urn:microsoft.com/office/officeart/2005/8/layout/process1"/>
    <dgm:cxn modelId="{1B6CAE7C-6748-465F-A4A0-0CA6C40A62AC}" type="presParOf" srcId="{0A205FCE-3CB6-43CB-8F39-56EFD2B65926}" destId="{2993B306-F03B-4E88-8680-B8A0ECDF89F7}" srcOrd="0" destOrd="0" presId="urn:microsoft.com/office/officeart/2005/8/layout/process1"/>
    <dgm:cxn modelId="{82FD6692-805C-4D12-A5A2-5A36C710006B}" type="presParOf" srcId="{45F92F29-A3A0-46DE-9B2F-69FC90D7F4A3}" destId="{348E7577-082C-497E-B7E6-B584D55D62DD}" srcOrd="2" destOrd="0" presId="urn:microsoft.com/office/officeart/2005/8/layout/process1"/>
    <dgm:cxn modelId="{0B74941E-80A9-4F81-9B45-3E0553FD359C}" type="presParOf" srcId="{45F92F29-A3A0-46DE-9B2F-69FC90D7F4A3}" destId="{EC65F807-812C-4606-8E63-1436EB0D4205}" srcOrd="3" destOrd="0" presId="urn:microsoft.com/office/officeart/2005/8/layout/process1"/>
    <dgm:cxn modelId="{2E917406-E1E1-4E0F-8F53-C3662B1A316E}" type="presParOf" srcId="{EC65F807-812C-4606-8E63-1436EB0D4205}" destId="{65E7313D-4669-4872-8A56-54F6A266158D}" srcOrd="0" destOrd="0" presId="urn:microsoft.com/office/officeart/2005/8/layout/process1"/>
    <dgm:cxn modelId="{CBA16446-1006-4BAA-8B62-E82DB411EB93}" type="presParOf" srcId="{45F92F29-A3A0-46DE-9B2F-69FC90D7F4A3}" destId="{A690246A-9F84-4CDF-85D4-B2C823624DBC}" srcOrd="4" destOrd="0" presId="urn:microsoft.com/office/officeart/2005/8/layout/process1"/>
    <dgm:cxn modelId="{DAD2D9DC-9C08-4D45-B342-163040855A45}" type="presParOf" srcId="{45F92F29-A3A0-46DE-9B2F-69FC90D7F4A3}" destId="{AE8CCFC3-32D2-4F2D-BA0B-7271B65C2BB4}" srcOrd="5" destOrd="0" presId="urn:microsoft.com/office/officeart/2005/8/layout/process1"/>
    <dgm:cxn modelId="{FBEBC0D9-B0C1-4A1D-B098-493EA21DDF87}" type="presParOf" srcId="{AE8CCFC3-32D2-4F2D-BA0B-7271B65C2BB4}" destId="{9DB52044-B5A6-41F2-9C17-F1D770D801C1}" srcOrd="0" destOrd="0" presId="urn:microsoft.com/office/officeart/2005/8/layout/process1"/>
    <dgm:cxn modelId="{6A29E59A-42DA-496D-9790-D16F3D08F43E}" type="presParOf" srcId="{45F92F29-A3A0-46DE-9B2F-69FC90D7F4A3}" destId="{8DF9C917-CBD0-4578-9AE8-5991E8CFCEB8}" srcOrd="6" destOrd="0" presId="urn:microsoft.com/office/officeart/2005/8/layout/process1"/>
    <dgm:cxn modelId="{244813B8-1921-4F80-96B8-EF024AA2BF24}" type="presParOf" srcId="{45F92F29-A3A0-46DE-9B2F-69FC90D7F4A3}" destId="{1AD800A9-E65E-410F-BB17-6FB22249F425}" srcOrd="7" destOrd="0" presId="urn:microsoft.com/office/officeart/2005/8/layout/process1"/>
    <dgm:cxn modelId="{86A80266-6508-4567-B069-6A0FF10FCBD3}" type="presParOf" srcId="{1AD800A9-E65E-410F-BB17-6FB22249F425}" destId="{28FEA7FE-3CB8-4D7E-92F3-3F0BC413E17E}" srcOrd="0" destOrd="0" presId="urn:microsoft.com/office/officeart/2005/8/layout/process1"/>
    <dgm:cxn modelId="{93F30644-067B-4E3F-ADAF-63178CC6F8F3}" type="presParOf" srcId="{45F92F29-A3A0-46DE-9B2F-69FC90D7F4A3}" destId="{E0E354D4-2D8C-412E-856E-E532FDEDB8E5}" srcOrd="8" destOrd="0" presId="urn:microsoft.com/office/officeart/2005/8/layout/process1"/>
    <dgm:cxn modelId="{7184510F-1643-495A-B91E-9E8A5717C503}" type="presParOf" srcId="{45F92F29-A3A0-46DE-9B2F-69FC90D7F4A3}" destId="{39AFC8FA-758E-41EA-A33E-FA28FB53D8C1}" srcOrd="9" destOrd="0" presId="urn:microsoft.com/office/officeart/2005/8/layout/process1"/>
    <dgm:cxn modelId="{3E657473-B377-45E9-B418-D52D6DD6E413}" type="presParOf" srcId="{39AFC8FA-758E-41EA-A33E-FA28FB53D8C1}" destId="{476C8067-523F-4845-AF4E-C05AA0206F99}" srcOrd="0" destOrd="0" presId="urn:microsoft.com/office/officeart/2005/8/layout/process1"/>
    <dgm:cxn modelId="{5F88B80B-568B-4E28-B7A2-F84A4BFDCD43}" type="presParOf" srcId="{45F92F29-A3A0-46DE-9B2F-69FC90D7F4A3}" destId="{0DBBA1C2-7030-47A4-9CF1-366E5A53BC24}" srcOrd="10" destOrd="0" presId="urn:microsoft.com/office/officeart/2005/8/layout/process1"/>
    <dgm:cxn modelId="{E2B47D7C-4F86-49B2-86E9-05C23A545E8C}" type="presParOf" srcId="{45F92F29-A3A0-46DE-9B2F-69FC90D7F4A3}" destId="{5EC64242-97AE-43BE-A953-2D80069739C9}" srcOrd="11" destOrd="0" presId="urn:microsoft.com/office/officeart/2005/8/layout/process1"/>
    <dgm:cxn modelId="{B2CDC8D6-246F-435A-833F-95226FCD6404}" type="presParOf" srcId="{5EC64242-97AE-43BE-A953-2D80069739C9}" destId="{CA7EF37C-CFD1-4C3B-87E1-5D7EEE520234}" srcOrd="0" destOrd="0" presId="urn:microsoft.com/office/officeart/2005/8/layout/process1"/>
    <dgm:cxn modelId="{DF9368A5-9975-401B-ABBD-619E91EEAA22}" type="presParOf" srcId="{45F92F29-A3A0-46DE-9B2F-69FC90D7F4A3}" destId="{AD51EB8C-CDF7-4218-B0C3-342EA40891F1}" srcOrd="12" destOrd="0" presId="urn:microsoft.com/office/officeart/2005/8/layout/process1"/>
    <dgm:cxn modelId="{6CF71166-119A-44C3-AB6E-5DEBD8996290}" type="presParOf" srcId="{45F92F29-A3A0-46DE-9B2F-69FC90D7F4A3}" destId="{89DE6DEA-E072-4B1C-9FD6-05C867B0FC1B}" srcOrd="13" destOrd="0" presId="urn:microsoft.com/office/officeart/2005/8/layout/process1"/>
    <dgm:cxn modelId="{B8F37B43-2DFC-4628-AB4C-D71553FFFCD1}" type="presParOf" srcId="{89DE6DEA-E072-4B1C-9FD6-05C867B0FC1B}" destId="{8DC6FE89-134A-42B1-9771-31920FEEDC4F}" srcOrd="0" destOrd="0" presId="urn:microsoft.com/office/officeart/2005/8/layout/process1"/>
    <dgm:cxn modelId="{0D570DB1-C3ED-4EE8-AF33-425BC58D99E6}" type="presParOf" srcId="{45F92F29-A3A0-46DE-9B2F-69FC90D7F4A3}" destId="{432708A8-D346-40CF-8986-64478DC7722E}" srcOrd="14" destOrd="0" presId="urn:microsoft.com/office/officeart/2005/8/layout/process1"/>
    <dgm:cxn modelId="{02E43745-C59F-4910-A59C-19AF65EAF99B}" type="presParOf" srcId="{45F92F29-A3A0-46DE-9B2F-69FC90D7F4A3}" destId="{7D2D0D46-B600-46D2-B860-C322F1C36824}" srcOrd="15" destOrd="0" presId="urn:microsoft.com/office/officeart/2005/8/layout/process1"/>
    <dgm:cxn modelId="{1413126A-1FCF-4A7D-9DAA-89831DF898E6}" type="presParOf" srcId="{7D2D0D46-B600-46D2-B860-C322F1C36824}" destId="{F25EDAA1-4E81-4CB1-A8E6-3A08FB791329}" srcOrd="0" destOrd="0" presId="urn:microsoft.com/office/officeart/2005/8/layout/process1"/>
    <dgm:cxn modelId="{7F590DE0-1011-4D3F-8E28-516ACB459B3E}" type="presParOf" srcId="{45F92F29-A3A0-46DE-9B2F-69FC90D7F4A3}" destId="{3F0AE932-F8FA-4A03-9232-383FBE80FFEC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523786" y="0"/>
          <a:ext cx="927850" cy="61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4541903" y="18117"/>
        <a:ext cx="891616" cy="582333"/>
      </dsp:txXfrm>
    </dsp:sp>
    <dsp:sp modelId="{ABFC1C3A-8203-4835-8468-D6B994E0A844}">
      <dsp:nvSpPr>
        <dsp:cNvPr id="0" name=""/>
        <dsp:cNvSpPr/>
      </dsp:nvSpPr>
      <dsp:spPr>
        <a:xfrm>
          <a:off x="1670645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3317065" y="0"/>
              </a:moveTo>
              <a:lnTo>
                <a:pt x="3317065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206720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參數設計</a:t>
          </a:r>
        </a:p>
      </dsp:txBody>
      <dsp:txXfrm>
        <a:off x="1224837" y="884110"/>
        <a:ext cx="891616" cy="582333"/>
      </dsp:txXfrm>
    </dsp:sp>
    <dsp:sp modelId="{E18A5D41-7536-431A-B98D-E9FA36715AB6}">
      <dsp:nvSpPr>
        <dsp:cNvPr id="0" name=""/>
        <dsp:cNvSpPr/>
      </dsp:nvSpPr>
      <dsp:spPr>
        <a:xfrm>
          <a:off x="468429" y="1484561"/>
          <a:ext cx="1202216" cy="254670"/>
        </a:xfrm>
        <a:custGeom>
          <a:avLst/>
          <a:gdLst/>
          <a:ahLst/>
          <a:cxnLst/>
          <a:rect l="0" t="0" r="0" b="0"/>
          <a:pathLst>
            <a:path>
              <a:moveTo>
                <a:pt x="1202216" y="0"/>
              </a:moveTo>
              <a:lnTo>
                <a:pt x="1202216" y="127335"/>
              </a:lnTo>
              <a:lnTo>
                <a:pt x="0" y="127335"/>
              </a:lnTo>
              <a:lnTo>
                <a:pt x="0" y="25467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0F81-52B2-4889-801E-26EABBCE81F2}">
      <dsp:nvSpPr>
        <dsp:cNvPr id="0" name=""/>
        <dsp:cNvSpPr/>
      </dsp:nvSpPr>
      <dsp:spPr>
        <a:xfrm>
          <a:off x="4504" y="1739231"/>
          <a:ext cx="927850" cy="618567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22621" y="1757348"/>
        <a:ext cx="891616" cy="582333"/>
      </dsp:txXfrm>
    </dsp:sp>
    <dsp:sp modelId="{82A13A71-1A60-468A-8D42-AE4EA3F4ABF9}">
      <dsp:nvSpPr>
        <dsp:cNvPr id="0" name=""/>
        <dsp:cNvSpPr/>
      </dsp:nvSpPr>
      <dsp:spPr>
        <a:xfrm>
          <a:off x="1624925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206720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224837" y="1750104"/>
        <a:ext cx="891616" cy="582333"/>
      </dsp:txXfrm>
    </dsp:sp>
    <dsp:sp modelId="{F4E79130-6045-47E8-ADE4-43A2E31B9530}">
      <dsp:nvSpPr>
        <dsp:cNvPr id="0" name=""/>
        <dsp:cNvSpPr/>
      </dsp:nvSpPr>
      <dsp:spPr>
        <a:xfrm>
          <a:off x="1670645" y="1484561"/>
          <a:ext cx="120620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1206205" y="123713"/>
              </a:lnTo>
              <a:lnTo>
                <a:pt x="1206205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2412926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Sobel </a:t>
          </a:r>
          <a:r>
            <a:rPr lang="en-US" altLang="zh-TW" sz="1300" kern="1200" dirty="0" err="1"/>
            <a:t>kernal</a:t>
          </a:r>
          <a:endParaRPr lang="zh-TW" altLang="en-US" sz="1300" kern="1200" dirty="0"/>
        </a:p>
      </dsp:txBody>
      <dsp:txXfrm>
        <a:off x="2431043" y="1750104"/>
        <a:ext cx="891616" cy="582333"/>
      </dsp:txXfrm>
    </dsp:sp>
    <dsp:sp modelId="{D91636F6-71D0-41BD-A2FA-D00885F25448}">
      <dsp:nvSpPr>
        <dsp:cNvPr id="0" name=""/>
        <dsp:cNvSpPr/>
      </dsp:nvSpPr>
      <dsp:spPr>
        <a:xfrm>
          <a:off x="2876851" y="618567"/>
          <a:ext cx="2110860" cy="247426"/>
        </a:xfrm>
        <a:custGeom>
          <a:avLst/>
          <a:gdLst/>
          <a:ahLst/>
          <a:cxnLst/>
          <a:rect l="0" t="0" r="0" b="0"/>
          <a:pathLst>
            <a:path>
              <a:moveTo>
                <a:pt x="2110860" y="0"/>
              </a:moveTo>
              <a:lnTo>
                <a:pt x="2110860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2412926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  <a:r>
            <a:rPr lang="en-US" altLang="zh-TW" sz="1300" kern="1200" dirty="0"/>
            <a:t>(Sobel)</a:t>
          </a:r>
          <a:endParaRPr lang="zh-TW" altLang="en-US" sz="1300" kern="1200" dirty="0"/>
        </a:p>
      </dsp:txBody>
      <dsp:txXfrm>
        <a:off x="2431043" y="884110"/>
        <a:ext cx="891616" cy="582333"/>
      </dsp:txXfrm>
    </dsp:sp>
    <dsp:sp modelId="{B0C8C50B-F950-41F6-B0AC-F5FEB837A5FF}">
      <dsp:nvSpPr>
        <dsp:cNvPr id="0" name=""/>
        <dsp:cNvSpPr/>
      </dsp:nvSpPr>
      <dsp:spPr>
        <a:xfrm>
          <a:off x="4083057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904654" y="0"/>
              </a:moveTo>
              <a:lnTo>
                <a:pt x="904654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361913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紋路統計</a:t>
          </a:r>
        </a:p>
      </dsp:txBody>
      <dsp:txXfrm>
        <a:off x="3637249" y="884110"/>
        <a:ext cx="891616" cy="582333"/>
      </dsp:txXfrm>
    </dsp:sp>
    <dsp:sp modelId="{B9537F37-064F-4FF2-BD56-39BD6118D446}">
      <dsp:nvSpPr>
        <dsp:cNvPr id="0" name=""/>
        <dsp:cNvSpPr/>
      </dsp:nvSpPr>
      <dsp:spPr>
        <a:xfrm>
          <a:off x="4037337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E8E-0FE4-4D58-BC7B-F4AEF6A79F5A}">
      <dsp:nvSpPr>
        <dsp:cNvPr id="0" name=""/>
        <dsp:cNvSpPr/>
      </dsp:nvSpPr>
      <dsp:spPr>
        <a:xfrm>
          <a:off x="3619132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3637249" y="1750104"/>
        <a:ext cx="891616" cy="582333"/>
      </dsp:txXfrm>
    </dsp:sp>
    <dsp:sp modelId="{4D3C25FF-1AE3-4258-9126-7D3F05B1B518}">
      <dsp:nvSpPr>
        <dsp:cNvPr id="0" name=""/>
        <dsp:cNvSpPr/>
      </dsp:nvSpPr>
      <dsp:spPr>
        <a:xfrm>
          <a:off x="4987711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904654" y="123713"/>
              </a:lnTo>
              <a:lnTo>
                <a:pt x="904654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5428441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5446558" y="884110"/>
        <a:ext cx="891616" cy="582333"/>
      </dsp:txXfrm>
    </dsp:sp>
    <dsp:sp modelId="{EB5BBC64-10B6-494A-AC27-90EAE5F1C357}">
      <dsp:nvSpPr>
        <dsp:cNvPr id="0" name=""/>
        <dsp:cNvSpPr/>
      </dsp:nvSpPr>
      <dsp:spPr>
        <a:xfrm>
          <a:off x="5289263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4825338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labeling</a:t>
          </a:r>
          <a:endParaRPr lang="zh-TW" altLang="en-US" sz="1300" kern="1200" dirty="0"/>
        </a:p>
      </dsp:txBody>
      <dsp:txXfrm>
        <a:off x="4843455" y="1750104"/>
        <a:ext cx="891616" cy="582333"/>
      </dsp:txXfrm>
    </dsp:sp>
    <dsp:sp modelId="{0994B7D5-A450-4011-BF11-9C932BD198ED}">
      <dsp:nvSpPr>
        <dsp:cNvPr id="0" name=""/>
        <dsp:cNvSpPr/>
      </dsp:nvSpPr>
      <dsp:spPr>
        <a:xfrm>
          <a:off x="5892366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6B9E3-4091-411F-9EBA-03F26B8DD179}">
      <dsp:nvSpPr>
        <dsp:cNvPr id="0" name=""/>
        <dsp:cNvSpPr/>
      </dsp:nvSpPr>
      <dsp:spPr>
        <a:xfrm>
          <a:off x="6031543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近似</a:t>
          </a:r>
        </a:p>
      </dsp:txBody>
      <dsp:txXfrm>
        <a:off x="6049660" y="1750104"/>
        <a:ext cx="891616" cy="582333"/>
      </dsp:txXfrm>
    </dsp:sp>
    <dsp:sp modelId="{2B57FCE1-B691-41ED-A4CF-5D60343F76B2}">
      <dsp:nvSpPr>
        <dsp:cNvPr id="0" name=""/>
        <dsp:cNvSpPr/>
      </dsp:nvSpPr>
      <dsp:spPr>
        <a:xfrm>
          <a:off x="6449749" y="2350554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EB4D-A71D-4E74-B3D2-68E33B9EFF8F}">
      <dsp:nvSpPr>
        <dsp:cNvPr id="0" name=""/>
        <dsp:cNvSpPr/>
      </dsp:nvSpPr>
      <dsp:spPr>
        <a:xfrm>
          <a:off x="6031543" y="2597981"/>
          <a:ext cx="927850" cy="618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 measure</a:t>
          </a:r>
          <a:endParaRPr lang="zh-TW" altLang="en-US" sz="1300" kern="1200" dirty="0"/>
        </a:p>
      </dsp:txBody>
      <dsp:txXfrm>
        <a:off x="6049660" y="2616098"/>
        <a:ext cx="891616" cy="582333"/>
      </dsp:txXfrm>
    </dsp:sp>
    <dsp:sp modelId="{162901B0-4F07-460F-88FF-A75C905B5A1B}">
      <dsp:nvSpPr>
        <dsp:cNvPr id="0" name=""/>
        <dsp:cNvSpPr/>
      </dsp:nvSpPr>
      <dsp:spPr>
        <a:xfrm>
          <a:off x="4987711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3317065" y="123713"/>
              </a:lnTo>
              <a:lnTo>
                <a:pt x="3317065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784085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7858969" y="884110"/>
        <a:ext cx="891616" cy="582333"/>
      </dsp:txXfrm>
    </dsp:sp>
    <dsp:sp modelId="{A1DBAA24-5844-4AEB-B0C9-A230E5714583}">
      <dsp:nvSpPr>
        <dsp:cNvPr id="0" name=""/>
        <dsp:cNvSpPr/>
      </dsp:nvSpPr>
      <dsp:spPr>
        <a:xfrm>
          <a:off x="7701675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7237749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3x3LBP</a:t>
          </a:r>
          <a:endParaRPr lang="zh-TW" altLang="en-US" sz="1300" kern="1200" dirty="0"/>
        </a:p>
      </dsp:txBody>
      <dsp:txXfrm>
        <a:off x="7255866" y="1750104"/>
        <a:ext cx="891616" cy="582333"/>
      </dsp:txXfrm>
    </dsp:sp>
    <dsp:sp modelId="{DEFF0353-822C-4FC8-B5B7-106EE2E38D7F}">
      <dsp:nvSpPr>
        <dsp:cNvPr id="0" name=""/>
        <dsp:cNvSpPr/>
      </dsp:nvSpPr>
      <dsp:spPr>
        <a:xfrm>
          <a:off x="8304777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8443955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8462072" y="1750104"/>
        <a:ext cx="891616" cy="582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AA5DF-92AF-4213-BAAF-89BDC4AD1B15}">
      <dsp:nvSpPr>
        <dsp:cNvPr id="0" name=""/>
        <dsp:cNvSpPr/>
      </dsp:nvSpPr>
      <dsp:spPr>
        <a:xfrm>
          <a:off x="3665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</a:t>
          </a:r>
          <a:endParaRPr lang="zh-TW" altLang="en-US" sz="1200" kern="1200" dirty="0"/>
        </a:p>
      </dsp:txBody>
      <dsp:txXfrm>
        <a:off x="18568" y="1608334"/>
        <a:ext cx="818255" cy="479030"/>
      </dsp:txXfrm>
    </dsp:sp>
    <dsp:sp modelId="{0A205FCE-3CB6-43CB-8F39-56EFD2B65926}">
      <dsp:nvSpPr>
        <dsp:cNvPr id="0" name=""/>
        <dsp:cNvSpPr/>
      </dsp:nvSpPr>
      <dsp:spPr>
        <a:xfrm>
          <a:off x="936532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36532" y="1784754"/>
        <a:ext cx="125852" cy="126191"/>
      </dsp:txXfrm>
    </dsp:sp>
    <dsp:sp modelId="{348E7577-082C-497E-B7E6-B584D55D62DD}">
      <dsp:nvSpPr>
        <dsp:cNvPr id="0" name=""/>
        <dsp:cNvSpPr/>
      </dsp:nvSpPr>
      <dsp:spPr>
        <a:xfrm>
          <a:off x="1190950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Searching </a:t>
          </a:r>
          <a:r>
            <a:rPr lang="en-US" altLang="zh-TW" sz="1200" kern="1200" dirty="0" err="1"/>
            <a:t>aera</a:t>
          </a:r>
          <a:endParaRPr lang="zh-TW" altLang="en-US" sz="1200" kern="1200" dirty="0"/>
        </a:p>
      </dsp:txBody>
      <dsp:txXfrm>
        <a:off x="1205853" y="1608334"/>
        <a:ext cx="818255" cy="479030"/>
      </dsp:txXfrm>
    </dsp:sp>
    <dsp:sp modelId="{EC65F807-812C-4606-8E63-1436EB0D4205}">
      <dsp:nvSpPr>
        <dsp:cNvPr id="0" name=""/>
        <dsp:cNvSpPr/>
      </dsp:nvSpPr>
      <dsp:spPr>
        <a:xfrm>
          <a:off x="2123817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123817" y="1784754"/>
        <a:ext cx="125852" cy="126191"/>
      </dsp:txXfrm>
    </dsp:sp>
    <dsp:sp modelId="{A690246A-9F84-4CDF-85D4-B2C823624DBC}">
      <dsp:nvSpPr>
        <dsp:cNvPr id="0" name=""/>
        <dsp:cNvSpPr/>
      </dsp:nvSpPr>
      <dsp:spPr>
        <a:xfrm>
          <a:off x="237823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 </a:t>
          </a:r>
          <a:r>
            <a:rPr lang="en-US" altLang="zh-TW" sz="1200" kern="1200" dirty="0"/>
            <a:t>code</a:t>
          </a:r>
          <a:endParaRPr lang="zh-TW" altLang="en-US" sz="1200" kern="1200" dirty="0"/>
        </a:p>
      </dsp:txBody>
      <dsp:txXfrm>
        <a:off x="2393139" y="1608334"/>
        <a:ext cx="818255" cy="479030"/>
      </dsp:txXfrm>
    </dsp:sp>
    <dsp:sp modelId="{AE8CCFC3-32D2-4F2D-BA0B-7271B65C2BB4}">
      <dsp:nvSpPr>
        <dsp:cNvPr id="0" name=""/>
        <dsp:cNvSpPr/>
      </dsp:nvSpPr>
      <dsp:spPr>
        <a:xfrm>
          <a:off x="3311103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311103" y="1784754"/>
        <a:ext cx="125852" cy="126191"/>
      </dsp:txXfrm>
    </dsp:sp>
    <dsp:sp modelId="{8DF9C917-CBD0-4578-9AE8-5991E8CFCEB8}">
      <dsp:nvSpPr>
        <dsp:cNvPr id="0" name=""/>
        <dsp:cNvSpPr/>
      </dsp:nvSpPr>
      <dsp:spPr>
        <a:xfrm>
          <a:off x="3565521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3580424" y="1608334"/>
        <a:ext cx="818255" cy="479030"/>
      </dsp:txXfrm>
    </dsp:sp>
    <dsp:sp modelId="{1AD800A9-E65E-410F-BB17-6FB22249F425}">
      <dsp:nvSpPr>
        <dsp:cNvPr id="0" name=""/>
        <dsp:cNvSpPr/>
      </dsp:nvSpPr>
      <dsp:spPr>
        <a:xfrm>
          <a:off x="4498388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498388" y="1784754"/>
        <a:ext cx="125852" cy="126191"/>
      </dsp:txXfrm>
    </dsp:sp>
    <dsp:sp modelId="{E0E354D4-2D8C-412E-856E-E532FDEDB8E5}">
      <dsp:nvSpPr>
        <dsp:cNvPr id="0" name=""/>
        <dsp:cNvSpPr/>
      </dsp:nvSpPr>
      <dsp:spPr>
        <a:xfrm>
          <a:off x="475280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sorting</a:t>
          </a:r>
          <a:endParaRPr lang="zh-TW" altLang="en-US" sz="1200" kern="1200" dirty="0"/>
        </a:p>
      </dsp:txBody>
      <dsp:txXfrm>
        <a:off x="4767709" y="1608334"/>
        <a:ext cx="818255" cy="479030"/>
      </dsp:txXfrm>
    </dsp:sp>
    <dsp:sp modelId="{39AFC8FA-758E-41EA-A33E-FA28FB53D8C1}">
      <dsp:nvSpPr>
        <dsp:cNvPr id="0" name=""/>
        <dsp:cNvSpPr/>
      </dsp:nvSpPr>
      <dsp:spPr>
        <a:xfrm>
          <a:off x="568567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685674" y="1784754"/>
        <a:ext cx="125852" cy="126191"/>
      </dsp:txXfrm>
    </dsp:sp>
    <dsp:sp modelId="{0DBBA1C2-7030-47A4-9CF1-366E5A53BC24}">
      <dsp:nvSpPr>
        <dsp:cNvPr id="0" name=""/>
        <dsp:cNvSpPr/>
      </dsp:nvSpPr>
      <dsp:spPr>
        <a:xfrm>
          <a:off x="5940092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1-norm </a:t>
          </a:r>
          <a:r>
            <a:rPr lang="en-US" altLang="zh-TW" sz="1200" kern="1200" dirty="0" err="1"/>
            <a:t>dist</a:t>
          </a:r>
          <a:endParaRPr lang="zh-TW" altLang="en-US" sz="1200" kern="1200" dirty="0"/>
        </a:p>
      </dsp:txBody>
      <dsp:txXfrm>
        <a:off x="5954995" y="1608334"/>
        <a:ext cx="818255" cy="479030"/>
      </dsp:txXfrm>
    </dsp:sp>
    <dsp:sp modelId="{5EC64242-97AE-43BE-A953-2D80069739C9}">
      <dsp:nvSpPr>
        <dsp:cNvPr id="0" name=""/>
        <dsp:cNvSpPr/>
      </dsp:nvSpPr>
      <dsp:spPr>
        <a:xfrm>
          <a:off x="6872959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872959" y="1784754"/>
        <a:ext cx="125852" cy="126191"/>
      </dsp:txXfrm>
    </dsp:sp>
    <dsp:sp modelId="{AD51EB8C-CDF7-4218-B0C3-342EA40891F1}">
      <dsp:nvSpPr>
        <dsp:cNvPr id="0" name=""/>
        <dsp:cNvSpPr/>
      </dsp:nvSpPr>
      <dsp:spPr>
        <a:xfrm>
          <a:off x="7127377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Distance measure</a:t>
          </a:r>
          <a:endParaRPr lang="zh-TW" altLang="en-US" sz="1200" kern="1200" dirty="0"/>
        </a:p>
      </dsp:txBody>
      <dsp:txXfrm>
        <a:off x="7142280" y="1608334"/>
        <a:ext cx="818255" cy="479030"/>
      </dsp:txXfrm>
    </dsp:sp>
    <dsp:sp modelId="{89DE6DEA-E072-4B1C-9FD6-05C867B0FC1B}">
      <dsp:nvSpPr>
        <dsp:cNvPr id="0" name=""/>
        <dsp:cNvSpPr/>
      </dsp:nvSpPr>
      <dsp:spPr>
        <a:xfrm>
          <a:off x="806024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8060244" y="1784754"/>
        <a:ext cx="125852" cy="126191"/>
      </dsp:txXfrm>
    </dsp:sp>
    <dsp:sp modelId="{432708A8-D346-40CF-8986-64478DC7722E}">
      <dsp:nvSpPr>
        <dsp:cNvPr id="0" name=""/>
        <dsp:cNvSpPr/>
      </dsp:nvSpPr>
      <dsp:spPr>
        <a:xfrm>
          <a:off x="8314663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&lt;</a:t>
          </a:r>
          <a:r>
            <a:rPr lang="en-US" altLang="zh-TW" sz="1200" kern="1200" dirty="0" err="1"/>
            <a:t>th</a:t>
          </a:r>
          <a:endParaRPr lang="zh-TW" altLang="en-US" sz="1200" kern="1200" dirty="0"/>
        </a:p>
      </dsp:txBody>
      <dsp:txXfrm>
        <a:off x="8329566" y="1608334"/>
        <a:ext cx="818255" cy="479030"/>
      </dsp:txXfrm>
    </dsp:sp>
    <dsp:sp modelId="{7D2D0D46-B600-46D2-B860-C322F1C36824}">
      <dsp:nvSpPr>
        <dsp:cNvPr id="0" name=""/>
        <dsp:cNvSpPr/>
      </dsp:nvSpPr>
      <dsp:spPr>
        <a:xfrm>
          <a:off x="9247530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247530" y="1784754"/>
        <a:ext cx="125852" cy="126191"/>
      </dsp:txXfrm>
    </dsp:sp>
    <dsp:sp modelId="{3F0AE932-F8FA-4A03-9232-383FBE80FFEC}">
      <dsp:nvSpPr>
        <dsp:cNvPr id="0" name=""/>
        <dsp:cNvSpPr/>
      </dsp:nvSpPr>
      <dsp:spPr>
        <a:xfrm>
          <a:off x="9501948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Boolean</a:t>
          </a:r>
          <a:endParaRPr lang="zh-TW" altLang="en-US" sz="1200" kern="1200" dirty="0"/>
        </a:p>
      </dsp:txBody>
      <dsp:txXfrm>
        <a:off x="9516851" y="1608334"/>
        <a:ext cx="818255" cy="47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11775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212684"/>
              </p:ext>
            </p:extLst>
          </p:nvPr>
        </p:nvGraphicFramePr>
        <p:xfrm>
          <a:off x="677689" y="1338467"/>
          <a:ext cx="937232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CA4A-3480-46A5-95C6-B2EF241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4AC766-F4B8-42F5-87A6-20E8A0421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29995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6764AA-D557-4564-9BE8-1F053F13EA77}"/>
              </a:ext>
            </a:extLst>
          </p:cNvPr>
          <p:cNvSpPr/>
          <p:nvPr/>
        </p:nvSpPr>
        <p:spPr>
          <a:xfrm>
            <a:off x="1582971" y="327065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6831EC-4640-487D-97AF-B2F85E07AD42}"/>
              </a:ext>
            </a:extLst>
          </p:cNvPr>
          <p:cNvSpPr/>
          <p:nvPr/>
        </p:nvSpPr>
        <p:spPr>
          <a:xfrm>
            <a:off x="2835936" y="325702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N*N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BFF0A-7DB6-4991-9B30-0B9860393286}"/>
              </a:ext>
            </a:extLst>
          </p:cNvPr>
          <p:cNvSpPr/>
          <p:nvPr/>
        </p:nvSpPr>
        <p:spPr>
          <a:xfrm>
            <a:off x="6096000" y="3205644"/>
            <a:ext cx="984833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LBPmode8bit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/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`−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  <a:blipFill>
                <a:blip r:embed="rId7"/>
                <a:stretch>
                  <a:fillRect l="-54225" t="-84043" r="-41549" b="-1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AC33F49-F730-4136-9ECC-213264DA5488}"/>
              </a:ext>
            </a:extLst>
          </p:cNvPr>
          <p:cNvSpPr/>
          <p:nvPr/>
        </p:nvSpPr>
        <p:spPr>
          <a:xfrm rot="16200000">
            <a:off x="5977424" y="4387442"/>
            <a:ext cx="22650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EF577D-D791-49D9-9BB8-81CB12D3B509}"/>
              </a:ext>
            </a:extLst>
          </p:cNvPr>
          <p:cNvSpPr/>
          <p:nvPr/>
        </p:nvSpPr>
        <p:spPr>
          <a:xfrm>
            <a:off x="5705502" y="4697110"/>
            <a:ext cx="846301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5B52A-9F2F-41C1-BA38-CE9E64CFBB44}"/>
              </a:ext>
            </a:extLst>
          </p:cNvPr>
          <p:cNvSpPr/>
          <p:nvPr/>
        </p:nvSpPr>
        <p:spPr>
          <a:xfrm>
            <a:off x="4988397" y="3270657"/>
            <a:ext cx="846301" cy="26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LBP_hist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0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D28638-BAC7-4857-BE56-D4B14F954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138544"/>
              </p:ext>
            </p:extLst>
          </p:nvPr>
        </p:nvGraphicFramePr>
        <p:xfrm>
          <a:off x="914400" y="2095500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Image(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將影像轉換為灰階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6EE0137-715E-4FF2-A9D6-E953AFFA1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967859"/>
              </p:ext>
            </p:extLst>
          </p:nvPr>
        </p:nvGraphicFramePr>
        <p:xfrm>
          <a:off x="913880" y="4050067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0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59CBD12B-A237-4429-BEC9-E7E9066FE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482036"/>
              </p:ext>
            </p:extLst>
          </p:nvPr>
        </p:nvGraphicFramePr>
        <p:xfrm>
          <a:off x="780715" y="2008203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7B2709A7-CC2D-453A-9582-44D975E15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04755"/>
              </p:ext>
            </p:extLst>
          </p:nvPr>
        </p:nvGraphicFramePr>
        <p:xfrm>
          <a:off x="780715" y="4050067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DD2BADA7-A456-4A57-B186-CD74F317C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47437"/>
              </p:ext>
            </p:extLst>
          </p:nvPr>
        </p:nvGraphicFramePr>
        <p:xfrm>
          <a:off x="913880" y="2114735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E9D78EAE-4D6E-4D1A-97C8-0EEA66B3A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635037"/>
              </p:ext>
            </p:extLst>
          </p:nvPr>
        </p:nvGraphicFramePr>
        <p:xfrm>
          <a:off x="913880" y="4050067"/>
          <a:ext cx="103536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cv2.threshold()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進行二值化分割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9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83</TotalTime>
  <Words>120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Bookman Old Style</vt:lpstr>
      <vt:lpstr>Cambria Math</vt:lpstr>
      <vt:lpstr>Rockwell</vt:lpstr>
      <vt:lpstr>Times New Roman</vt:lpstr>
      <vt:lpstr>Damask</vt:lpstr>
      <vt:lpstr>馬路分割</vt:lpstr>
      <vt:lpstr>breakdowm</vt:lpstr>
      <vt:lpstr>流程架構圖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10</cp:revision>
  <dcterms:created xsi:type="dcterms:W3CDTF">2024-10-24T05:57:23Z</dcterms:created>
  <dcterms:modified xsi:type="dcterms:W3CDTF">2024-11-07T05:08:27Z</dcterms:modified>
</cp:coreProperties>
</file>