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pPr algn="ctr"/>
          <a:r>
            <a:rPr lang="zh-TW" altLang="en-US" dirty="0"/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B9A3D876-ADDC-41AF-8FD3-AD909A663243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BF4508D0-7BFD-4ABE-8EAC-5D47647788E2}" type="par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349609FD-AA07-4D88-B1A9-0AE983830D60}" type="sib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96C611B4-A085-4A46-AB96-FFB6F24BE585}">
      <dgm:prSet phldrT="[文字]"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CE298656-542D-4FF2-916C-5876C70D829D}" type="par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B707F55C-61C0-4071-AB41-427ADAC1D6B7}" type="sib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zh-TW" altLang="en-US" dirty="0"/>
            <a:t>圈起來</a:t>
          </a: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紋路統計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 err="1"/>
            <a:t>lbp_code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90B49BA3-45E8-459B-9425-FA5D734C030C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1825343A-46E0-4E31-A173-ECB0A08116F0}" type="par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7DD6FEBC-979C-4ED9-9452-ADC2E0601EFD}" type="sib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Sobel </a:t>
          </a:r>
          <a:r>
            <a:rPr lang="en-US" altLang="zh-TW" dirty="0" err="1"/>
            <a:t>kernal</a:t>
          </a:r>
          <a:endParaRPr lang="zh-TW" altLang="en-US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3B9984E5-17F9-4CD6-8037-F89F2B505B2C}">
      <dgm:prSet/>
      <dgm:spPr/>
      <dgm:t>
        <a:bodyPr/>
        <a:lstStyle/>
        <a:p>
          <a:r>
            <a:rPr lang="zh-TW" altLang="en-US" dirty="0"/>
            <a:t>近似</a:t>
          </a:r>
        </a:p>
      </dgm:t>
    </dgm:pt>
    <dgm:pt modelId="{549F6DFD-ED6E-4E91-AEAD-BC23D5E0915C}" type="par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C6475063-EA3F-40DA-B073-CCCDD5813799}" type="sib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/>
      <dgm:spPr/>
      <dgm:t>
        <a:bodyPr/>
        <a:lstStyle/>
        <a:p>
          <a:r>
            <a:rPr lang="en-US" altLang="zh-TW" dirty="0" err="1"/>
            <a:t>gray_image</a:t>
          </a:r>
          <a:endParaRPr lang="zh-TW" altLang="en-US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76D123FC-4B48-4BB4-860F-4FCBFD9BAC35}">
      <dgm:prSet/>
      <dgm:spPr/>
      <dgm:t>
        <a:bodyPr/>
        <a:lstStyle/>
        <a:p>
          <a:r>
            <a:rPr lang="en-US" altLang="zh-TW" dirty="0" err="1"/>
            <a:t>sobel</a:t>
          </a:r>
          <a:r>
            <a:rPr lang="en-US" altLang="zh-TW" dirty="0"/>
            <a:t> </a:t>
          </a:r>
          <a:endParaRPr lang="zh-TW" altLang="en-US" dirty="0"/>
        </a:p>
      </dgm:t>
    </dgm:pt>
    <dgm:pt modelId="{BD5A984C-962F-46E5-8115-CD4E8EAC986C}" type="par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6D051AD8-9DD6-48BB-8F59-295AC771FE6B}" type="sib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/>
      <dgm:spPr/>
      <dgm:t>
        <a:bodyPr/>
        <a:lstStyle/>
        <a:p>
          <a:r>
            <a:rPr lang="zh-TW" altLang="en-US" dirty="0"/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6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6"/>
      <dgm:spPr/>
    </dgm:pt>
    <dgm:pt modelId="{5D705609-E754-4E46-9381-B12C74A09BB9}" type="pres">
      <dgm:prSet presAssocID="{BC59D00D-6BA2-4219-BC83-DDF900E211CE}" presName="hierChild3" presStyleCnt="0"/>
      <dgm:spPr/>
    </dgm:pt>
    <dgm:pt modelId="{E18A5D41-7536-431A-B98D-E9FA36715AB6}" type="pres">
      <dgm:prSet presAssocID="{BF4508D0-7BFD-4ABE-8EAC-5D47647788E2}" presName="Name19" presStyleLbl="parChTrans1D3" presStyleIdx="0" presStyleCnt="10"/>
      <dgm:spPr/>
    </dgm:pt>
    <dgm:pt modelId="{1A65E827-DFE9-4D59-AE5B-621F9301D895}" type="pres">
      <dgm:prSet presAssocID="{B9A3D876-ADDC-41AF-8FD3-AD909A663243}" presName="Name21" presStyleCnt="0"/>
      <dgm:spPr/>
    </dgm:pt>
    <dgm:pt modelId="{CB040F81-52B2-4889-801E-26EABBCE81F2}" type="pres">
      <dgm:prSet presAssocID="{B9A3D876-ADDC-41AF-8FD3-AD909A663243}" presName="level2Shape" presStyleLbl="node3" presStyleIdx="0" presStyleCnt="10" custLinFactNeighborX="430" custLinFactNeighborY="1171"/>
      <dgm:spPr/>
    </dgm:pt>
    <dgm:pt modelId="{CA3C7187-D5B5-48EE-88B1-8B75CA9FD415}" type="pres">
      <dgm:prSet presAssocID="{B9A3D876-ADDC-41AF-8FD3-AD909A663243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1" presStyleCnt="10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1" presStyleCnt="10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2" presStyleCnt="10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2" presStyleCnt="10"/>
      <dgm:spPr/>
    </dgm:pt>
    <dgm:pt modelId="{49190BB6-EB01-4DBC-8122-90AD36E9F439}" type="pres">
      <dgm:prSet presAssocID="{F79D78C9-802F-44E4-AD88-C9A81970EB1E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6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6"/>
      <dgm:spPr/>
    </dgm:pt>
    <dgm:pt modelId="{584D00D9-B11A-46DE-B962-D39F32508A34}" type="pres">
      <dgm:prSet presAssocID="{68E7D742-76AA-4425-AF7F-B3BAF9E822D3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6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6"/>
      <dgm:spPr/>
    </dgm:pt>
    <dgm:pt modelId="{30AD7E7C-F692-4B29-8827-7D5C5DDD221F}" type="pres">
      <dgm:prSet presAssocID="{03BC42E8-1582-46F4-A24D-B25B1C1624D1}" presName="hierChild3" presStyleCnt="0"/>
      <dgm:spPr/>
    </dgm:pt>
    <dgm:pt modelId="{21E97D07-496F-4B56-A41A-B67375596797}" type="pres">
      <dgm:prSet presAssocID="{BD5A984C-962F-46E5-8115-CD4E8EAC986C}" presName="Name19" presStyleLbl="parChTrans1D3" presStyleIdx="3" presStyleCnt="10"/>
      <dgm:spPr/>
    </dgm:pt>
    <dgm:pt modelId="{392B7467-67A0-4575-84E6-BBB39C50CE04}" type="pres">
      <dgm:prSet presAssocID="{76D123FC-4B48-4BB4-860F-4FCBFD9BAC35}" presName="Name21" presStyleCnt="0"/>
      <dgm:spPr/>
    </dgm:pt>
    <dgm:pt modelId="{8EA4A6B2-AF1C-4C0C-9511-E44D5F998259}" type="pres">
      <dgm:prSet presAssocID="{76D123FC-4B48-4BB4-860F-4FCBFD9BAC35}" presName="level2Shape" presStyleLbl="node3" presStyleIdx="3" presStyleCnt="10"/>
      <dgm:spPr/>
    </dgm:pt>
    <dgm:pt modelId="{14AAD321-67B0-429B-BDA6-C463C009CC89}" type="pres">
      <dgm:prSet presAssocID="{76D123FC-4B48-4BB4-860F-4FCBFD9BAC35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4" presStyleCnt="10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4" presStyleCnt="10"/>
      <dgm:spPr/>
    </dgm:pt>
    <dgm:pt modelId="{9BA0BBDA-E636-43F4-9FBE-8144BEF340EB}" type="pres">
      <dgm:prSet presAssocID="{DF508EE5-879A-4B5B-9056-AD664CD6D289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3" presStyleCnt="6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3" presStyleCnt="6"/>
      <dgm:spPr/>
    </dgm:pt>
    <dgm:pt modelId="{D7CFF6D0-8A0A-453C-8A73-CCFA0A46056A}" type="pres">
      <dgm:prSet presAssocID="{21F5AC30-478E-4480-9268-CDA12215BE45}" presName="hierChild3" presStyleCnt="0"/>
      <dgm:spPr/>
    </dgm:pt>
    <dgm:pt modelId="{B9537F37-064F-4FF2-BD56-39BD6118D446}" type="pres">
      <dgm:prSet presAssocID="{CE298656-542D-4FF2-916C-5876C70D829D}" presName="Name19" presStyleLbl="parChTrans1D3" presStyleIdx="5" presStyleCnt="10"/>
      <dgm:spPr/>
    </dgm:pt>
    <dgm:pt modelId="{E04A182B-435E-41AF-8176-01C57B318FEA}" type="pres">
      <dgm:prSet presAssocID="{96C611B4-A085-4A46-AB96-FFB6F24BE585}" presName="Name21" presStyleCnt="0"/>
      <dgm:spPr/>
    </dgm:pt>
    <dgm:pt modelId="{95206E8E-0FE4-4D58-BC7B-F4AEF6A79F5A}" type="pres">
      <dgm:prSet presAssocID="{96C611B4-A085-4A46-AB96-FFB6F24BE585}" presName="level2Shape" presStyleLbl="node3" presStyleIdx="5" presStyleCnt="10"/>
      <dgm:spPr/>
    </dgm:pt>
    <dgm:pt modelId="{1AEEC0CC-F50A-468E-BA0B-12870A068F22}" type="pres">
      <dgm:prSet presAssocID="{96C611B4-A085-4A46-AB96-FFB6F24BE585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4" presStyleCnt="6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4" presStyleCnt="6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6" presStyleCnt="10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6" presStyleCnt="10"/>
      <dgm:spPr/>
    </dgm:pt>
    <dgm:pt modelId="{F05C5F87-F74E-4B08-B1E0-3B2EE9E50515}" type="pres">
      <dgm:prSet presAssocID="{F4470851-7C9F-4319-84DB-3AB0AE3A65F3}" presName="hierChild3" presStyleCnt="0"/>
      <dgm:spPr/>
    </dgm:pt>
    <dgm:pt modelId="{0994B7D5-A450-4011-BF11-9C932BD198ED}" type="pres">
      <dgm:prSet presAssocID="{549F6DFD-ED6E-4E91-AEAD-BC23D5E0915C}" presName="Name19" presStyleLbl="parChTrans1D3" presStyleIdx="7" presStyleCnt="10"/>
      <dgm:spPr/>
    </dgm:pt>
    <dgm:pt modelId="{727E83DC-4120-4DA9-A5E3-16FCF89C192E}" type="pres">
      <dgm:prSet presAssocID="{3B9984E5-17F9-4CD6-8037-F89F2B505B2C}" presName="Name21" presStyleCnt="0"/>
      <dgm:spPr/>
    </dgm:pt>
    <dgm:pt modelId="{C596B9E3-4091-411F-9EBA-03F26B8DD179}" type="pres">
      <dgm:prSet presAssocID="{3B9984E5-17F9-4CD6-8037-F89F2B505B2C}" presName="level2Shape" presStyleLbl="node3" presStyleIdx="7" presStyleCnt="10"/>
      <dgm:spPr/>
    </dgm:pt>
    <dgm:pt modelId="{29E62626-8FAC-4085-840A-6654F1C0D528}" type="pres">
      <dgm:prSet presAssocID="{3B9984E5-17F9-4CD6-8037-F89F2B505B2C}" presName="hierChild3" presStyleCnt="0"/>
      <dgm:spPr/>
    </dgm:pt>
    <dgm:pt modelId="{2B57FCE1-B691-41ED-A4CF-5D60343F76B2}" type="pres">
      <dgm:prSet presAssocID="{1825343A-46E0-4E31-A173-ECB0A08116F0}" presName="Name19" presStyleLbl="parChTrans1D4" presStyleIdx="0" presStyleCnt="1"/>
      <dgm:spPr/>
    </dgm:pt>
    <dgm:pt modelId="{4B7A1814-A3B4-4603-9168-EB15FF470F76}" type="pres">
      <dgm:prSet presAssocID="{90B49BA3-45E8-459B-9425-FA5D734C030C}" presName="Name21" presStyleCnt="0"/>
      <dgm:spPr/>
    </dgm:pt>
    <dgm:pt modelId="{31ACEB4D-A71D-4E74-B3D2-68E33B9EFF8F}" type="pres">
      <dgm:prSet presAssocID="{90B49BA3-45E8-459B-9425-FA5D734C030C}" presName="level2Shape" presStyleLbl="node4" presStyleIdx="0" presStyleCnt="1"/>
      <dgm:spPr/>
    </dgm:pt>
    <dgm:pt modelId="{7B3DD449-ACB5-4DB7-95CD-250B3361CFC4}" type="pres">
      <dgm:prSet presAssocID="{90B49BA3-45E8-459B-9425-FA5D734C030C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5" presStyleCnt="6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5" presStyleCnt="6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8" presStyleCnt="10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8" presStyleCnt="10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9" presStyleCnt="10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9" presStyleCnt="10"/>
      <dgm:spPr/>
    </dgm:pt>
    <dgm:pt modelId="{3FE9730F-1F7A-44C2-AA9C-C7C8AADE6F46}" type="pres">
      <dgm:prSet presAssocID="{A8631C94-C074-4C78-AD84-4F0C77BE55BD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1" destOrd="0" parTransId="{9502F021-2CDD-487D-A15D-E61B41B041A7}" sibTransId="{ED2C4DB4-87A4-49F9-93D6-E6CAC332FC64}"/>
    <dgm:cxn modelId="{2FD5EF0B-0DDC-449E-8108-62B5DB31731E}" srcId="{43D0993E-A55E-4480-B1E4-852ED7F90EC4}" destId="{0E46E5AF-2678-4ADE-A6AB-BB9B8B318FF7}" srcOrd="5" destOrd="0" parTransId="{11E98936-21DA-4E2A-AC75-4DD48E588DA7}" sibTransId="{81B41BEC-4C6A-43F8-930F-A6F0456CD5A7}"/>
    <dgm:cxn modelId="{84170917-1BE9-4A27-942E-B05F1247F51F}" type="presOf" srcId="{C68AB3C3-1F16-491C-9401-3EB511950FB5}" destId="{B0C8C50B-F950-41F6-B0AC-F5FEB837A5FF}" srcOrd="0" destOrd="0" presId="urn:microsoft.com/office/officeart/2005/8/layout/hierarchy6"/>
    <dgm:cxn modelId="{A9221E23-CFEF-47C9-9994-04D19816F048}" srcId="{A98C4D9E-D5A6-44D6-B563-D1EF36ED0A6D}" destId="{3B9984E5-17F9-4CD6-8037-F89F2B505B2C}" srcOrd="1" destOrd="0" parTransId="{549F6DFD-ED6E-4E91-AEAD-BC23D5E0915C}" sibTransId="{C6475063-EA3F-40DA-B073-CCCDD5813799}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B5CCD827-5483-4AA4-93B4-0D2C09273593}" type="presOf" srcId="{B9A3D876-ADDC-41AF-8FD3-AD909A663243}" destId="{CB040F81-52B2-4889-801E-26EABBCE81F2}" srcOrd="0" destOrd="0" presId="urn:microsoft.com/office/officeart/2005/8/layout/hierarchy6"/>
    <dgm:cxn modelId="{29E0D932-09C4-4C6C-B995-1262BABB32EC}" type="presOf" srcId="{949C71C5-844B-458B-8583-B2E0D94BE929}" destId="{EB5BBC64-10B6-494A-AC27-90EAE5F1C357}" srcOrd="0" destOrd="0" presId="urn:microsoft.com/office/officeart/2005/8/layout/hierarchy6"/>
    <dgm:cxn modelId="{0A82D834-E117-4F64-B56A-10F4DAB6A614}" type="presOf" srcId="{BC38A3BE-7697-4AAA-8146-C15EE078BA44}" destId="{F21AF903-2451-45D1-899B-400CB91826FB}" srcOrd="0" destOrd="0" presId="urn:microsoft.com/office/officeart/2005/8/layout/hierarchy6"/>
    <dgm:cxn modelId="{850BE734-DE8D-4886-BB83-5EDF95985205}" type="presOf" srcId="{1825343A-46E0-4E31-A173-ECB0A08116F0}" destId="{2B57FCE1-B691-41ED-A4CF-5D60343F76B2}" srcOrd="0" destOrd="0" presId="urn:microsoft.com/office/officeart/2005/8/layout/hierarchy6"/>
    <dgm:cxn modelId="{EB508F38-AF81-490D-B73F-CD3EB6D3B74F}" type="presOf" srcId="{03BC42E8-1582-46F4-A24D-B25B1C1624D1}" destId="{7037A0A6-5FE7-4277-9C4C-82128509CD6B}" srcOrd="0" destOrd="0" presId="urn:microsoft.com/office/officeart/2005/8/layout/hierarchy6"/>
    <dgm:cxn modelId="{9B577840-2ACA-4ABE-B26C-E48BE7F71139}" type="presOf" srcId="{1FF3DF31-BE0A-4FAC-9E49-78BBDC8AB19E}" destId="{ABFC1C3A-8203-4835-8468-D6B994E0A844}" srcOrd="0" destOrd="0" presId="urn:microsoft.com/office/officeart/2005/8/layout/hierarchy6"/>
    <dgm:cxn modelId="{389DC15B-B5F8-4D40-B9F7-E52FBCBF6F71}" type="presOf" srcId="{BF4508D0-7BFD-4ABE-8EAC-5D47647788E2}" destId="{E18A5D41-7536-431A-B98D-E9FA36715AB6}" srcOrd="0" destOrd="0" presId="urn:microsoft.com/office/officeart/2005/8/layout/hierarchy6"/>
    <dgm:cxn modelId="{28912F63-E9AB-4737-BC83-91C529689DAC}" srcId="{03BC42E8-1582-46F4-A24D-B25B1C1624D1}" destId="{76D123FC-4B48-4BB4-860F-4FCBFD9BAC35}" srcOrd="0" destOrd="0" parTransId="{BD5A984C-962F-46E5-8115-CD4E8EAC986C}" sibTransId="{6D051AD8-9DD6-48BB-8F59-295AC771FE6B}"/>
    <dgm:cxn modelId="{35658443-B9D1-4524-BACE-2EFE7F859E3F}" srcId="{3B9984E5-17F9-4CD6-8037-F89F2B505B2C}" destId="{90B49BA3-45E8-459B-9425-FA5D734C030C}" srcOrd="0" destOrd="0" parTransId="{1825343A-46E0-4E31-A173-ECB0A08116F0}" sibTransId="{7DD6FEBC-979C-4ED9-9452-ADC2E0601EFD}"/>
    <dgm:cxn modelId="{5D6B1165-BFC2-47F8-9B2C-EE2582752521}" srcId="{43D0993E-A55E-4480-B1E4-852ED7F90EC4}" destId="{A98C4D9E-D5A6-44D6-B563-D1EF36ED0A6D}" srcOrd="4" destOrd="0" parTransId="{2A590193-332A-4860-83C6-2D771FC87501}" sibTransId="{7EB96678-EDFE-44BF-95E8-48D0BE4D971C}"/>
    <dgm:cxn modelId="{EB37D745-720E-42F6-8101-E96037BAAF71}" type="presOf" srcId="{11E98936-21DA-4E2A-AC75-4DD48E588DA7}" destId="{162901B0-4F07-460F-88FF-A75C905B5A1B}" srcOrd="0" destOrd="0" presId="urn:microsoft.com/office/officeart/2005/8/layout/hierarchy6"/>
    <dgm:cxn modelId="{012CDC65-62E1-421D-9F10-F336C27755BC}" type="presOf" srcId="{BD5A984C-962F-46E5-8115-CD4E8EAC986C}" destId="{21E97D07-496F-4B56-A41A-B67375596797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E7F99849-391D-4ED0-9F02-0652522168EF}" type="presOf" srcId="{96C611B4-A085-4A46-AB96-FFB6F24BE585}" destId="{95206E8E-0FE4-4D58-BC7B-F4AEF6A79F5A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269FB351-F6D8-4791-A601-3FA672E16BBB}" type="presOf" srcId="{68E7D742-76AA-4425-AF7F-B3BAF9E822D3}" destId="{8756A72B-A5DE-442A-8FD9-A3474D0C2681}" srcOrd="0" destOrd="0" presId="urn:microsoft.com/office/officeart/2005/8/layout/hierarchy6"/>
    <dgm:cxn modelId="{09F3AC52-4DFC-475F-B46C-82F1FC71A38A}" type="presOf" srcId="{A98C4D9E-D5A6-44D6-B563-D1EF36ED0A6D}" destId="{A13B901B-36D1-44CE-B432-3BF5D06DFDDF}" srcOrd="0" destOrd="0" presId="urn:microsoft.com/office/officeart/2005/8/layout/hierarchy6"/>
    <dgm:cxn modelId="{E51E7757-0E18-4666-9161-D16978FDB680}" srcId="{21F5AC30-478E-4480-9268-CDA12215BE45}" destId="{96C611B4-A085-4A46-AB96-FFB6F24BE585}" srcOrd="0" destOrd="0" parTransId="{CE298656-542D-4FF2-916C-5876C70D829D}" sibTransId="{B707F55C-61C0-4071-AB41-427ADAC1D6B7}"/>
    <dgm:cxn modelId="{2B025A77-8462-471E-A0CC-B60EFA4D84D3}" type="presOf" srcId="{43D0993E-A55E-4480-B1E4-852ED7F90EC4}" destId="{5F447521-8163-4616-9513-F6625566E738}" srcOrd="0" destOrd="0" presId="urn:microsoft.com/office/officeart/2005/8/layout/hierarchy6"/>
    <dgm:cxn modelId="{1B16B457-946E-490E-8036-1223FAE4FD9F}" type="presOf" srcId="{0E46E5AF-2678-4ADE-A6AB-BB9B8B318FF7}" destId="{120E237B-B647-4DA2-B18F-FE466BC8A564}" srcOrd="0" destOrd="0" presId="urn:microsoft.com/office/officeart/2005/8/layout/hierarchy6"/>
    <dgm:cxn modelId="{F153DA78-4F3C-4B8B-8FF1-C25BB0D918BA}" type="presOf" srcId="{DF508EE5-879A-4B5B-9056-AD664CD6D289}" destId="{A1098922-244C-4D82-806B-224D6C797163}" srcOrd="0" destOrd="0" presId="urn:microsoft.com/office/officeart/2005/8/layout/hierarchy6"/>
    <dgm:cxn modelId="{89F8D75A-1E76-44A3-8A88-D7570F4536D7}" type="presOf" srcId="{76D123FC-4B48-4BB4-860F-4FCBFD9BAC35}" destId="{8EA4A6B2-AF1C-4C0C-9511-E44D5F998259}" srcOrd="0" destOrd="0" presId="urn:microsoft.com/office/officeart/2005/8/layout/hierarchy6"/>
    <dgm:cxn modelId="{BBED3384-A8C4-4D92-88AF-D7EE06EF0848}" srcId="{BC59D00D-6BA2-4219-BC83-DDF900E211CE}" destId="{B9A3D876-ADDC-41AF-8FD3-AD909A663243}" srcOrd="0" destOrd="0" parTransId="{BF4508D0-7BFD-4ABE-8EAC-5D47647788E2}" sibTransId="{349609FD-AA07-4D88-B1A9-0AE983830D60}"/>
    <dgm:cxn modelId="{5A8E6C86-5B61-48A9-8640-DF4F0D336F31}" type="presOf" srcId="{A8631C94-C074-4C78-AD84-4F0C77BE55BD}" destId="{793A53CD-A1DC-48F7-89D4-3729892308B3}" srcOrd="0" destOrd="0" presId="urn:microsoft.com/office/officeart/2005/8/layout/hierarchy6"/>
    <dgm:cxn modelId="{822FFB89-343B-43BD-982C-EA3221F75C5A}" type="presOf" srcId="{21F5AC30-478E-4480-9268-CDA12215BE45}" destId="{BF1F2FC1-CF89-4267-BDCE-CA74522A9850}" srcOrd="0" destOrd="0" presId="urn:microsoft.com/office/officeart/2005/8/layout/hierarchy6"/>
    <dgm:cxn modelId="{A2BDE299-3F92-4E27-A9DA-4E079993DE4F}" type="presOf" srcId="{9502F021-2CDD-487D-A15D-E61B41B041A7}" destId="{CED8A0C8-BA5F-4A9E-8C1E-56CEFED52DF4}" srcOrd="0" destOrd="0" presId="urn:microsoft.com/office/officeart/2005/8/layout/hierarchy6"/>
    <dgm:cxn modelId="{D2A16E9A-D26C-4E70-B250-84ED9B2850B3}" type="presOf" srcId="{CE298656-542D-4FF2-916C-5876C70D829D}" destId="{B9537F37-064F-4FF2-BD56-39BD6118D446}" srcOrd="0" destOrd="0" presId="urn:microsoft.com/office/officeart/2005/8/layout/hierarchy6"/>
    <dgm:cxn modelId="{BAA3E7A4-06C0-48EC-AF4F-C9AB5DA6C94F}" type="presOf" srcId="{90B49BA3-45E8-459B-9425-FA5D734C030C}" destId="{31ACEB4D-A71D-4E74-B3D2-68E33B9EFF8F}" srcOrd="0" destOrd="0" presId="urn:microsoft.com/office/officeart/2005/8/layout/hierarchy6"/>
    <dgm:cxn modelId="{772F68A6-584D-4184-928F-E879F69E4A67}" type="presOf" srcId="{719CB3E7-6648-4926-AC6E-1DDA113CB788}" destId="{11144D4A-D74A-4577-955F-061B93CC5C85}" srcOrd="0" destOrd="0" presId="urn:microsoft.com/office/officeart/2005/8/layout/hierarchy6"/>
    <dgm:cxn modelId="{85591FA7-F93A-4A87-9088-BDDE22794B03}" type="presOf" srcId="{F79D78C9-802F-44E4-AD88-C9A81970EB1E}" destId="{C28B93A1-BAEE-416A-BFB9-6D32EDE86644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EB1B39B2-EF34-4EDA-8C03-FF6F45953152}" type="presOf" srcId="{E5E334FD-1BC2-4B40-A9C7-FBEF6BD9F1AF}" destId="{68AE36F6-621A-48BB-A1FD-CEF03C77FAFF}" srcOrd="0" destOrd="0" presId="urn:microsoft.com/office/officeart/2005/8/layout/hierarchy6"/>
    <dgm:cxn modelId="{611E9DB2-1824-4C0F-BB24-EFFFFCCD7A6E}" type="presOf" srcId="{2A590193-332A-4860-83C6-2D771FC87501}" destId="{4D3C25FF-1AE3-4258-9126-7D3F05B1B518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8BA8B8C0-1C27-439E-ACE1-696437D1788E}" type="presOf" srcId="{4210A268-C5A2-416C-960E-EC2A3D3E2917}" destId="{DEFF0353-822C-4FC8-B5B7-106EE2E38D7F}" srcOrd="0" destOrd="0" presId="urn:microsoft.com/office/officeart/2005/8/layout/hierarchy6"/>
    <dgm:cxn modelId="{A00C63C2-5C34-4BDB-AF26-E159F3F1E748}" type="presOf" srcId="{7C15F9F3-A0DE-493C-8A16-E0277F57A8C2}" destId="{D91636F6-71D0-41BD-A2FA-D00885F25448}" srcOrd="0" destOrd="0" presId="urn:microsoft.com/office/officeart/2005/8/layout/hierarchy6"/>
    <dgm:cxn modelId="{D471A6CA-96E1-4703-A3C7-9BA34F8A59D6}" type="presOf" srcId="{F4470851-7C9F-4319-84DB-3AB0AE3A65F3}" destId="{E332D6D1-C29F-4FFC-A0A1-8C412A4C15A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2" destOrd="0" parTransId="{C3217212-54B8-4332-B3B1-55FC0FBCB981}" sibTransId="{5197B797-CA09-4A40-9545-9EA195A29B81}"/>
    <dgm:cxn modelId="{786368DB-3C07-4488-8805-03A165EADB33}" type="presOf" srcId="{C3217212-54B8-4332-B3B1-55FC0FBCB981}" destId="{F4E79130-6045-47E8-ADE4-43A2E31B9530}" srcOrd="0" destOrd="0" presId="urn:microsoft.com/office/officeart/2005/8/layout/hierarchy6"/>
    <dgm:cxn modelId="{305476DD-67A9-47F9-8B98-E2936ACEB6EF}" srcId="{BC59D00D-6BA2-4219-BC83-DDF900E211CE}" destId="{E5E334FD-1BC2-4B40-A9C7-FBEF6BD9F1AF}" srcOrd="1" destOrd="0" parTransId="{7C5F91FA-A648-47FF-A79D-F7DBBB227D78}" sibTransId="{BF25BF54-8A44-461C-97B3-D4CAA0D5948E}"/>
    <dgm:cxn modelId="{AD0431E3-E26B-4219-B380-83E544CEA8EF}" type="presOf" srcId="{BC59D00D-6BA2-4219-BC83-DDF900E211CE}" destId="{EDC8B829-DA57-437E-BD55-1C1C1ED60FF6}" srcOrd="0" destOrd="0" presId="urn:microsoft.com/office/officeart/2005/8/layout/hierarchy6"/>
    <dgm:cxn modelId="{10ADE9E9-138F-4853-9D8C-1F9C9A6338DD}" type="presOf" srcId="{7C5F91FA-A648-47FF-A79D-F7DBBB227D78}" destId="{82A13A71-1A60-468A-8D42-AE4EA3F4ABF9}" srcOrd="0" destOrd="0" presId="urn:microsoft.com/office/officeart/2005/8/layout/hierarchy6"/>
    <dgm:cxn modelId="{27DA31EC-3C62-406F-9329-D02271ACD126}" type="presOf" srcId="{3B9984E5-17F9-4CD6-8037-F89F2B505B2C}" destId="{C596B9E3-4091-411F-9EBA-03F26B8DD179}" srcOrd="0" destOrd="0" presId="urn:microsoft.com/office/officeart/2005/8/layout/hierarchy6"/>
    <dgm:cxn modelId="{D0C394F6-8C36-473F-876A-41BE60538215}" type="presOf" srcId="{17E1D2BB-BBD8-4EAF-BA79-E23DB115A611}" destId="{A1DBAA24-5844-4AEB-B0C9-A230E5714583}" srcOrd="0" destOrd="0" presId="urn:microsoft.com/office/officeart/2005/8/layout/hierarchy6"/>
    <dgm:cxn modelId="{910BAEF8-F619-4B7C-BFE3-D70A62C6CA05}" srcId="{43D0993E-A55E-4480-B1E4-852ED7F90EC4}" destId="{21F5AC30-478E-4480-9268-CDA12215BE45}" srcOrd="3" destOrd="0" parTransId="{C68AB3C3-1F16-491C-9401-3EB511950FB5}" sibTransId="{92AF1B28-009F-4486-9205-84A53D411E25}"/>
    <dgm:cxn modelId="{AB4412FC-A1D8-479C-AE40-0BAF1EB0F087}" type="presOf" srcId="{549F6DFD-ED6E-4E91-AEAD-BC23D5E0915C}" destId="{0994B7D5-A450-4011-BF11-9C932BD198ED}" srcOrd="0" destOrd="0" presId="urn:microsoft.com/office/officeart/2005/8/layout/hierarchy6"/>
    <dgm:cxn modelId="{7178C3E0-CB97-469B-BBB5-44B37B9D7B55}" type="presParOf" srcId="{DCDD008A-2032-4E25-86A7-A032473521A7}" destId="{27B6EE1F-1AB4-489B-8FFA-5C0ECFE0091E}" srcOrd="0" destOrd="0" presId="urn:microsoft.com/office/officeart/2005/8/layout/hierarchy6"/>
    <dgm:cxn modelId="{858EF9A2-77B2-46DD-99C0-C251CF38715A}" type="presParOf" srcId="{27B6EE1F-1AB4-489B-8FFA-5C0ECFE0091E}" destId="{F1B30251-89FE-47F3-8A11-53985A6F7675}" srcOrd="0" destOrd="0" presId="urn:microsoft.com/office/officeart/2005/8/layout/hierarchy6"/>
    <dgm:cxn modelId="{D7800BBD-D1B1-4B9F-A117-1F8AC7668108}" type="presParOf" srcId="{F1B30251-89FE-47F3-8A11-53985A6F7675}" destId="{BFDC729F-E45F-4A4C-B764-1AAED4EC92E1}" srcOrd="0" destOrd="0" presId="urn:microsoft.com/office/officeart/2005/8/layout/hierarchy6"/>
    <dgm:cxn modelId="{CC2F2D29-2556-4133-A0BB-3715FEC7770E}" type="presParOf" srcId="{BFDC729F-E45F-4A4C-B764-1AAED4EC92E1}" destId="{5F447521-8163-4616-9513-F6625566E738}" srcOrd="0" destOrd="0" presId="urn:microsoft.com/office/officeart/2005/8/layout/hierarchy6"/>
    <dgm:cxn modelId="{A8DABBF0-67AC-4D67-BBA1-F16478E1201A}" type="presParOf" srcId="{BFDC729F-E45F-4A4C-B764-1AAED4EC92E1}" destId="{70B59204-9256-47B5-9F2B-4C7ED32A882A}" srcOrd="1" destOrd="0" presId="urn:microsoft.com/office/officeart/2005/8/layout/hierarchy6"/>
    <dgm:cxn modelId="{C8B1DE93-2AA2-4E8B-97F8-2EB7DA730DB3}" type="presParOf" srcId="{70B59204-9256-47B5-9F2B-4C7ED32A882A}" destId="{ABFC1C3A-8203-4835-8468-D6B994E0A844}" srcOrd="0" destOrd="0" presId="urn:microsoft.com/office/officeart/2005/8/layout/hierarchy6"/>
    <dgm:cxn modelId="{E99CEDB3-E601-4181-980D-B23F0DBDBB76}" type="presParOf" srcId="{70B59204-9256-47B5-9F2B-4C7ED32A882A}" destId="{F8664630-D68A-42C2-8D06-B2429F03828F}" srcOrd="1" destOrd="0" presId="urn:microsoft.com/office/officeart/2005/8/layout/hierarchy6"/>
    <dgm:cxn modelId="{3E8DAA01-9956-4143-A93A-ABFEA6A78A45}" type="presParOf" srcId="{F8664630-D68A-42C2-8D06-B2429F03828F}" destId="{EDC8B829-DA57-437E-BD55-1C1C1ED60FF6}" srcOrd="0" destOrd="0" presId="urn:microsoft.com/office/officeart/2005/8/layout/hierarchy6"/>
    <dgm:cxn modelId="{CF76F0D9-42AC-4374-AC1F-E8457232825E}" type="presParOf" srcId="{F8664630-D68A-42C2-8D06-B2429F03828F}" destId="{5D705609-E754-4E46-9381-B12C74A09BB9}" srcOrd="1" destOrd="0" presId="urn:microsoft.com/office/officeart/2005/8/layout/hierarchy6"/>
    <dgm:cxn modelId="{D66DF621-E740-4B2C-9140-36EC7CBFA43E}" type="presParOf" srcId="{5D705609-E754-4E46-9381-B12C74A09BB9}" destId="{E18A5D41-7536-431A-B98D-E9FA36715AB6}" srcOrd="0" destOrd="0" presId="urn:microsoft.com/office/officeart/2005/8/layout/hierarchy6"/>
    <dgm:cxn modelId="{B07FEB48-7B92-45F6-A2C9-6A24A2B83EF1}" type="presParOf" srcId="{5D705609-E754-4E46-9381-B12C74A09BB9}" destId="{1A65E827-DFE9-4D59-AE5B-621F9301D895}" srcOrd="1" destOrd="0" presId="urn:microsoft.com/office/officeart/2005/8/layout/hierarchy6"/>
    <dgm:cxn modelId="{DE9D02A7-FAB5-4B8A-946B-73E7944C3C4B}" type="presParOf" srcId="{1A65E827-DFE9-4D59-AE5B-621F9301D895}" destId="{CB040F81-52B2-4889-801E-26EABBCE81F2}" srcOrd="0" destOrd="0" presId="urn:microsoft.com/office/officeart/2005/8/layout/hierarchy6"/>
    <dgm:cxn modelId="{92D1B1F3-03D9-43C1-A5DD-C4205412757D}" type="presParOf" srcId="{1A65E827-DFE9-4D59-AE5B-621F9301D895}" destId="{CA3C7187-D5B5-48EE-88B1-8B75CA9FD415}" srcOrd="1" destOrd="0" presId="urn:microsoft.com/office/officeart/2005/8/layout/hierarchy6"/>
    <dgm:cxn modelId="{48F288AB-6690-48DB-93E4-92AA50F20E7B}" type="presParOf" srcId="{5D705609-E754-4E46-9381-B12C74A09BB9}" destId="{82A13A71-1A60-468A-8D42-AE4EA3F4ABF9}" srcOrd="2" destOrd="0" presId="urn:microsoft.com/office/officeart/2005/8/layout/hierarchy6"/>
    <dgm:cxn modelId="{4A180159-4189-4A70-B332-72BD8AA48AC4}" type="presParOf" srcId="{5D705609-E754-4E46-9381-B12C74A09BB9}" destId="{711B44CD-7E38-4743-AAB1-0ACA4A0C8FF2}" srcOrd="3" destOrd="0" presId="urn:microsoft.com/office/officeart/2005/8/layout/hierarchy6"/>
    <dgm:cxn modelId="{FD5EA241-9FF7-42CC-A8E0-5818DEECE85C}" type="presParOf" srcId="{711B44CD-7E38-4743-AAB1-0ACA4A0C8FF2}" destId="{68AE36F6-621A-48BB-A1FD-CEF03C77FAFF}" srcOrd="0" destOrd="0" presId="urn:microsoft.com/office/officeart/2005/8/layout/hierarchy6"/>
    <dgm:cxn modelId="{A43D1FFF-4948-4E0D-A1F3-0B24CB905C31}" type="presParOf" srcId="{711B44CD-7E38-4743-AAB1-0ACA4A0C8FF2}" destId="{CD3AC967-E446-42DE-8DC3-F85D3C3DE6B2}" srcOrd="1" destOrd="0" presId="urn:microsoft.com/office/officeart/2005/8/layout/hierarchy6"/>
    <dgm:cxn modelId="{7548E84F-9F0A-4C37-BCCF-F1BE156E3DB1}" type="presParOf" srcId="{5D705609-E754-4E46-9381-B12C74A09BB9}" destId="{F4E79130-6045-47E8-ADE4-43A2E31B9530}" srcOrd="4" destOrd="0" presId="urn:microsoft.com/office/officeart/2005/8/layout/hierarchy6"/>
    <dgm:cxn modelId="{865FCEC3-2DF3-4601-B896-0E64831F212B}" type="presParOf" srcId="{5D705609-E754-4E46-9381-B12C74A09BB9}" destId="{10805F36-E4D7-4392-9C5E-3BC7198C5040}" srcOrd="5" destOrd="0" presId="urn:microsoft.com/office/officeart/2005/8/layout/hierarchy6"/>
    <dgm:cxn modelId="{DFBA3BD5-5052-48AB-94AE-D2D1A2838583}" type="presParOf" srcId="{10805F36-E4D7-4392-9C5E-3BC7198C5040}" destId="{C28B93A1-BAEE-416A-BFB9-6D32EDE86644}" srcOrd="0" destOrd="0" presId="urn:microsoft.com/office/officeart/2005/8/layout/hierarchy6"/>
    <dgm:cxn modelId="{E1828434-B2D5-457B-B0B3-FF73F0AD40D6}" type="presParOf" srcId="{10805F36-E4D7-4392-9C5E-3BC7198C5040}" destId="{49190BB6-EB01-4DBC-8122-90AD36E9F439}" srcOrd="1" destOrd="0" presId="urn:microsoft.com/office/officeart/2005/8/layout/hierarchy6"/>
    <dgm:cxn modelId="{87376592-5DAB-4D45-A4ED-8C8A355D7D60}" type="presParOf" srcId="{70B59204-9256-47B5-9F2B-4C7ED32A882A}" destId="{F21AF903-2451-45D1-899B-400CB91826FB}" srcOrd="2" destOrd="0" presId="urn:microsoft.com/office/officeart/2005/8/layout/hierarchy6"/>
    <dgm:cxn modelId="{AE705EB5-22E2-4A7C-B648-F73F1D9F3024}" type="presParOf" srcId="{70B59204-9256-47B5-9F2B-4C7ED32A882A}" destId="{D5433CCE-0E7C-4D76-81B0-3802896F3674}" srcOrd="3" destOrd="0" presId="urn:microsoft.com/office/officeart/2005/8/layout/hierarchy6"/>
    <dgm:cxn modelId="{5B620E81-666D-4E5A-B21C-7E8E513CEBCF}" type="presParOf" srcId="{D5433CCE-0E7C-4D76-81B0-3802896F3674}" destId="{8756A72B-A5DE-442A-8FD9-A3474D0C2681}" srcOrd="0" destOrd="0" presId="urn:microsoft.com/office/officeart/2005/8/layout/hierarchy6"/>
    <dgm:cxn modelId="{4765767E-1CE1-43B7-9AB9-21493F9D45DE}" type="presParOf" srcId="{D5433CCE-0E7C-4D76-81B0-3802896F3674}" destId="{584D00D9-B11A-46DE-B962-D39F32508A34}" srcOrd="1" destOrd="0" presId="urn:microsoft.com/office/officeart/2005/8/layout/hierarchy6"/>
    <dgm:cxn modelId="{435BBAD1-AC07-42AF-9802-5AFD95B4C092}" type="presParOf" srcId="{70B59204-9256-47B5-9F2B-4C7ED32A882A}" destId="{D91636F6-71D0-41BD-A2FA-D00885F25448}" srcOrd="4" destOrd="0" presId="urn:microsoft.com/office/officeart/2005/8/layout/hierarchy6"/>
    <dgm:cxn modelId="{388CBB71-FC18-4959-B9EC-35AEFF9453D9}" type="presParOf" srcId="{70B59204-9256-47B5-9F2B-4C7ED32A882A}" destId="{2CFEB320-F2B3-4444-8F8F-97C307B69B04}" srcOrd="5" destOrd="0" presId="urn:microsoft.com/office/officeart/2005/8/layout/hierarchy6"/>
    <dgm:cxn modelId="{38338A5D-AFCE-472A-91C0-3B99D5CB2C3D}" type="presParOf" srcId="{2CFEB320-F2B3-4444-8F8F-97C307B69B04}" destId="{7037A0A6-5FE7-4277-9C4C-82128509CD6B}" srcOrd="0" destOrd="0" presId="urn:microsoft.com/office/officeart/2005/8/layout/hierarchy6"/>
    <dgm:cxn modelId="{CD36050F-4A08-4C27-9BEB-149ACB8C84AF}" type="presParOf" srcId="{2CFEB320-F2B3-4444-8F8F-97C307B69B04}" destId="{30AD7E7C-F692-4B29-8827-7D5C5DDD221F}" srcOrd="1" destOrd="0" presId="urn:microsoft.com/office/officeart/2005/8/layout/hierarchy6"/>
    <dgm:cxn modelId="{A31924AC-C785-4C43-B959-F3F0F43391C1}" type="presParOf" srcId="{30AD7E7C-F692-4B29-8827-7D5C5DDD221F}" destId="{21E97D07-496F-4B56-A41A-B67375596797}" srcOrd="0" destOrd="0" presId="urn:microsoft.com/office/officeart/2005/8/layout/hierarchy6"/>
    <dgm:cxn modelId="{44A670AD-8689-49F9-89BE-623A2D0ECEA3}" type="presParOf" srcId="{30AD7E7C-F692-4B29-8827-7D5C5DDD221F}" destId="{392B7467-67A0-4575-84E6-BBB39C50CE04}" srcOrd="1" destOrd="0" presId="urn:microsoft.com/office/officeart/2005/8/layout/hierarchy6"/>
    <dgm:cxn modelId="{DEB49FB3-AD51-47B5-B0DC-9FA9555CA22C}" type="presParOf" srcId="{392B7467-67A0-4575-84E6-BBB39C50CE04}" destId="{8EA4A6B2-AF1C-4C0C-9511-E44D5F998259}" srcOrd="0" destOrd="0" presId="urn:microsoft.com/office/officeart/2005/8/layout/hierarchy6"/>
    <dgm:cxn modelId="{BC6A2EC2-3772-4087-94D2-78E17CA205EB}" type="presParOf" srcId="{392B7467-67A0-4575-84E6-BBB39C50CE04}" destId="{14AAD321-67B0-429B-BDA6-C463C009CC89}" srcOrd="1" destOrd="0" presId="urn:microsoft.com/office/officeart/2005/8/layout/hierarchy6"/>
    <dgm:cxn modelId="{E95D9879-6A6A-4DD4-B146-FC08A204D039}" type="presParOf" srcId="{30AD7E7C-F692-4B29-8827-7D5C5DDD221F}" destId="{CED8A0C8-BA5F-4A9E-8C1E-56CEFED52DF4}" srcOrd="2" destOrd="0" presId="urn:microsoft.com/office/officeart/2005/8/layout/hierarchy6"/>
    <dgm:cxn modelId="{7203E878-F36F-4597-A8F3-D9B48100C702}" type="presParOf" srcId="{30AD7E7C-F692-4B29-8827-7D5C5DDD221F}" destId="{0B6C4F9C-3B34-4610-A774-D4F29B6BEAB6}" srcOrd="3" destOrd="0" presId="urn:microsoft.com/office/officeart/2005/8/layout/hierarchy6"/>
    <dgm:cxn modelId="{D62D9971-2E52-4077-8F6D-066CA20251A2}" type="presParOf" srcId="{0B6C4F9C-3B34-4610-A774-D4F29B6BEAB6}" destId="{A1098922-244C-4D82-806B-224D6C797163}" srcOrd="0" destOrd="0" presId="urn:microsoft.com/office/officeart/2005/8/layout/hierarchy6"/>
    <dgm:cxn modelId="{46939140-5C52-42AE-B7D6-777E5C2B8599}" type="presParOf" srcId="{0B6C4F9C-3B34-4610-A774-D4F29B6BEAB6}" destId="{9BA0BBDA-E636-43F4-9FBE-8144BEF340EB}" srcOrd="1" destOrd="0" presId="urn:microsoft.com/office/officeart/2005/8/layout/hierarchy6"/>
    <dgm:cxn modelId="{36A0E6BF-CE8B-48FC-B43A-AAC3A2FC251A}" type="presParOf" srcId="{70B59204-9256-47B5-9F2B-4C7ED32A882A}" destId="{B0C8C50B-F950-41F6-B0AC-F5FEB837A5FF}" srcOrd="6" destOrd="0" presId="urn:microsoft.com/office/officeart/2005/8/layout/hierarchy6"/>
    <dgm:cxn modelId="{BA0BF34E-E084-4F4C-8FBE-C76506B0CC79}" type="presParOf" srcId="{70B59204-9256-47B5-9F2B-4C7ED32A882A}" destId="{C04479A4-A7EE-461B-8E55-F8DAF8E48F26}" srcOrd="7" destOrd="0" presId="urn:microsoft.com/office/officeart/2005/8/layout/hierarchy6"/>
    <dgm:cxn modelId="{093E3B35-4EAD-431D-83EF-5E777AD2A4B1}" type="presParOf" srcId="{C04479A4-A7EE-461B-8E55-F8DAF8E48F26}" destId="{BF1F2FC1-CF89-4267-BDCE-CA74522A9850}" srcOrd="0" destOrd="0" presId="urn:microsoft.com/office/officeart/2005/8/layout/hierarchy6"/>
    <dgm:cxn modelId="{86E229A1-B973-41A3-9D5B-96CE0F214C84}" type="presParOf" srcId="{C04479A4-A7EE-461B-8E55-F8DAF8E48F26}" destId="{D7CFF6D0-8A0A-453C-8A73-CCFA0A46056A}" srcOrd="1" destOrd="0" presId="urn:microsoft.com/office/officeart/2005/8/layout/hierarchy6"/>
    <dgm:cxn modelId="{533B0875-2B75-435C-9B51-3889C5F9D07A}" type="presParOf" srcId="{D7CFF6D0-8A0A-453C-8A73-CCFA0A46056A}" destId="{B9537F37-064F-4FF2-BD56-39BD6118D446}" srcOrd="0" destOrd="0" presId="urn:microsoft.com/office/officeart/2005/8/layout/hierarchy6"/>
    <dgm:cxn modelId="{B35B1441-ED0C-4879-A249-9B18519457E8}" type="presParOf" srcId="{D7CFF6D0-8A0A-453C-8A73-CCFA0A46056A}" destId="{E04A182B-435E-41AF-8176-01C57B318FEA}" srcOrd="1" destOrd="0" presId="urn:microsoft.com/office/officeart/2005/8/layout/hierarchy6"/>
    <dgm:cxn modelId="{E6724968-14F1-4671-9ECC-D465E50CA1A0}" type="presParOf" srcId="{E04A182B-435E-41AF-8176-01C57B318FEA}" destId="{95206E8E-0FE4-4D58-BC7B-F4AEF6A79F5A}" srcOrd="0" destOrd="0" presId="urn:microsoft.com/office/officeart/2005/8/layout/hierarchy6"/>
    <dgm:cxn modelId="{6A9776D6-6429-4FAC-9F82-53EE8DA64BF3}" type="presParOf" srcId="{E04A182B-435E-41AF-8176-01C57B318FEA}" destId="{1AEEC0CC-F50A-468E-BA0B-12870A068F22}" srcOrd="1" destOrd="0" presId="urn:microsoft.com/office/officeart/2005/8/layout/hierarchy6"/>
    <dgm:cxn modelId="{3F8425BF-A128-4B6E-A2E8-35EF284AF84B}" type="presParOf" srcId="{70B59204-9256-47B5-9F2B-4C7ED32A882A}" destId="{4D3C25FF-1AE3-4258-9126-7D3F05B1B518}" srcOrd="8" destOrd="0" presId="urn:microsoft.com/office/officeart/2005/8/layout/hierarchy6"/>
    <dgm:cxn modelId="{35431C3C-6A62-4D97-961F-C68E85A25813}" type="presParOf" srcId="{70B59204-9256-47B5-9F2B-4C7ED32A882A}" destId="{58470794-7F30-49B7-95E3-A52894EE1197}" srcOrd="9" destOrd="0" presId="urn:microsoft.com/office/officeart/2005/8/layout/hierarchy6"/>
    <dgm:cxn modelId="{B9663C0B-826A-4E90-BD9F-BFA956D185ED}" type="presParOf" srcId="{58470794-7F30-49B7-95E3-A52894EE1197}" destId="{A13B901B-36D1-44CE-B432-3BF5D06DFDDF}" srcOrd="0" destOrd="0" presId="urn:microsoft.com/office/officeart/2005/8/layout/hierarchy6"/>
    <dgm:cxn modelId="{45301B12-017B-410B-8F0B-4D84955E32BB}" type="presParOf" srcId="{58470794-7F30-49B7-95E3-A52894EE1197}" destId="{2DDC2070-7BF2-4A94-8629-AF60E67910D0}" srcOrd="1" destOrd="0" presId="urn:microsoft.com/office/officeart/2005/8/layout/hierarchy6"/>
    <dgm:cxn modelId="{F6217859-ADEE-4F7E-A2CD-57F39505FFC6}" type="presParOf" srcId="{2DDC2070-7BF2-4A94-8629-AF60E67910D0}" destId="{EB5BBC64-10B6-494A-AC27-90EAE5F1C357}" srcOrd="0" destOrd="0" presId="urn:microsoft.com/office/officeart/2005/8/layout/hierarchy6"/>
    <dgm:cxn modelId="{E98154D5-38A0-4A04-8459-AC68D7809A9C}" type="presParOf" srcId="{2DDC2070-7BF2-4A94-8629-AF60E67910D0}" destId="{7124EAE8-9CF4-4B6E-9ED6-1829370A2774}" srcOrd="1" destOrd="0" presId="urn:microsoft.com/office/officeart/2005/8/layout/hierarchy6"/>
    <dgm:cxn modelId="{423E8AAB-F5EE-4509-8C14-E303A594EF24}" type="presParOf" srcId="{7124EAE8-9CF4-4B6E-9ED6-1829370A2774}" destId="{E332D6D1-C29F-4FFC-A0A1-8C412A4C15AD}" srcOrd="0" destOrd="0" presId="urn:microsoft.com/office/officeart/2005/8/layout/hierarchy6"/>
    <dgm:cxn modelId="{1DBED1FA-B278-4C18-A70A-0D9D2513F0C1}" type="presParOf" srcId="{7124EAE8-9CF4-4B6E-9ED6-1829370A2774}" destId="{F05C5F87-F74E-4B08-B1E0-3B2EE9E50515}" srcOrd="1" destOrd="0" presId="urn:microsoft.com/office/officeart/2005/8/layout/hierarchy6"/>
    <dgm:cxn modelId="{8728CC87-AFE6-40D9-BE5E-C8387F5EF5A7}" type="presParOf" srcId="{2DDC2070-7BF2-4A94-8629-AF60E67910D0}" destId="{0994B7D5-A450-4011-BF11-9C932BD198ED}" srcOrd="2" destOrd="0" presId="urn:microsoft.com/office/officeart/2005/8/layout/hierarchy6"/>
    <dgm:cxn modelId="{1799533D-05F3-4E93-9093-1A46D58C5680}" type="presParOf" srcId="{2DDC2070-7BF2-4A94-8629-AF60E67910D0}" destId="{727E83DC-4120-4DA9-A5E3-16FCF89C192E}" srcOrd="3" destOrd="0" presId="urn:microsoft.com/office/officeart/2005/8/layout/hierarchy6"/>
    <dgm:cxn modelId="{FB9378C6-1D09-425E-B5E4-85FAC73F50A2}" type="presParOf" srcId="{727E83DC-4120-4DA9-A5E3-16FCF89C192E}" destId="{C596B9E3-4091-411F-9EBA-03F26B8DD179}" srcOrd="0" destOrd="0" presId="urn:microsoft.com/office/officeart/2005/8/layout/hierarchy6"/>
    <dgm:cxn modelId="{53849A79-EE97-447D-B104-5F968A6E0BD0}" type="presParOf" srcId="{727E83DC-4120-4DA9-A5E3-16FCF89C192E}" destId="{29E62626-8FAC-4085-840A-6654F1C0D528}" srcOrd="1" destOrd="0" presId="urn:microsoft.com/office/officeart/2005/8/layout/hierarchy6"/>
    <dgm:cxn modelId="{01B396CA-4E7C-4538-9A52-4E5747B9BAD4}" type="presParOf" srcId="{29E62626-8FAC-4085-840A-6654F1C0D528}" destId="{2B57FCE1-B691-41ED-A4CF-5D60343F76B2}" srcOrd="0" destOrd="0" presId="urn:microsoft.com/office/officeart/2005/8/layout/hierarchy6"/>
    <dgm:cxn modelId="{397EB26A-6274-458F-B849-423B489E0E1A}" type="presParOf" srcId="{29E62626-8FAC-4085-840A-6654F1C0D528}" destId="{4B7A1814-A3B4-4603-9168-EB15FF470F76}" srcOrd="1" destOrd="0" presId="urn:microsoft.com/office/officeart/2005/8/layout/hierarchy6"/>
    <dgm:cxn modelId="{5660EAB1-9AEC-45A7-8146-8D1FD0A2298F}" type="presParOf" srcId="{4B7A1814-A3B4-4603-9168-EB15FF470F76}" destId="{31ACEB4D-A71D-4E74-B3D2-68E33B9EFF8F}" srcOrd="0" destOrd="0" presId="urn:microsoft.com/office/officeart/2005/8/layout/hierarchy6"/>
    <dgm:cxn modelId="{75F65511-0BD0-4C0B-BD85-C8096AFED80E}" type="presParOf" srcId="{4B7A1814-A3B4-4603-9168-EB15FF470F76}" destId="{7B3DD449-ACB5-4DB7-95CD-250B3361CFC4}" srcOrd="1" destOrd="0" presId="urn:microsoft.com/office/officeart/2005/8/layout/hierarchy6"/>
    <dgm:cxn modelId="{CFA8D93B-CB00-4B1C-AF0A-E1BA0DB97C28}" type="presParOf" srcId="{70B59204-9256-47B5-9F2B-4C7ED32A882A}" destId="{162901B0-4F07-460F-88FF-A75C905B5A1B}" srcOrd="10" destOrd="0" presId="urn:microsoft.com/office/officeart/2005/8/layout/hierarchy6"/>
    <dgm:cxn modelId="{FE22BA64-4933-414D-B4D4-C079E58D1938}" type="presParOf" srcId="{70B59204-9256-47B5-9F2B-4C7ED32A882A}" destId="{AEDBE7BE-6DD7-4CC7-8D00-C740CA25A072}" srcOrd="11" destOrd="0" presId="urn:microsoft.com/office/officeart/2005/8/layout/hierarchy6"/>
    <dgm:cxn modelId="{9E7E8BE4-8069-459F-B04D-D4F3BDD7D928}" type="presParOf" srcId="{AEDBE7BE-6DD7-4CC7-8D00-C740CA25A072}" destId="{120E237B-B647-4DA2-B18F-FE466BC8A564}" srcOrd="0" destOrd="0" presId="urn:microsoft.com/office/officeart/2005/8/layout/hierarchy6"/>
    <dgm:cxn modelId="{29A93D24-2138-4613-8E09-D76BE13B0855}" type="presParOf" srcId="{AEDBE7BE-6DD7-4CC7-8D00-C740CA25A072}" destId="{02A981BA-70B6-4467-943E-FBFA31711C01}" srcOrd="1" destOrd="0" presId="urn:microsoft.com/office/officeart/2005/8/layout/hierarchy6"/>
    <dgm:cxn modelId="{11BFAD28-9BB6-4ABB-88E2-44137C842F07}" type="presParOf" srcId="{02A981BA-70B6-4467-943E-FBFA31711C01}" destId="{A1DBAA24-5844-4AEB-B0C9-A230E5714583}" srcOrd="0" destOrd="0" presId="urn:microsoft.com/office/officeart/2005/8/layout/hierarchy6"/>
    <dgm:cxn modelId="{5AC4D1CE-943E-4CE0-8F14-27B0184F1F33}" type="presParOf" srcId="{02A981BA-70B6-4467-943E-FBFA31711C01}" destId="{5BEDD7BF-24EA-42AF-9D4D-0F0F5B43E2AF}" srcOrd="1" destOrd="0" presId="urn:microsoft.com/office/officeart/2005/8/layout/hierarchy6"/>
    <dgm:cxn modelId="{0B8C8649-44AB-4259-AC05-B6CD875E3641}" type="presParOf" srcId="{5BEDD7BF-24EA-42AF-9D4D-0F0F5B43E2AF}" destId="{11144D4A-D74A-4577-955F-061B93CC5C85}" srcOrd="0" destOrd="0" presId="urn:microsoft.com/office/officeart/2005/8/layout/hierarchy6"/>
    <dgm:cxn modelId="{39B032D7-C3DA-49DA-8193-BD4FAB4C2AC2}" type="presParOf" srcId="{5BEDD7BF-24EA-42AF-9D4D-0F0F5B43E2AF}" destId="{162026AD-2698-4216-BDC7-8771B84EB579}" srcOrd="1" destOrd="0" presId="urn:microsoft.com/office/officeart/2005/8/layout/hierarchy6"/>
    <dgm:cxn modelId="{2D710835-1C56-4FA3-AE7E-7B4BC44DA884}" type="presParOf" srcId="{02A981BA-70B6-4467-943E-FBFA31711C01}" destId="{DEFF0353-822C-4FC8-B5B7-106EE2E38D7F}" srcOrd="2" destOrd="0" presId="urn:microsoft.com/office/officeart/2005/8/layout/hierarchy6"/>
    <dgm:cxn modelId="{C2BA3A77-13FE-4DA9-A685-D3C8AA2A8654}" type="presParOf" srcId="{02A981BA-70B6-4467-943E-FBFA31711C01}" destId="{DD57723F-3D0B-4184-BD37-5A022FAC356C}" srcOrd="3" destOrd="0" presId="urn:microsoft.com/office/officeart/2005/8/layout/hierarchy6"/>
    <dgm:cxn modelId="{0F3D8028-7CEB-4F67-BA7C-088A127320E0}" type="presParOf" srcId="{DD57723F-3D0B-4184-BD37-5A022FAC356C}" destId="{793A53CD-A1DC-48F7-89D4-3729892308B3}" srcOrd="0" destOrd="0" presId="urn:microsoft.com/office/officeart/2005/8/layout/hierarchy6"/>
    <dgm:cxn modelId="{0D0C3FC3-739F-4A5A-BBC5-C99C7025C599}" type="presParOf" srcId="{DD57723F-3D0B-4184-BD37-5A022FAC356C}" destId="{3FE9730F-1F7A-44C2-AA9C-C7C8AADE6F46}" srcOrd="1" destOrd="0" presId="urn:microsoft.com/office/officeart/2005/8/layout/hierarchy6"/>
    <dgm:cxn modelId="{514CB47E-7C25-46C9-A75D-7834DCCD196C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288713" y="0"/>
          <a:ext cx="916136" cy="610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馬路分割</a:t>
          </a:r>
        </a:p>
      </dsp:txBody>
      <dsp:txXfrm>
        <a:off x="5306601" y="17888"/>
        <a:ext cx="880360" cy="574981"/>
      </dsp:txXfrm>
    </dsp:sp>
    <dsp:sp modelId="{ABFC1C3A-8203-4835-8468-D6B994E0A844}">
      <dsp:nvSpPr>
        <dsp:cNvPr id="0" name=""/>
        <dsp:cNvSpPr/>
      </dsp:nvSpPr>
      <dsp:spPr>
        <a:xfrm>
          <a:off x="1649399" y="610757"/>
          <a:ext cx="4097381" cy="244302"/>
        </a:xfrm>
        <a:custGeom>
          <a:avLst/>
          <a:gdLst/>
          <a:ahLst/>
          <a:cxnLst/>
          <a:rect l="0" t="0" r="0" b="0"/>
          <a:pathLst>
            <a:path>
              <a:moveTo>
                <a:pt x="4097381" y="0"/>
              </a:moveTo>
              <a:lnTo>
                <a:pt x="4097381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191331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參數設計</a:t>
          </a:r>
        </a:p>
      </dsp:txBody>
      <dsp:txXfrm>
        <a:off x="1209219" y="872948"/>
        <a:ext cx="880360" cy="574981"/>
      </dsp:txXfrm>
    </dsp:sp>
    <dsp:sp modelId="{E18A5D41-7536-431A-B98D-E9FA36715AB6}">
      <dsp:nvSpPr>
        <dsp:cNvPr id="0" name=""/>
        <dsp:cNvSpPr/>
      </dsp:nvSpPr>
      <dsp:spPr>
        <a:xfrm>
          <a:off x="462362" y="1465817"/>
          <a:ext cx="1187037" cy="251454"/>
        </a:xfrm>
        <a:custGeom>
          <a:avLst/>
          <a:gdLst/>
          <a:ahLst/>
          <a:cxnLst/>
          <a:rect l="0" t="0" r="0" b="0"/>
          <a:pathLst>
            <a:path>
              <a:moveTo>
                <a:pt x="1187037" y="0"/>
              </a:moveTo>
              <a:lnTo>
                <a:pt x="1187037" y="125727"/>
              </a:lnTo>
              <a:lnTo>
                <a:pt x="0" y="125727"/>
              </a:lnTo>
              <a:lnTo>
                <a:pt x="0" y="25145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0F81-52B2-4889-801E-26EABBCE81F2}">
      <dsp:nvSpPr>
        <dsp:cNvPr id="0" name=""/>
        <dsp:cNvSpPr/>
      </dsp:nvSpPr>
      <dsp:spPr>
        <a:xfrm>
          <a:off x="4294" y="1717272"/>
          <a:ext cx="916136" cy="610757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Stride</a:t>
          </a:r>
          <a:endParaRPr lang="zh-TW" altLang="en-US" sz="1100" kern="1200" dirty="0"/>
        </a:p>
      </dsp:txBody>
      <dsp:txXfrm>
        <a:off x="22182" y="1735160"/>
        <a:ext cx="880360" cy="574981"/>
      </dsp:txXfrm>
    </dsp:sp>
    <dsp:sp modelId="{82A13A71-1A60-468A-8D42-AE4EA3F4ABF9}">
      <dsp:nvSpPr>
        <dsp:cNvPr id="0" name=""/>
        <dsp:cNvSpPr/>
      </dsp:nvSpPr>
      <dsp:spPr>
        <a:xfrm>
          <a:off x="1603679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191331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N</a:t>
          </a:r>
          <a:endParaRPr lang="zh-TW" altLang="en-US" sz="1100" kern="1200" dirty="0"/>
        </a:p>
      </dsp:txBody>
      <dsp:txXfrm>
        <a:off x="1209219" y="1728008"/>
        <a:ext cx="880360" cy="574981"/>
      </dsp:txXfrm>
    </dsp:sp>
    <dsp:sp modelId="{F4E79130-6045-47E8-ADE4-43A2E31B9530}">
      <dsp:nvSpPr>
        <dsp:cNvPr id="0" name=""/>
        <dsp:cNvSpPr/>
      </dsp:nvSpPr>
      <dsp:spPr>
        <a:xfrm>
          <a:off x="1649399" y="1465817"/>
          <a:ext cx="1190976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1190976" y="122151"/>
              </a:lnTo>
              <a:lnTo>
                <a:pt x="1190976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2382308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Sobel </a:t>
          </a:r>
          <a:r>
            <a:rPr lang="en-US" altLang="zh-TW" sz="1100" kern="1200" dirty="0" err="1"/>
            <a:t>kernal</a:t>
          </a:r>
          <a:endParaRPr lang="zh-TW" altLang="en-US" sz="1100" kern="1200" dirty="0"/>
        </a:p>
      </dsp:txBody>
      <dsp:txXfrm>
        <a:off x="2400196" y="1728008"/>
        <a:ext cx="880360" cy="574981"/>
      </dsp:txXfrm>
    </dsp:sp>
    <dsp:sp modelId="{F21AF903-2451-45D1-899B-400CB91826FB}">
      <dsp:nvSpPr>
        <dsp:cNvPr id="0" name=""/>
        <dsp:cNvSpPr/>
      </dsp:nvSpPr>
      <dsp:spPr>
        <a:xfrm>
          <a:off x="2840376" y="610757"/>
          <a:ext cx="2906404" cy="244302"/>
        </a:xfrm>
        <a:custGeom>
          <a:avLst/>
          <a:gdLst/>
          <a:ahLst/>
          <a:cxnLst/>
          <a:rect l="0" t="0" r="0" b="0"/>
          <a:pathLst>
            <a:path>
              <a:moveTo>
                <a:pt x="2906404" y="0"/>
              </a:moveTo>
              <a:lnTo>
                <a:pt x="2906404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2382308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讀取攝影機</a:t>
          </a:r>
        </a:p>
      </dsp:txBody>
      <dsp:txXfrm>
        <a:off x="2400196" y="872948"/>
        <a:ext cx="880360" cy="574981"/>
      </dsp:txXfrm>
    </dsp:sp>
    <dsp:sp modelId="{D91636F6-71D0-41BD-A2FA-D00885F25448}">
      <dsp:nvSpPr>
        <dsp:cNvPr id="0" name=""/>
        <dsp:cNvSpPr/>
      </dsp:nvSpPr>
      <dsp:spPr>
        <a:xfrm>
          <a:off x="4626842" y="610757"/>
          <a:ext cx="1119939" cy="244302"/>
        </a:xfrm>
        <a:custGeom>
          <a:avLst/>
          <a:gdLst/>
          <a:ahLst/>
          <a:cxnLst/>
          <a:rect l="0" t="0" r="0" b="0"/>
          <a:pathLst>
            <a:path>
              <a:moveTo>
                <a:pt x="1119939" y="0"/>
              </a:moveTo>
              <a:lnTo>
                <a:pt x="1119939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416877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前處理</a:t>
          </a:r>
          <a:r>
            <a:rPr lang="en-US" altLang="zh-TW" sz="1100" kern="1200" dirty="0"/>
            <a:t>(Sobel)</a:t>
          </a:r>
          <a:endParaRPr lang="zh-TW" altLang="en-US" sz="1100" kern="1200" dirty="0"/>
        </a:p>
      </dsp:txBody>
      <dsp:txXfrm>
        <a:off x="4186662" y="872948"/>
        <a:ext cx="880360" cy="574981"/>
      </dsp:txXfrm>
    </dsp:sp>
    <dsp:sp modelId="{21E97D07-496F-4B56-A41A-B67375596797}">
      <dsp:nvSpPr>
        <dsp:cNvPr id="0" name=""/>
        <dsp:cNvSpPr/>
      </dsp:nvSpPr>
      <dsp:spPr>
        <a:xfrm>
          <a:off x="4031353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A6B2-AF1C-4C0C-9511-E44D5F998259}">
      <dsp:nvSpPr>
        <dsp:cNvPr id="0" name=""/>
        <dsp:cNvSpPr/>
      </dsp:nvSpPr>
      <dsp:spPr>
        <a:xfrm>
          <a:off x="3573285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sobel</a:t>
          </a:r>
          <a:r>
            <a:rPr lang="en-US" altLang="zh-TW" sz="1100" kern="1200" dirty="0"/>
            <a:t> </a:t>
          </a:r>
          <a:endParaRPr lang="zh-TW" altLang="en-US" sz="1100" kern="1200" dirty="0"/>
        </a:p>
      </dsp:txBody>
      <dsp:txXfrm>
        <a:off x="3591173" y="1728008"/>
        <a:ext cx="880360" cy="574981"/>
      </dsp:txXfrm>
    </dsp:sp>
    <dsp:sp modelId="{CED8A0C8-BA5F-4A9E-8C1E-56CEFED52DF4}">
      <dsp:nvSpPr>
        <dsp:cNvPr id="0" name=""/>
        <dsp:cNvSpPr/>
      </dsp:nvSpPr>
      <dsp:spPr>
        <a:xfrm>
          <a:off x="462684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4764262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gray_image</a:t>
          </a:r>
          <a:endParaRPr lang="zh-TW" altLang="en-US" sz="1100" kern="1200" dirty="0"/>
        </a:p>
      </dsp:txBody>
      <dsp:txXfrm>
        <a:off x="4782150" y="1728008"/>
        <a:ext cx="880360" cy="574981"/>
      </dsp:txXfrm>
    </dsp:sp>
    <dsp:sp modelId="{B0C8C50B-F950-41F6-B0AC-F5FEB837A5FF}">
      <dsp:nvSpPr>
        <dsp:cNvPr id="0" name=""/>
        <dsp:cNvSpPr/>
      </dsp:nvSpPr>
      <dsp:spPr>
        <a:xfrm>
          <a:off x="5746781" y="610757"/>
          <a:ext cx="666525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666525" y="122151"/>
              </a:lnTo>
              <a:lnTo>
                <a:pt x="666525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5955239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紋路統計</a:t>
          </a:r>
        </a:p>
      </dsp:txBody>
      <dsp:txXfrm>
        <a:off x="5973127" y="872948"/>
        <a:ext cx="880360" cy="574981"/>
      </dsp:txXfrm>
    </dsp:sp>
    <dsp:sp modelId="{B9537F37-064F-4FF2-BD56-39BD6118D446}">
      <dsp:nvSpPr>
        <dsp:cNvPr id="0" name=""/>
        <dsp:cNvSpPr/>
      </dsp:nvSpPr>
      <dsp:spPr>
        <a:xfrm>
          <a:off x="6367587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E8E-0FE4-4D58-BC7B-F4AEF6A79F5A}">
      <dsp:nvSpPr>
        <dsp:cNvPr id="0" name=""/>
        <dsp:cNvSpPr/>
      </dsp:nvSpPr>
      <dsp:spPr>
        <a:xfrm>
          <a:off x="595523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NxN</a:t>
          </a:r>
          <a:r>
            <a:rPr lang="en-US" altLang="zh-TW" sz="1100" kern="1200" dirty="0"/>
            <a:t> kernel</a:t>
          </a:r>
          <a:endParaRPr lang="zh-TW" altLang="en-US" sz="1100" kern="1200" dirty="0"/>
        </a:p>
      </dsp:txBody>
      <dsp:txXfrm>
        <a:off x="5973127" y="1728008"/>
        <a:ext cx="880360" cy="574981"/>
      </dsp:txXfrm>
    </dsp:sp>
    <dsp:sp modelId="{4D3C25FF-1AE3-4258-9126-7D3F05B1B518}">
      <dsp:nvSpPr>
        <dsp:cNvPr id="0" name=""/>
        <dsp:cNvSpPr/>
      </dsp:nvSpPr>
      <dsp:spPr>
        <a:xfrm>
          <a:off x="5746781" y="610757"/>
          <a:ext cx="2452990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2452990" y="122151"/>
              </a:lnTo>
              <a:lnTo>
                <a:pt x="245299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774170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Search</a:t>
          </a:r>
          <a:endParaRPr lang="zh-TW" altLang="en-US" sz="1100" kern="1200" dirty="0"/>
        </a:p>
      </dsp:txBody>
      <dsp:txXfrm>
        <a:off x="7759592" y="872948"/>
        <a:ext cx="880360" cy="574981"/>
      </dsp:txXfrm>
    </dsp:sp>
    <dsp:sp modelId="{EB5BBC64-10B6-494A-AC27-90EAE5F1C357}">
      <dsp:nvSpPr>
        <dsp:cNvPr id="0" name=""/>
        <dsp:cNvSpPr/>
      </dsp:nvSpPr>
      <dsp:spPr>
        <a:xfrm>
          <a:off x="7604284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714621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圈起來</a:t>
          </a:r>
        </a:p>
      </dsp:txBody>
      <dsp:txXfrm>
        <a:off x="7164104" y="1728008"/>
        <a:ext cx="880360" cy="574981"/>
      </dsp:txXfrm>
    </dsp:sp>
    <dsp:sp modelId="{0994B7D5-A450-4011-BF11-9C932BD198ED}">
      <dsp:nvSpPr>
        <dsp:cNvPr id="0" name=""/>
        <dsp:cNvSpPr/>
      </dsp:nvSpPr>
      <dsp:spPr>
        <a:xfrm>
          <a:off x="819977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6B9E3-4091-411F-9EBA-03F26B8DD179}">
      <dsp:nvSpPr>
        <dsp:cNvPr id="0" name=""/>
        <dsp:cNvSpPr/>
      </dsp:nvSpPr>
      <dsp:spPr>
        <a:xfrm>
          <a:off x="8337193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近似</a:t>
          </a:r>
        </a:p>
      </dsp:txBody>
      <dsp:txXfrm>
        <a:off x="8355081" y="1728008"/>
        <a:ext cx="880360" cy="574981"/>
      </dsp:txXfrm>
    </dsp:sp>
    <dsp:sp modelId="{2B57FCE1-B691-41ED-A4CF-5D60343F76B2}">
      <dsp:nvSpPr>
        <dsp:cNvPr id="0" name=""/>
        <dsp:cNvSpPr/>
      </dsp:nvSpPr>
      <dsp:spPr>
        <a:xfrm>
          <a:off x="8749541" y="232087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EB4D-A71D-4E74-B3D2-68E33B9EFF8F}">
      <dsp:nvSpPr>
        <dsp:cNvPr id="0" name=""/>
        <dsp:cNvSpPr/>
      </dsp:nvSpPr>
      <dsp:spPr>
        <a:xfrm>
          <a:off x="8337193" y="2565180"/>
          <a:ext cx="916136" cy="6107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distance measure</a:t>
          </a:r>
          <a:endParaRPr lang="zh-TW" altLang="en-US" sz="1100" kern="1200" dirty="0"/>
        </a:p>
      </dsp:txBody>
      <dsp:txXfrm>
        <a:off x="8355081" y="2583068"/>
        <a:ext cx="880360" cy="574981"/>
      </dsp:txXfrm>
    </dsp:sp>
    <dsp:sp modelId="{162901B0-4F07-460F-88FF-A75C905B5A1B}">
      <dsp:nvSpPr>
        <dsp:cNvPr id="0" name=""/>
        <dsp:cNvSpPr/>
      </dsp:nvSpPr>
      <dsp:spPr>
        <a:xfrm>
          <a:off x="5746781" y="610757"/>
          <a:ext cx="4834944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4834944" y="122151"/>
              </a:lnTo>
              <a:lnTo>
                <a:pt x="4834944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10123658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10141546" y="872948"/>
        <a:ext cx="880360" cy="574981"/>
      </dsp:txXfrm>
    </dsp:sp>
    <dsp:sp modelId="{A1DBAA24-5844-4AEB-B0C9-A230E5714583}">
      <dsp:nvSpPr>
        <dsp:cNvPr id="0" name=""/>
        <dsp:cNvSpPr/>
      </dsp:nvSpPr>
      <dsp:spPr>
        <a:xfrm>
          <a:off x="9986238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952816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lbp_code</a:t>
          </a:r>
          <a:endParaRPr lang="zh-TW" altLang="en-US" sz="1100" kern="1200" dirty="0"/>
        </a:p>
      </dsp:txBody>
      <dsp:txXfrm>
        <a:off x="9546057" y="1728008"/>
        <a:ext cx="880360" cy="574981"/>
      </dsp:txXfrm>
    </dsp:sp>
    <dsp:sp modelId="{DEFF0353-822C-4FC8-B5B7-106EE2E38D7F}">
      <dsp:nvSpPr>
        <dsp:cNvPr id="0" name=""/>
        <dsp:cNvSpPr/>
      </dsp:nvSpPr>
      <dsp:spPr>
        <a:xfrm>
          <a:off x="10581726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1071914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histogram</a:t>
          </a:r>
          <a:endParaRPr lang="zh-TW" altLang="en-US" sz="1100" kern="1200" dirty="0"/>
        </a:p>
      </dsp:txBody>
      <dsp:txXfrm>
        <a:off x="10737034" y="1728008"/>
        <a:ext cx="880360" cy="574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功能</a:t>
            </a:r>
            <a:r>
              <a:rPr lang="en-US" altLang="zh-TW" dirty="0"/>
              <a:t>:USE cases </a:t>
            </a:r>
            <a:r>
              <a:rPr lang="zh-TW" altLang="en-US" dirty="0"/>
              <a:t>顯示目前擷取畫面中的光源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效能</a:t>
            </a:r>
            <a:r>
              <a:rPr lang="en-US" altLang="zh-TW" dirty="0"/>
              <a:t>:FPS30hz</a:t>
            </a:r>
          </a:p>
          <a:p>
            <a:r>
              <a:rPr lang="zh-TW" altLang="en-US" dirty="0"/>
              <a:t>              功率消耗：</a:t>
            </a:r>
            <a:r>
              <a:rPr lang="en-US" altLang="zh-TW" dirty="0"/>
              <a:t>&lt;0.5W</a:t>
            </a:r>
          </a:p>
          <a:p>
            <a:r>
              <a:rPr lang="en-US" altLang="zh-TW" dirty="0"/>
              <a:t>(3)</a:t>
            </a:r>
            <a:r>
              <a:rPr lang="zh-TW" altLang="en-US" dirty="0"/>
              <a:t>介面</a:t>
            </a:r>
            <a:r>
              <a:rPr lang="en-US" altLang="zh-TW" dirty="0"/>
              <a:t>:</a:t>
            </a: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顯示及時掃描結果圖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  傳輸協定</a:t>
            </a:r>
            <a:r>
              <a:rPr lang="en-US" altLang="zh-TW" dirty="0"/>
              <a:t>:USB2.0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(4)</a:t>
            </a:r>
            <a:r>
              <a:rPr lang="zh-TW" altLang="en-US" dirty="0"/>
              <a:t>限制</a:t>
            </a:r>
            <a:r>
              <a:rPr lang="en-US" altLang="zh-TW" dirty="0"/>
              <a:t>:</a:t>
            </a:r>
            <a:r>
              <a:rPr lang="zh-TW" altLang="en-US" dirty="0"/>
              <a:t>夜晚、偵測過高燭光</a:t>
            </a:r>
            <a:r>
              <a:rPr lang="en-US" altLang="zh-TW" dirty="0"/>
              <a:t>(cd)</a:t>
            </a:r>
            <a:r>
              <a:rPr lang="zh-TW" altLang="en-US" dirty="0"/>
              <a:t>光源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pic>
        <p:nvPicPr>
          <p:cNvPr id="1026" name="Picture 2" descr="列印">
            <a:extLst>
              <a:ext uri="{FF2B5EF4-FFF2-40B4-BE49-F238E27FC236}">
                <a16:creationId xmlns:a16="http://schemas.microsoft.com/office/drawing/2014/main" id="{8A3DC46D-D2F6-4637-9849-5CB90C53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9"/>
          <a:stretch/>
        </p:blipFill>
        <p:spPr bwMode="auto">
          <a:xfrm>
            <a:off x="913795" y="2512381"/>
            <a:ext cx="5034244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6400800" y="1731146"/>
            <a:ext cx="4500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影像感應器：</a:t>
            </a:r>
            <a:r>
              <a:rPr lang="en-US" altLang="zh-TW" dirty="0"/>
              <a:t>200</a:t>
            </a:r>
            <a:r>
              <a:rPr lang="zh-TW" altLang="en-US" dirty="0"/>
              <a:t>萬畫素</a:t>
            </a:r>
            <a:r>
              <a:rPr lang="en-US" altLang="zh-TW" dirty="0"/>
              <a:t>CMOS sensor</a:t>
            </a:r>
            <a:br>
              <a:rPr lang="zh-TW" altLang="en-US" dirty="0"/>
            </a:br>
            <a:r>
              <a:rPr lang="zh-TW" altLang="en-US" dirty="0"/>
              <a:t>影像解析度：</a:t>
            </a:r>
            <a:r>
              <a:rPr lang="en-US" altLang="zh-TW" dirty="0"/>
              <a:t>320×240,352×288,640×480,800×600,1024×768,1280×720,1920×1080</a:t>
            </a:r>
            <a:br>
              <a:rPr lang="zh-TW" altLang="en-US" dirty="0"/>
            </a:br>
            <a:r>
              <a:rPr lang="zh-TW" altLang="en-US" dirty="0"/>
              <a:t>幀率：</a:t>
            </a:r>
            <a:r>
              <a:rPr lang="en-US" altLang="zh-TW" dirty="0"/>
              <a:t>Max. 30fps</a:t>
            </a:r>
            <a:br>
              <a:rPr lang="zh-TW" altLang="en-US" dirty="0"/>
            </a:br>
            <a:r>
              <a:rPr lang="zh-TW" altLang="en-US" dirty="0"/>
              <a:t>輸出格式：</a:t>
            </a:r>
            <a:r>
              <a:rPr lang="en-US" altLang="zh-TW" dirty="0"/>
              <a:t>MJPG/YUY2</a:t>
            </a:r>
            <a:br>
              <a:rPr lang="zh-TW" altLang="en-US" dirty="0"/>
            </a:br>
            <a:r>
              <a:rPr lang="zh-TW" altLang="en-US" dirty="0"/>
              <a:t>可視廣角鏡頭：</a:t>
            </a:r>
            <a:r>
              <a:rPr lang="en-US" altLang="zh-TW" dirty="0"/>
              <a:t>D:72°</a:t>
            </a:r>
            <a:br>
              <a:rPr lang="zh-TW" altLang="en-US" dirty="0"/>
            </a:br>
            <a:r>
              <a:rPr lang="zh-TW" altLang="en-US" dirty="0"/>
              <a:t>對焦範圍：定焦</a:t>
            </a:r>
            <a:r>
              <a:rPr lang="en-US" altLang="zh-TW" dirty="0"/>
              <a:t>,60cm~</a:t>
            </a:r>
            <a:r>
              <a:rPr lang="zh-TW" altLang="en-US" dirty="0"/>
              <a:t>無限遠</a:t>
            </a:r>
            <a:br>
              <a:rPr lang="zh-TW" altLang="en-US" dirty="0"/>
            </a:br>
            <a:r>
              <a:rPr lang="zh-TW" altLang="en-US" dirty="0"/>
              <a:t>麥克風：雙數位麥克風</a:t>
            </a:r>
            <a:br>
              <a:rPr lang="zh-TW" altLang="en-US" dirty="0"/>
            </a:br>
            <a:r>
              <a:rPr lang="en-US" altLang="zh-TW" dirty="0"/>
              <a:t>LED</a:t>
            </a:r>
            <a:r>
              <a:rPr lang="zh-TW" altLang="en-US" dirty="0"/>
              <a:t>指示燈：紅色</a:t>
            </a:r>
            <a:r>
              <a:rPr lang="en-US" altLang="zh-TW" dirty="0"/>
              <a:t>,</a:t>
            </a:r>
            <a:r>
              <a:rPr lang="zh-TW" altLang="en-US" dirty="0"/>
              <a:t>綠色</a:t>
            </a:r>
            <a:br>
              <a:rPr lang="zh-TW" altLang="en-US" dirty="0"/>
            </a:br>
            <a:r>
              <a:rPr lang="zh-TW" altLang="en-US" dirty="0"/>
              <a:t>相容系統：</a:t>
            </a:r>
            <a:r>
              <a:rPr lang="en-US" altLang="zh-TW" dirty="0"/>
              <a:t>Windows 10 </a:t>
            </a:r>
            <a:r>
              <a:rPr lang="zh-TW" altLang="en-US" dirty="0"/>
              <a:t>或以上</a:t>
            </a:r>
            <a:r>
              <a:rPr lang="en-US" altLang="zh-TW" dirty="0"/>
              <a:t>,MAC OSX10.6 </a:t>
            </a:r>
            <a:r>
              <a:rPr lang="zh-TW" altLang="en-US" dirty="0"/>
              <a:t>或以上</a:t>
            </a:r>
            <a:br>
              <a:rPr lang="zh-TW" altLang="en-US" dirty="0"/>
            </a:br>
            <a:r>
              <a:rPr lang="zh-TW" altLang="en-US" dirty="0"/>
              <a:t>介面：</a:t>
            </a:r>
            <a:r>
              <a:rPr lang="en-US" altLang="zh-TW" dirty="0"/>
              <a:t>USB 2.0</a:t>
            </a:r>
            <a:br>
              <a:rPr lang="zh-TW" altLang="en-US" dirty="0"/>
            </a:br>
            <a:r>
              <a:rPr lang="zh-TW" altLang="en-US" dirty="0"/>
              <a:t>靜止影像</a:t>
            </a:r>
            <a:r>
              <a:rPr lang="en-US" altLang="zh-TW" dirty="0"/>
              <a:t>(</a:t>
            </a:r>
            <a:r>
              <a:rPr lang="zh-TW" altLang="en-US" dirty="0"/>
              <a:t>照片</a:t>
            </a:r>
            <a:r>
              <a:rPr lang="en-US" altLang="zh-TW" dirty="0"/>
              <a:t>)</a:t>
            </a:r>
            <a:r>
              <a:rPr lang="zh-TW" altLang="en-US" dirty="0"/>
              <a:t>格式：</a:t>
            </a:r>
            <a:r>
              <a:rPr lang="en-US" altLang="zh-TW" dirty="0"/>
              <a:t>JPG</a:t>
            </a:r>
            <a:br>
              <a:rPr lang="zh-TW" altLang="en-US" dirty="0"/>
            </a:br>
            <a:r>
              <a:rPr lang="zh-TW" altLang="en-US" dirty="0"/>
              <a:t>操作溫度：</a:t>
            </a:r>
            <a:r>
              <a:rPr lang="en-US" altLang="zh-TW" dirty="0"/>
              <a:t>0~400℃</a:t>
            </a:r>
            <a:br>
              <a:rPr lang="zh-TW" altLang="en-US" dirty="0"/>
            </a:br>
            <a:r>
              <a:rPr lang="zh-TW" altLang="en-US" dirty="0"/>
              <a:t>功率消耗：</a:t>
            </a:r>
            <a:r>
              <a:rPr lang="en-US" altLang="zh-TW" dirty="0"/>
              <a:t>&lt;0.5W</a:t>
            </a:r>
            <a:br>
              <a:rPr lang="zh-TW" altLang="en-US" dirty="0"/>
            </a:br>
            <a:r>
              <a:rPr lang="zh-TW" altLang="en-US" dirty="0"/>
              <a:t>尺寸：</a:t>
            </a:r>
            <a:r>
              <a:rPr lang="en-US" altLang="zh-TW" dirty="0"/>
              <a:t>90x30x27mm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94654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707</TotalTime>
  <Words>219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Bookman Old Style</vt:lpstr>
      <vt:lpstr>Rockwell</vt:lpstr>
      <vt:lpstr>Damask</vt:lpstr>
      <vt:lpstr>光源偵測影像辨識</vt:lpstr>
      <vt:lpstr>規格</vt:lpstr>
      <vt:lpstr>攝影機</vt:lpstr>
      <vt:lpstr>breakdowm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42</cp:revision>
  <dcterms:created xsi:type="dcterms:W3CDTF">2024-10-24T05:57:23Z</dcterms:created>
  <dcterms:modified xsi:type="dcterms:W3CDTF">2024-12-04T16:29:07Z</dcterms:modified>
</cp:coreProperties>
</file>