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3" r:id="rId3"/>
    <p:sldId id="264" r:id="rId4"/>
    <p:sldId id="257" r:id="rId5"/>
    <p:sldId id="274" r:id="rId6"/>
    <p:sldId id="265" r:id="rId7"/>
    <p:sldId id="271" r:id="rId8"/>
    <p:sldId id="272" r:id="rId9"/>
    <p:sldId id="266" r:id="rId10"/>
    <p:sldId id="270" r:id="rId11"/>
    <p:sldId id="273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B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5F8ED-B476-4FCF-A16B-FC8DCB2D7823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43D0993E-A55E-4480-B1E4-852ED7F90EC4}">
      <dgm:prSet phldrT="[文字]" custT="1"/>
      <dgm:spPr/>
      <dgm:t>
        <a:bodyPr/>
        <a:lstStyle/>
        <a:p>
          <a:pPr algn="ctr"/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光源辨識</a:t>
          </a:r>
        </a:p>
      </dgm:t>
    </dgm:pt>
    <dgm:pt modelId="{2E12EB1A-8A78-4BC8-B9E6-112B827D431F}" type="parTrans" cxnId="{EA367CD8-F90E-414A-AE40-F64A8BF37378}">
      <dgm:prSet/>
      <dgm:spPr/>
      <dgm:t>
        <a:bodyPr/>
        <a:lstStyle/>
        <a:p>
          <a:endParaRPr lang="zh-TW" altLang="en-US"/>
        </a:p>
      </dgm:t>
    </dgm:pt>
    <dgm:pt modelId="{FCB2CDEA-A9B6-4DD0-B7F4-67DC9842FE0A}" type="sibTrans" cxnId="{EA367CD8-F90E-414A-AE40-F64A8BF37378}">
      <dgm:prSet/>
      <dgm:spPr/>
      <dgm:t>
        <a:bodyPr/>
        <a:lstStyle/>
        <a:p>
          <a:endParaRPr lang="zh-TW" altLang="en-US"/>
        </a:p>
      </dgm:t>
    </dgm:pt>
    <dgm:pt modelId="{BC59D00D-6BA2-4219-BC83-DDF900E211CE}">
      <dgm:prSet phldrT="[文字]" custT="1"/>
      <dgm:spPr/>
      <dgm:t>
        <a:bodyPr/>
        <a:lstStyle/>
        <a:p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參數設計</a:t>
          </a:r>
        </a:p>
      </dgm:t>
    </dgm:pt>
    <dgm:pt modelId="{1FF3DF31-BE0A-4FAC-9E49-78BBDC8AB19E}" type="parTrans" cxnId="{2B186D49-B1C4-45CA-90EE-5BF4063E6737}">
      <dgm:prSet/>
      <dgm:spPr/>
      <dgm:t>
        <a:bodyPr/>
        <a:lstStyle/>
        <a:p>
          <a:endParaRPr lang="zh-TW" altLang="en-US"/>
        </a:p>
      </dgm:t>
    </dgm:pt>
    <dgm:pt modelId="{6B286467-23F8-49CE-A66C-9E6736F01237}" type="sibTrans" cxnId="{2B186D49-B1C4-45CA-90EE-5BF4063E6737}">
      <dgm:prSet/>
      <dgm:spPr/>
      <dgm:t>
        <a:bodyPr/>
        <a:lstStyle/>
        <a:p>
          <a:endParaRPr lang="zh-TW" altLang="en-US"/>
        </a:p>
      </dgm:t>
    </dgm:pt>
    <dgm:pt modelId="{A98C4D9E-D5A6-44D6-B563-D1EF36ED0A6D}">
      <dgm:prSet phldrT="[文字]" custT="1"/>
      <dgm:spPr/>
      <dgm:t>
        <a:bodyPr/>
        <a:lstStyle/>
        <a:p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標記光源</a:t>
          </a:r>
        </a:p>
      </dgm:t>
    </dgm:pt>
    <dgm:pt modelId="{2A590193-332A-4860-83C6-2D771FC87501}" type="parTrans" cxnId="{5D6B1165-BFC2-47F8-9B2C-EE2582752521}">
      <dgm:prSet/>
      <dgm:spPr/>
      <dgm:t>
        <a:bodyPr/>
        <a:lstStyle/>
        <a:p>
          <a:endParaRPr lang="zh-TW" altLang="en-US"/>
        </a:p>
      </dgm:t>
    </dgm:pt>
    <dgm:pt modelId="{7EB96678-EDFE-44BF-95E8-48D0BE4D971C}" type="sibTrans" cxnId="{5D6B1165-BFC2-47F8-9B2C-EE2582752521}">
      <dgm:prSet/>
      <dgm:spPr/>
      <dgm:t>
        <a:bodyPr/>
        <a:lstStyle/>
        <a:p>
          <a:endParaRPr lang="zh-TW" altLang="en-US"/>
        </a:p>
      </dgm:t>
    </dgm:pt>
    <dgm:pt modelId="{F4470851-7C9F-4319-84DB-3AB0AE3A65F3}">
      <dgm:prSet phldrT="[文字]" custT="1"/>
      <dgm:spPr/>
      <dgm:t>
        <a:bodyPr/>
        <a:lstStyle/>
        <a:p>
          <a:r>
            <a:rPr lang="en-US" altLang="zh-TW" sz="1400" dirty="0" err="1">
              <a:latin typeface="標楷體" panose="03000509000000000000" pitchFamily="65" charset="-120"/>
              <a:ea typeface="標楷體" panose="03000509000000000000" pitchFamily="65" charset="-120"/>
            </a:rPr>
            <a:t>draw_contours</a:t>
          </a:r>
          <a:endParaRPr lang="zh-TW" altLang="en-US" sz="1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49C71C5-844B-458B-8583-B2E0D94BE929}" type="parTrans" cxnId="{0527EBB6-A68D-4F79-B5C1-4F9560E5453B}">
      <dgm:prSet/>
      <dgm:spPr/>
      <dgm:t>
        <a:bodyPr/>
        <a:lstStyle/>
        <a:p>
          <a:endParaRPr lang="zh-TW" altLang="en-US"/>
        </a:p>
      </dgm:t>
    </dgm:pt>
    <dgm:pt modelId="{5AF3E8A6-2B7A-43AA-96ED-C95F798DB0E1}" type="sibTrans" cxnId="{0527EBB6-A68D-4F79-B5C1-4F9560E5453B}">
      <dgm:prSet/>
      <dgm:spPr/>
      <dgm:t>
        <a:bodyPr/>
        <a:lstStyle/>
        <a:p>
          <a:endParaRPr lang="zh-TW" altLang="en-US"/>
        </a:p>
      </dgm:t>
    </dgm:pt>
    <dgm:pt modelId="{03BC42E8-1582-46F4-A24D-B25B1C1624D1}">
      <dgm:prSet custT="1"/>
      <dgm:spPr/>
      <dgm:t>
        <a:bodyPr/>
        <a:lstStyle/>
        <a:p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灰階轉換 </a:t>
          </a:r>
        </a:p>
      </dgm:t>
    </dgm:pt>
    <dgm:pt modelId="{7C15F9F3-A0DE-493C-8A16-E0277F57A8C2}" type="parTrans" cxnId="{E11C3046-D4C2-4933-95CA-E3EB2A902197}">
      <dgm:prSet/>
      <dgm:spPr/>
      <dgm:t>
        <a:bodyPr/>
        <a:lstStyle/>
        <a:p>
          <a:endParaRPr lang="zh-TW" altLang="en-US"/>
        </a:p>
      </dgm:t>
    </dgm:pt>
    <dgm:pt modelId="{09290599-E94F-4C96-9C88-D3B3403DFC0D}" type="sibTrans" cxnId="{E11C3046-D4C2-4933-95CA-E3EB2A902197}">
      <dgm:prSet/>
      <dgm:spPr/>
      <dgm:t>
        <a:bodyPr/>
        <a:lstStyle/>
        <a:p>
          <a:endParaRPr lang="zh-TW" altLang="en-US"/>
        </a:p>
      </dgm:t>
    </dgm:pt>
    <dgm:pt modelId="{E5E334FD-1BC2-4B40-A9C7-FBEF6BD9F1AF}">
      <dgm:prSet custT="1"/>
      <dgm:spPr>
        <a:solidFill>
          <a:schemeClr val="bg1"/>
        </a:solidFill>
      </dgm:spPr>
      <dgm:t>
        <a:bodyPr/>
        <a:lstStyle/>
        <a:p>
          <a:r>
            <a: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rPr>
            <a:t>area</a:t>
          </a:r>
          <a:endParaRPr lang="zh-TW" altLang="en-US" sz="1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C5F91FA-A648-47FF-A79D-F7DBBB227D78}" type="parTrans" cxnId="{305476DD-67A9-47F9-8B98-E2936ACEB6EF}">
      <dgm:prSet/>
      <dgm:spPr/>
      <dgm:t>
        <a:bodyPr/>
        <a:lstStyle/>
        <a:p>
          <a:endParaRPr lang="zh-TW" altLang="en-US"/>
        </a:p>
      </dgm:t>
    </dgm:pt>
    <dgm:pt modelId="{BF25BF54-8A44-461C-97B3-D4CAA0D5948E}" type="sibTrans" cxnId="{305476DD-67A9-47F9-8B98-E2936ACEB6EF}">
      <dgm:prSet/>
      <dgm:spPr/>
      <dgm:t>
        <a:bodyPr/>
        <a:lstStyle/>
        <a:p>
          <a:endParaRPr lang="zh-TW" altLang="en-US"/>
        </a:p>
      </dgm:t>
    </dgm:pt>
    <dgm:pt modelId="{DF508EE5-879A-4B5B-9056-AD664CD6D289}">
      <dgm:prSet custT="1"/>
      <dgm:spPr/>
      <dgm:t>
        <a:bodyPr/>
        <a:lstStyle/>
        <a:p>
          <a:r>
            <a:rPr lang="en-US" altLang="zh-TW" sz="1400" b="0" i="0" dirty="0" err="1"/>
            <a:t>gray_frame</a:t>
          </a:r>
          <a:endParaRPr lang="zh-TW" altLang="en-US" sz="1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502F021-2CDD-487D-A15D-E61B41B041A7}" type="parTrans" cxnId="{D6D39703-A17E-4BF0-8C83-46E16F0652C6}">
      <dgm:prSet/>
      <dgm:spPr/>
      <dgm:t>
        <a:bodyPr/>
        <a:lstStyle/>
        <a:p>
          <a:endParaRPr lang="zh-TW" altLang="en-US"/>
        </a:p>
      </dgm:t>
    </dgm:pt>
    <dgm:pt modelId="{ED2C4DB4-87A4-49F9-93D6-E6CAC332FC64}" type="sibTrans" cxnId="{D6D39703-A17E-4BF0-8C83-46E16F0652C6}">
      <dgm:prSet/>
      <dgm:spPr/>
      <dgm:t>
        <a:bodyPr/>
        <a:lstStyle/>
        <a:p>
          <a:endParaRPr lang="zh-TW" altLang="en-US"/>
        </a:p>
      </dgm:t>
    </dgm:pt>
    <dgm:pt modelId="{68E7D742-76AA-4425-AF7F-B3BAF9E822D3}">
      <dgm:prSet custT="1"/>
      <dgm:spPr/>
      <dgm:t>
        <a:bodyPr/>
        <a:lstStyle/>
        <a:p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讀取攝影機</a:t>
          </a:r>
        </a:p>
      </dgm:t>
    </dgm:pt>
    <dgm:pt modelId="{BC38A3BE-7697-4AAA-8146-C15EE078BA44}" type="parTrans" cxnId="{D9174FA9-B8B7-4F6E-97DC-438CB21CB7A4}">
      <dgm:prSet/>
      <dgm:spPr/>
      <dgm:t>
        <a:bodyPr/>
        <a:lstStyle/>
        <a:p>
          <a:endParaRPr lang="zh-TW" altLang="en-US"/>
        </a:p>
      </dgm:t>
    </dgm:pt>
    <dgm:pt modelId="{ECE629DF-EEA8-48B6-B200-BCFD334F5DD6}" type="sibTrans" cxnId="{D9174FA9-B8B7-4F6E-97DC-438CB21CB7A4}">
      <dgm:prSet/>
      <dgm:spPr/>
      <dgm:t>
        <a:bodyPr/>
        <a:lstStyle/>
        <a:p>
          <a:endParaRPr lang="zh-TW" altLang="en-US"/>
        </a:p>
      </dgm:t>
    </dgm:pt>
    <dgm:pt modelId="{9E834DFA-64E6-4544-9829-A1D1C540B704}">
      <dgm:prSet custT="1"/>
      <dgm:spPr/>
      <dgm:t>
        <a:bodyPr/>
        <a:lstStyle/>
        <a:p>
          <a:r>
            <a:rPr lang="en-US" altLang="zh-TW" sz="1400" dirty="0" err="1">
              <a:latin typeface="標楷體" panose="03000509000000000000" pitchFamily="65" charset="-120"/>
              <a:ea typeface="標楷體" panose="03000509000000000000" pitchFamily="65" charset="-120"/>
            </a:rPr>
            <a:t>cap_vid</a:t>
          </a:r>
          <a:endParaRPr lang="zh-TW" altLang="en-US" sz="1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50E63DE4-A30A-4838-A356-33B3DDBC1AE9}" type="parTrans" cxnId="{1FA5590F-D660-439A-945D-054B934856FB}">
      <dgm:prSet/>
      <dgm:spPr/>
      <dgm:t>
        <a:bodyPr/>
        <a:lstStyle/>
        <a:p>
          <a:endParaRPr lang="zh-TW" altLang="en-US"/>
        </a:p>
      </dgm:t>
    </dgm:pt>
    <dgm:pt modelId="{9A32C2BE-6BF7-41AD-A309-21B86A199A88}" type="sibTrans" cxnId="{1FA5590F-D660-439A-945D-054B934856FB}">
      <dgm:prSet/>
      <dgm:spPr/>
      <dgm:t>
        <a:bodyPr/>
        <a:lstStyle/>
        <a:p>
          <a:endParaRPr lang="zh-TW" altLang="en-US"/>
        </a:p>
      </dgm:t>
    </dgm:pt>
    <dgm:pt modelId="{9386AE06-274B-4E74-90F7-50A2CF66BC64}">
      <dgm:prSet custT="1"/>
      <dgm:spPr/>
      <dgm:t>
        <a:bodyPr/>
        <a:lstStyle/>
        <a:p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濾波</a:t>
          </a:r>
          <a:endParaRPr lang="en-US" altLang="zh-TW" sz="1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61330FA-6017-482A-B4FB-277326ABFD40}" type="parTrans" cxnId="{825BFB6A-E36F-4787-97DE-BFA3FFDB29BD}">
      <dgm:prSet/>
      <dgm:spPr/>
      <dgm:t>
        <a:bodyPr/>
        <a:lstStyle/>
        <a:p>
          <a:endParaRPr lang="zh-TW" altLang="en-US"/>
        </a:p>
      </dgm:t>
    </dgm:pt>
    <dgm:pt modelId="{4401D1D0-F3A3-4F37-84E1-0ED883069A1C}" type="sibTrans" cxnId="{825BFB6A-E36F-4787-97DE-BFA3FFDB29BD}">
      <dgm:prSet/>
      <dgm:spPr/>
      <dgm:t>
        <a:bodyPr/>
        <a:lstStyle/>
        <a:p>
          <a:endParaRPr lang="zh-TW" altLang="en-US"/>
        </a:p>
      </dgm:t>
    </dgm:pt>
    <dgm:pt modelId="{DEB15269-033E-49EC-92E1-2FD0770380E3}">
      <dgm:prSet custT="1"/>
      <dgm:spPr/>
      <dgm:t>
        <a:bodyPr/>
        <a:lstStyle/>
        <a:p>
          <a:r>
            <a:rPr lang="en-US" altLang="zh-TW" sz="1400" dirty="0" err="1">
              <a:latin typeface="標楷體" panose="03000509000000000000" pitchFamily="65" charset="-120"/>
              <a:ea typeface="標楷體" panose="03000509000000000000" pitchFamily="65" charset="-120"/>
            </a:rPr>
            <a:t>GaussianBlur_frame</a:t>
          </a:r>
          <a:endParaRPr lang="zh-TW" altLang="en-US" sz="1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AC142D6-57A7-4C90-8085-8EC7803C08F3}" type="parTrans" cxnId="{79E718DA-74F3-4B87-996C-70C75CBBBF29}">
      <dgm:prSet/>
      <dgm:spPr/>
      <dgm:t>
        <a:bodyPr/>
        <a:lstStyle/>
        <a:p>
          <a:endParaRPr lang="zh-TW" altLang="en-US"/>
        </a:p>
      </dgm:t>
    </dgm:pt>
    <dgm:pt modelId="{2CD33F0F-A252-4CB0-86A7-2FD47D4C889C}" type="sibTrans" cxnId="{79E718DA-74F3-4B87-996C-70C75CBBBF29}">
      <dgm:prSet/>
      <dgm:spPr/>
      <dgm:t>
        <a:bodyPr/>
        <a:lstStyle/>
        <a:p>
          <a:endParaRPr lang="zh-TW" altLang="en-US"/>
        </a:p>
      </dgm:t>
    </dgm:pt>
    <dgm:pt modelId="{C3658EE9-361E-4373-9BD0-9113A99D4888}">
      <dgm:prSet custT="1"/>
      <dgm:spPr/>
      <dgm:t>
        <a:bodyPr/>
        <a:lstStyle/>
        <a:p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邊緣檢測</a:t>
          </a:r>
        </a:p>
      </dgm:t>
    </dgm:pt>
    <dgm:pt modelId="{6AD60ABB-9AFB-4328-BFF4-A287D27F9274}" type="parTrans" cxnId="{45267C04-19B9-4236-BC34-D04C634FAB50}">
      <dgm:prSet/>
      <dgm:spPr/>
      <dgm:t>
        <a:bodyPr/>
        <a:lstStyle/>
        <a:p>
          <a:endParaRPr lang="zh-TW" altLang="en-US"/>
        </a:p>
      </dgm:t>
    </dgm:pt>
    <dgm:pt modelId="{D3D9C8EE-5979-4C46-80FD-B570523423B2}" type="sibTrans" cxnId="{45267C04-19B9-4236-BC34-D04C634FAB50}">
      <dgm:prSet/>
      <dgm:spPr/>
      <dgm:t>
        <a:bodyPr/>
        <a:lstStyle/>
        <a:p>
          <a:endParaRPr lang="zh-TW" altLang="en-US"/>
        </a:p>
      </dgm:t>
    </dgm:pt>
    <dgm:pt modelId="{AE23867B-1585-4344-B16E-C2DF98AFA2B6}">
      <dgm:prSet custT="1"/>
      <dgm:spPr/>
      <dgm:t>
        <a:bodyPr/>
        <a:lstStyle/>
        <a:p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二值化</a:t>
          </a:r>
        </a:p>
      </dgm:t>
    </dgm:pt>
    <dgm:pt modelId="{0667181E-A135-4DF5-B455-5126ACF2E8D7}" type="parTrans" cxnId="{45ACFE2B-7A4E-4FED-B199-61BD4D9327EC}">
      <dgm:prSet/>
      <dgm:spPr/>
      <dgm:t>
        <a:bodyPr/>
        <a:lstStyle/>
        <a:p>
          <a:endParaRPr lang="zh-TW" altLang="en-US"/>
        </a:p>
      </dgm:t>
    </dgm:pt>
    <dgm:pt modelId="{4EE29776-B626-4853-823D-BED8B474A752}" type="sibTrans" cxnId="{45ACFE2B-7A4E-4FED-B199-61BD4D9327EC}">
      <dgm:prSet/>
      <dgm:spPr/>
      <dgm:t>
        <a:bodyPr/>
        <a:lstStyle/>
        <a:p>
          <a:endParaRPr lang="zh-TW" altLang="en-US"/>
        </a:p>
      </dgm:t>
    </dgm:pt>
    <dgm:pt modelId="{6C80AE2C-25AF-4C29-82CA-BAD4E5F7B62C}">
      <dgm:prSet custT="1"/>
      <dgm:spPr/>
      <dgm:t>
        <a:bodyPr/>
        <a:lstStyle/>
        <a:p>
          <a:r>
            <a:rPr lang="en-US" altLang="zh-TW" sz="1400" b="0" dirty="0" err="1">
              <a:latin typeface="標楷體" panose="03000509000000000000" pitchFamily="65" charset="-120"/>
              <a:ea typeface="標楷體" panose="03000509000000000000" pitchFamily="65" charset="-120"/>
            </a:rPr>
            <a:t>thresh_frame</a:t>
          </a:r>
          <a:endParaRPr lang="en-US" sz="1400" b="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7238957-302C-41A8-8A9A-A16AE25EAB61}" type="parTrans" cxnId="{ED56EA1B-2887-4505-A7D9-ECA1C49242E1}">
      <dgm:prSet/>
      <dgm:spPr/>
      <dgm:t>
        <a:bodyPr/>
        <a:lstStyle/>
        <a:p>
          <a:endParaRPr lang="zh-TW" altLang="en-US"/>
        </a:p>
      </dgm:t>
    </dgm:pt>
    <dgm:pt modelId="{B5B94023-E8AF-4FFA-8CA3-E8B9F5804501}" type="sibTrans" cxnId="{ED56EA1B-2887-4505-A7D9-ECA1C49242E1}">
      <dgm:prSet/>
      <dgm:spPr/>
      <dgm:t>
        <a:bodyPr/>
        <a:lstStyle/>
        <a:p>
          <a:endParaRPr lang="zh-TW" altLang="en-US"/>
        </a:p>
      </dgm:t>
    </dgm:pt>
    <dgm:pt modelId="{F1DD1459-D2B7-4B0F-A799-29D273DCA49C}">
      <dgm:prSet custT="1"/>
      <dgm:spPr/>
      <dgm:t>
        <a:bodyPr/>
        <a:lstStyle/>
        <a:p>
          <a:r>
            <a:rPr lang="en-US" altLang="en-US" sz="1400" dirty="0" err="1">
              <a:latin typeface="標楷體" panose="03000509000000000000" pitchFamily="65" charset="-120"/>
              <a:ea typeface="標楷體" panose="03000509000000000000" pitchFamily="65" charset="-120"/>
            </a:rPr>
            <a:t>edge_detect</a:t>
          </a:r>
          <a:endParaRPr lang="zh-TW" altLang="en-US" sz="1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62499A3-9372-40FB-B158-D80A4BE3CA5F}" type="parTrans" cxnId="{0A6BBB9E-85F4-405D-909E-F693E47FD622}">
      <dgm:prSet/>
      <dgm:spPr/>
      <dgm:t>
        <a:bodyPr/>
        <a:lstStyle/>
        <a:p>
          <a:endParaRPr lang="zh-TW" altLang="en-US"/>
        </a:p>
      </dgm:t>
    </dgm:pt>
    <dgm:pt modelId="{D5F03506-AD56-4123-8A59-24EDCF71AE5E}" type="sibTrans" cxnId="{0A6BBB9E-85F4-405D-909E-F693E47FD622}">
      <dgm:prSet/>
      <dgm:spPr/>
      <dgm:t>
        <a:bodyPr/>
        <a:lstStyle/>
        <a:p>
          <a:endParaRPr lang="zh-TW" altLang="en-US"/>
        </a:p>
      </dgm:t>
    </dgm:pt>
    <dgm:pt modelId="{DCDD008A-2032-4E25-86A7-A032473521A7}" type="pres">
      <dgm:prSet presAssocID="{7F55F8ED-B476-4FCF-A16B-FC8DCB2D782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7B6EE1F-1AB4-489B-8FFA-5C0ECFE0091E}" type="pres">
      <dgm:prSet presAssocID="{7F55F8ED-B476-4FCF-A16B-FC8DCB2D7823}" presName="hierFlow" presStyleCnt="0"/>
      <dgm:spPr/>
    </dgm:pt>
    <dgm:pt modelId="{F1B30251-89FE-47F3-8A11-53985A6F7675}" type="pres">
      <dgm:prSet presAssocID="{7F55F8ED-B476-4FCF-A16B-FC8DCB2D782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FDC729F-E45F-4A4C-B764-1AAED4EC92E1}" type="pres">
      <dgm:prSet presAssocID="{43D0993E-A55E-4480-B1E4-852ED7F90EC4}" presName="Name14" presStyleCnt="0"/>
      <dgm:spPr/>
    </dgm:pt>
    <dgm:pt modelId="{5F447521-8163-4616-9513-F6625566E738}" type="pres">
      <dgm:prSet presAssocID="{43D0993E-A55E-4480-B1E4-852ED7F90EC4}" presName="level1Shape" presStyleLbl="node0" presStyleIdx="0" presStyleCnt="1" custLinFactNeighborX="-40254">
        <dgm:presLayoutVars>
          <dgm:chPref val="3"/>
        </dgm:presLayoutVars>
      </dgm:prSet>
      <dgm:spPr/>
    </dgm:pt>
    <dgm:pt modelId="{70B59204-9256-47B5-9F2B-4C7ED32A882A}" type="pres">
      <dgm:prSet presAssocID="{43D0993E-A55E-4480-B1E4-852ED7F90EC4}" presName="hierChild2" presStyleCnt="0"/>
      <dgm:spPr/>
    </dgm:pt>
    <dgm:pt modelId="{ABFC1C3A-8203-4835-8468-D6B994E0A844}" type="pres">
      <dgm:prSet presAssocID="{1FF3DF31-BE0A-4FAC-9E49-78BBDC8AB19E}" presName="Name19" presStyleLbl="parChTrans1D2" presStyleIdx="0" presStyleCnt="7"/>
      <dgm:spPr/>
    </dgm:pt>
    <dgm:pt modelId="{F8664630-D68A-42C2-8D06-B2429F03828F}" type="pres">
      <dgm:prSet presAssocID="{BC59D00D-6BA2-4219-BC83-DDF900E211CE}" presName="Name21" presStyleCnt="0"/>
      <dgm:spPr/>
    </dgm:pt>
    <dgm:pt modelId="{EDC8B829-DA57-437E-BD55-1C1C1ED60FF6}" type="pres">
      <dgm:prSet presAssocID="{BC59D00D-6BA2-4219-BC83-DDF900E211CE}" presName="level2Shape" presStyleLbl="node2" presStyleIdx="0" presStyleCnt="7"/>
      <dgm:spPr/>
    </dgm:pt>
    <dgm:pt modelId="{5D705609-E754-4E46-9381-B12C74A09BB9}" type="pres">
      <dgm:prSet presAssocID="{BC59D00D-6BA2-4219-BC83-DDF900E211CE}" presName="hierChild3" presStyleCnt="0"/>
      <dgm:spPr/>
    </dgm:pt>
    <dgm:pt modelId="{82A13A71-1A60-468A-8D42-AE4EA3F4ABF9}" type="pres">
      <dgm:prSet presAssocID="{7C5F91FA-A648-47FF-A79D-F7DBBB227D78}" presName="Name19" presStyleLbl="parChTrans1D3" presStyleIdx="0" presStyleCnt="7"/>
      <dgm:spPr/>
    </dgm:pt>
    <dgm:pt modelId="{711B44CD-7E38-4743-AAB1-0ACA4A0C8FF2}" type="pres">
      <dgm:prSet presAssocID="{E5E334FD-1BC2-4B40-A9C7-FBEF6BD9F1AF}" presName="Name21" presStyleCnt="0"/>
      <dgm:spPr/>
    </dgm:pt>
    <dgm:pt modelId="{68AE36F6-621A-48BB-A1FD-CEF03C77FAFF}" type="pres">
      <dgm:prSet presAssocID="{E5E334FD-1BC2-4B40-A9C7-FBEF6BD9F1AF}" presName="level2Shape" presStyleLbl="node3" presStyleIdx="0" presStyleCnt="7"/>
      <dgm:spPr/>
    </dgm:pt>
    <dgm:pt modelId="{CD3AC967-E446-42DE-8DC3-F85D3C3DE6B2}" type="pres">
      <dgm:prSet presAssocID="{E5E334FD-1BC2-4B40-A9C7-FBEF6BD9F1AF}" presName="hierChild3" presStyleCnt="0"/>
      <dgm:spPr/>
    </dgm:pt>
    <dgm:pt modelId="{F21AF903-2451-45D1-899B-400CB91826FB}" type="pres">
      <dgm:prSet presAssocID="{BC38A3BE-7697-4AAA-8146-C15EE078BA44}" presName="Name19" presStyleLbl="parChTrans1D2" presStyleIdx="1" presStyleCnt="7"/>
      <dgm:spPr/>
    </dgm:pt>
    <dgm:pt modelId="{D5433CCE-0E7C-4D76-81B0-3802896F3674}" type="pres">
      <dgm:prSet presAssocID="{68E7D742-76AA-4425-AF7F-B3BAF9E822D3}" presName="Name21" presStyleCnt="0"/>
      <dgm:spPr/>
    </dgm:pt>
    <dgm:pt modelId="{8756A72B-A5DE-442A-8FD9-A3474D0C2681}" type="pres">
      <dgm:prSet presAssocID="{68E7D742-76AA-4425-AF7F-B3BAF9E822D3}" presName="level2Shape" presStyleLbl="node2" presStyleIdx="1" presStyleCnt="7"/>
      <dgm:spPr/>
    </dgm:pt>
    <dgm:pt modelId="{584D00D9-B11A-46DE-B962-D39F32508A34}" type="pres">
      <dgm:prSet presAssocID="{68E7D742-76AA-4425-AF7F-B3BAF9E822D3}" presName="hierChild3" presStyleCnt="0"/>
      <dgm:spPr/>
    </dgm:pt>
    <dgm:pt modelId="{98733BE1-349D-486F-B3B9-0380967F268B}" type="pres">
      <dgm:prSet presAssocID="{50E63DE4-A30A-4838-A356-33B3DDBC1AE9}" presName="Name19" presStyleLbl="parChTrans1D3" presStyleIdx="1" presStyleCnt="7"/>
      <dgm:spPr/>
    </dgm:pt>
    <dgm:pt modelId="{82ACEAA7-228B-4032-8282-E5AD006BAC1F}" type="pres">
      <dgm:prSet presAssocID="{9E834DFA-64E6-4544-9829-A1D1C540B704}" presName="Name21" presStyleCnt="0"/>
      <dgm:spPr/>
    </dgm:pt>
    <dgm:pt modelId="{AEDCF554-E194-495C-A96E-6BC5F38BD21E}" type="pres">
      <dgm:prSet presAssocID="{9E834DFA-64E6-4544-9829-A1D1C540B704}" presName="level2Shape" presStyleLbl="node3" presStyleIdx="1" presStyleCnt="7" custScaleX="125690"/>
      <dgm:spPr/>
    </dgm:pt>
    <dgm:pt modelId="{A105FB79-2F8E-4F82-B2D7-C37A28551893}" type="pres">
      <dgm:prSet presAssocID="{9E834DFA-64E6-4544-9829-A1D1C540B704}" presName="hierChild3" presStyleCnt="0"/>
      <dgm:spPr/>
    </dgm:pt>
    <dgm:pt modelId="{D91636F6-71D0-41BD-A2FA-D00885F25448}" type="pres">
      <dgm:prSet presAssocID="{7C15F9F3-A0DE-493C-8A16-E0277F57A8C2}" presName="Name19" presStyleLbl="parChTrans1D2" presStyleIdx="2" presStyleCnt="7"/>
      <dgm:spPr/>
    </dgm:pt>
    <dgm:pt modelId="{2CFEB320-F2B3-4444-8F8F-97C307B69B04}" type="pres">
      <dgm:prSet presAssocID="{03BC42E8-1582-46F4-A24D-B25B1C1624D1}" presName="Name21" presStyleCnt="0"/>
      <dgm:spPr/>
    </dgm:pt>
    <dgm:pt modelId="{7037A0A6-5FE7-4277-9C4C-82128509CD6B}" type="pres">
      <dgm:prSet presAssocID="{03BC42E8-1582-46F4-A24D-B25B1C1624D1}" presName="level2Shape" presStyleLbl="node2" presStyleIdx="2" presStyleCnt="7"/>
      <dgm:spPr/>
    </dgm:pt>
    <dgm:pt modelId="{30AD7E7C-F692-4B29-8827-7D5C5DDD221F}" type="pres">
      <dgm:prSet presAssocID="{03BC42E8-1582-46F4-A24D-B25B1C1624D1}" presName="hierChild3" presStyleCnt="0"/>
      <dgm:spPr/>
    </dgm:pt>
    <dgm:pt modelId="{CED8A0C8-BA5F-4A9E-8C1E-56CEFED52DF4}" type="pres">
      <dgm:prSet presAssocID="{9502F021-2CDD-487D-A15D-E61B41B041A7}" presName="Name19" presStyleLbl="parChTrans1D3" presStyleIdx="2" presStyleCnt="7"/>
      <dgm:spPr/>
    </dgm:pt>
    <dgm:pt modelId="{0B6C4F9C-3B34-4610-A774-D4F29B6BEAB6}" type="pres">
      <dgm:prSet presAssocID="{DF508EE5-879A-4B5B-9056-AD664CD6D289}" presName="Name21" presStyleCnt="0"/>
      <dgm:spPr/>
    </dgm:pt>
    <dgm:pt modelId="{A1098922-244C-4D82-806B-224D6C797163}" type="pres">
      <dgm:prSet presAssocID="{DF508EE5-879A-4B5B-9056-AD664CD6D289}" presName="level2Shape" presStyleLbl="node3" presStyleIdx="2" presStyleCnt="7" custScaleX="123851"/>
      <dgm:spPr/>
    </dgm:pt>
    <dgm:pt modelId="{9BA0BBDA-E636-43F4-9FBE-8144BEF340EB}" type="pres">
      <dgm:prSet presAssocID="{DF508EE5-879A-4B5B-9056-AD664CD6D289}" presName="hierChild3" presStyleCnt="0"/>
      <dgm:spPr/>
    </dgm:pt>
    <dgm:pt modelId="{29577871-2F5F-4522-8840-F5A3D8F490F6}" type="pres">
      <dgm:prSet presAssocID="{961330FA-6017-482A-B4FB-277326ABFD40}" presName="Name19" presStyleLbl="parChTrans1D2" presStyleIdx="3" presStyleCnt="7"/>
      <dgm:spPr/>
    </dgm:pt>
    <dgm:pt modelId="{2AF7552D-1156-4AA9-8BF3-C4CE0DFAD1E4}" type="pres">
      <dgm:prSet presAssocID="{9386AE06-274B-4E74-90F7-50A2CF66BC64}" presName="Name21" presStyleCnt="0"/>
      <dgm:spPr/>
    </dgm:pt>
    <dgm:pt modelId="{E3355ABA-F49C-46A2-8F75-08AA496787C3}" type="pres">
      <dgm:prSet presAssocID="{9386AE06-274B-4E74-90F7-50A2CF66BC64}" presName="level2Shape" presStyleLbl="node2" presStyleIdx="3" presStyleCnt="7"/>
      <dgm:spPr/>
    </dgm:pt>
    <dgm:pt modelId="{863A2264-B2FD-44E6-9649-5907C3A93477}" type="pres">
      <dgm:prSet presAssocID="{9386AE06-274B-4E74-90F7-50A2CF66BC64}" presName="hierChild3" presStyleCnt="0"/>
      <dgm:spPr/>
    </dgm:pt>
    <dgm:pt modelId="{C89C98E7-DA94-4105-9C8C-9EC6E8ED53B3}" type="pres">
      <dgm:prSet presAssocID="{CAC142D6-57A7-4C90-8085-8EC7803C08F3}" presName="Name19" presStyleLbl="parChTrans1D3" presStyleIdx="3" presStyleCnt="7"/>
      <dgm:spPr/>
    </dgm:pt>
    <dgm:pt modelId="{959EDB54-9683-469F-9AF3-A1B578984CD2}" type="pres">
      <dgm:prSet presAssocID="{DEB15269-033E-49EC-92E1-2FD0770380E3}" presName="Name21" presStyleCnt="0"/>
      <dgm:spPr/>
    </dgm:pt>
    <dgm:pt modelId="{D814E647-D8E0-48DF-B9ED-7A0C43AF5997}" type="pres">
      <dgm:prSet presAssocID="{DEB15269-033E-49EC-92E1-2FD0770380E3}" presName="level2Shape" presStyleLbl="node3" presStyleIdx="3" presStyleCnt="7"/>
      <dgm:spPr/>
    </dgm:pt>
    <dgm:pt modelId="{11977518-61A3-4D6A-BEEE-0E698E181A3D}" type="pres">
      <dgm:prSet presAssocID="{DEB15269-033E-49EC-92E1-2FD0770380E3}" presName="hierChild3" presStyleCnt="0"/>
      <dgm:spPr/>
    </dgm:pt>
    <dgm:pt modelId="{5A1BC5F5-C704-4ABE-8150-46F890068E1D}" type="pres">
      <dgm:prSet presAssocID="{0667181E-A135-4DF5-B455-5126ACF2E8D7}" presName="Name19" presStyleLbl="parChTrans1D2" presStyleIdx="4" presStyleCnt="7"/>
      <dgm:spPr/>
    </dgm:pt>
    <dgm:pt modelId="{D9A76A04-B23B-41B4-9357-3BC2C07D2FDB}" type="pres">
      <dgm:prSet presAssocID="{AE23867B-1585-4344-B16E-C2DF98AFA2B6}" presName="Name21" presStyleCnt="0"/>
      <dgm:spPr/>
    </dgm:pt>
    <dgm:pt modelId="{EF6E70E6-FE06-4993-91FF-757D8F04281A}" type="pres">
      <dgm:prSet presAssocID="{AE23867B-1585-4344-B16E-C2DF98AFA2B6}" presName="level2Shape" presStyleLbl="node2" presStyleIdx="4" presStyleCnt="7"/>
      <dgm:spPr/>
    </dgm:pt>
    <dgm:pt modelId="{8171A307-F3D3-40F7-8B5E-2C04453C9786}" type="pres">
      <dgm:prSet presAssocID="{AE23867B-1585-4344-B16E-C2DF98AFA2B6}" presName="hierChild3" presStyleCnt="0"/>
      <dgm:spPr/>
    </dgm:pt>
    <dgm:pt modelId="{C87C5B10-B364-490D-8ED6-23B76F333DD6}" type="pres">
      <dgm:prSet presAssocID="{67238957-302C-41A8-8A9A-A16AE25EAB61}" presName="Name19" presStyleLbl="parChTrans1D3" presStyleIdx="4" presStyleCnt="7"/>
      <dgm:spPr/>
    </dgm:pt>
    <dgm:pt modelId="{0598C54C-3014-41E1-B8AB-F960AF686C15}" type="pres">
      <dgm:prSet presAssocID="{6C80AE2C-25AF-4C29-82CA-BAD4E5F7B62C}" presName="Name21" presStyleCnt="0"/>
      <dgm:spPr/>
    </dgm:pt>
    <dgm:pt modelId="{2209D2BF-6DA9-4A34-8104-50C6C3273112}" type="pres">
      <dgm:prSet presAssocID="{6C80AE2C-25AF-4C29-82CA-BAD4E5F7B62C}" presName="level2Shape" presStyleLbl="node3" presStyleIdx="4" presStyleCnt="7"/>
      <dgm:spPr/>
    </dgm:pt>
    <dgm:pt modelId="{13B2EB09-5A4E-4075-918E-97E326AFB152}" type="pres">
      <dgm:prSet presAssocID="{6C80AE2C-25AF-4C29-82CA-BAD4E5F7B62C}" presName="hierChild3" presStyleCnt="0"/>
      <dgm:spPr/>
    </dgm:pt>
    <dgm:pt modelId="{F2D9AB4A-FAA1-40D0-BFEE-178117D63460}" type="pres">
      <dgm:prSet presAssocID="{6AD60ABB-9AFB-4328-BFF4-A287D27F9274}" presName="Name19" presStyleLbl="parChTrans1D2" presStyleIdx="5" presStyleCnt="7"/>
      <dgm:spPr/>
    </dgm:pt>
    <dgm:pt modelId="{A2D02F0E-45D2-4B6A-8E96-933AB55CB322}" type="pres">
      <dgm:prSet presAssocID="{C3658EE9-361E-4373-9BD0-9113A99D4888}" presName="Name21" presStyleCnt="0"/>
      <dgm:spPr/>
    </dgm:pt>
    <dgm:pt modelId="{54465637-B9A3-40EC-8009-D8D428723BD4}" type="pres">
      <dgm:prSet presAssocID="{C3658EE9-361E-4373-9BD0-9113A99D4888}" presName="level2Shape" presStyleLbl="node2" presStyleIdx="5" presStyleCnt="7"/>
      <dgm:spPr/>
    </dgm:pt>
    <dgm:pt modelId="{7B6608C4-5415-473D-A061-CFAE87B8B92A}" type="pres">
      <dgm:prSet presAssocID="{C3658EE9-361E-4373-9BD0-9113A99D4888}" presName="hierChild3" presStyleCnt="0"/>
      <dgm:spPr/>
    </dgm:pt>
    <dgm:pt modelId="{00D0E4C5-9F28-4809-BEA8-38397E0052E5}" type="pres">
      <dgm:prSet presAssocID="{062499A3-9372-40FB-B158-D80A4BE3CA5F}" presName="Name19" presStyleLbl="parChTrans1D3" presStyleIdx="5" presStyleCnt="7"/>
      <dgm:spPr/>
    </dgm:pt>
    <dgm:pt modelId="{DA2CEB3D-02A9-4BF0-953B-94BA78B2F648}" type="pres">
      <dgm:prSet presAssocID="{F1DD1459-D2B7-4B0F-A799-29D273DCA49C}" presName="Name21" presStyleCnt="0"/>
      <dgm:spPr/>
    </dgm:pt>
    <dgm:pt modelId="{D8BD608C-DD94-48B7-877F-EF1962E45311}" type="pres">
      <dgm:prSet presAssocID="{F1DD1459-D2B7-4B0F-A799-29D273DCA49C}" presName="level2Shape" presStyleLbl="node3" presStyleIdx="5" presStyleCnt="7"/>
      <dgm:spPr/>
    </dgm:pt>
    <dgm:pt modelId="{B394A675-7AB0-45E5-A939-9E24430F4E6A}" type="pres">
      <dgm:prSet presAssocID="{F1DD1459-D2B7-4B0F-A799-29D273DCA49C}" presName="hierChild3" presStyleCnt="0"/>
      <dgm:spPr/>
    </dgm:pt>
    <dgm:pt modelId="{D0A0011E-374F-429D-AABD-3124C0F04CBB}" type="pres">
      <dgm:prSet presAssocID="{2A590193-332A-4860-83C6-2D771FC87501}" presName="Name19" presStyleLbl="parChTrans1D2" presStyleIdx="6" presStyleCnt="7"/>
      <dgm:spPr/>
    </dgm:pt>
    <dgm:pt modelId="{95F0BD89-8835-4B2F-A894-1C71F0F275CE}" type="pres">
      <dgm:prSet presAssocID="{A98C4D9E-D5A6-44D6-B563-D1EF36ED0A6D}" presName="Name21" presStyleCnt="0"/>
      <dgm:spPr/>
    </dgm:pt>
    <dgm:pt modelId="{6528C225-E06F-4793-8E45-96BC2D94CF2A}" type="pres">
      <dgm:prSet presAssocID="{A98C4D9E-D5A6-44D6-B563-D1EF36ED0A6D}" presName="level2Shape" presStyleLbl="node2" presStyleIdx="6" presStyleCnt="7"/>
      <dgm:spPr/>
    </dgm:pt>
    <dgm:pt modelId="{7ECDAC68-D921-4BFF-A109-4F73467533F1}" type="pres">
      <dgm:prSet presAssocID="{A98C4D9E-D5A6-44D6-B563-D1EF36ED0A6D}" presName="hierChild3" presStyleCnt="0"/>
      <dgm:spPr/>
    </dgm:pt>
    <dgm:pt modelId="{A2C0CB41-330D-41D0-8CEE-51D05115DD90}" type="pres">
      <dgm:prSet presAssocID="{949C71C5-844B-458B-8583-B2E0D94BE929}" presName="Name19" presStyleLbl="parChTrans1D3" presStyleIdx="6" presStyleCnt="7"/>
      <dgm:spPr/>
    </dgm:pt>
    <dgm:pt modelId="{50417D7B-FE20-4444-91C2-EF45F02E8B50}" type="pres">
      <dgm:prSet presAssocID="{F4470851-7C9F-4319-84DB-3AB0AE3A65F3}" presName="Name21" presStyleCnt="0"/>
      <dgm:spPr/>
    </dgm:pt>
    <dgm:pt modelId="{C194EEAF-3F65-4792-A9F6-5B920688E4F4}" type="pres">
      <dgm:prSet presAssocID="{F4470851-7C9F-4319-84DB-3AB0AE3A65F3}" presName="level2Shape" presStyleLbl="node3" presStyleIdx="6" presStyleCnt="7"/>
      <dgm:spPr/>
    </dgm:pt>
    <dgm:pt modelId="{9743ECA0-B2CF-4CC4-9642-787EAFA7F9B6}" type="pres">
      <dgm:prSet presAssocID="{F4470851-7C9F-4319-84DB-3AB0AE3A65F3}" presName="hierChild3" presStyleCnt="0"/>
      <dgm:spPr/>
    </dgm:pt>
    <dgm:pt modelId="{8CD5012D-FFFC-457F-AD8A-782F25E9B16C}" type="pres">
      <dgm:prSet presAssocID="{7F55F8ED-B476-4FCF-A16B-FC8DCB2D7823}" presName="bgShapesFlow" presStyleCnt="0"/>
      <dgm:spPr/>
    </dgm:pt>
  </dgm:ptLst>
  <dgm:cxnLst>
    <dgm:cxn modelId="{D6D39703-A17E-4BF0-8C83-46E16F0652C6}" srcId="{03BC42E8-1582-46F4-A24D-B25B1C1624D1}" destId="{DF508EE5-879A-4B5B-9056-AD664CD6D289}" srcOrd="0" destOrd="0" parTransId="{9502F021-2CDD-487D-A15D-E61B41B041A7}" sibTransId="{ED2C4DB4-87A4-49F9-93D6-E6CAC332FC64}"/>
    <dgm:cxn modelId="{45267C04-19B9-4236-BC34-D04C634FAB50}" srcId="{43D0993E-A55E-4480-B1E4-852ED7F90EC4}" destId="{C3658EE9-361E-4373-9BD0-9113A99D4888}" srcOrd="5" destOrd="0" parTransId="{6AD60ABB-9AFB-4328-BFF4-A287D27F9274}" sibTransId="{D3D9C8EE-5979-4C46-80FD-B570523423B2}"/>
    <dgm:cxn modelId="{47712006-73F9-497F-8BD2-C8D343C01F24}" type="presOf" srcId="{43D0993E-A55E-4480-B1E4-852ED7F90EC4}" destId="{5F447521-8163-4616-9513-F6625566E738}" srcOrd="0" destOrd="0" presId="urn:microsoft.com/office/officeart/2005/8/layout/hierarchy6"/>
    <dgm:cxn modelId="{1FA5590F-D660-439A-945D-054B934856FB}" srcId="{68E7D742-76AA-4425-AF7F-B3BAF9E822D3}" destId="{9E834DFA-64E6-4544-9829-A1D1C540B704}" srcOrd="0" destOrd="0" parTransId="{50E63DE4-A30A-4838-A356-33B3DDBC1AE9}" sibTransId="{9A32C2BE-6BF7-41AD-A309-21B86A199A88}"/>
    <dgm:cxn modelId="{685DDB14-92FC-47FD-A4C0-C238C4DECAD4}" type="presOf" srcId="{1FF3DF31-BE0A-4FAC-9E49-78BBDC8AB19E}" destId="{ABFC1C3A-8203-4835-8468-D6B994E0A844}" srcOrd="0" destOrd="0" presId="urn:microsoft.com/office/officeart/2005/8/layout/hierarchy6"/>
    <dgm:cxn modelId="{ED56EA1B-2887-4505-A7D9-ECA1C49242E1}" srcId="{AE23867B-1585-4344-B16E-C2DF98AFA2B6}" destId="{6C80AE2C-25AF-4C29-82CA-BAD4E5F7B62C}" srcOrd="0" destOrd="0" parTransId="{67238957-302C-41A8-8A9A-A16AE25EAB61}" sibTransId="{B5B94023-E8AF-4FFA-8CA3-E8B9F5804501}"/>
    <dgm:cxn modelId="{18C50C20-CD11-4CA9-9813-3E289463C510}" type="presOf" srcId="{BC38A3BE-7697-4AAA-8146-C15EE078BA44}" destId="{F21AF903-2451-45D1-899B-400CB91826FB}" srcOrd="0" destOrd="0" presId="urn:microsoft.com/office/officeart/2005/8/layout/hierarchy6"/>
    <dgm:cxn modelId="{53831C21-E91D-439F-B039-8C49151A6C83}" type="presOf" srcId="{A98C4D9E-D5A6-44D6-B563-D1EF36ED0A6D}" destId="{6528C225-E06F-4793-8E45-96BC2D94CF2A}" srcOrd="0" destOrd="0" presId="urn:microsoft.com/office/officeart/2005/8/layout/hierarchy6"/>
    <dgm:cxn modelId="{FFF1BE26-9F08-4746-8B1E-9355A6D6FE0A}" type="presOf" srcId="{7F55F8ED-B476-4FCF-A16B-FC8DCB2D7823}" destId="{DCDD008A-2032-4E25-86A7-A032473521A7}" srcOrd="0" destOrd="0" presId="urn:microsoft.com/office/officeart/2005/8/layout/hierarchy6"/>
    <dgm:cxn modelId="{FFB3C826-3DA9-490C-BD0F-39B23FACDA4F}" type="presOf" srcId="{F1DD1459-D2B7-4B0F-A799-29D273DCA49C}" destId="{D8BD608C-DD94-48B7-877F-EF1962E45311}" srcOrd="0" destOrd="0" presId="urn:microsoft.com/office/officeart/2005/8/layout/hierarchy6"/>
    <dgm:cxn modelId="{45ACFE2B-7A4E-4FED-B199-61BD4D9327EC}" srcId="{43D0993E-A55E-4480-B1E4-852ED7F90EC4}" destId="{AE23867B-1585-4344-B16E-C2DF98AFA2B6}" srcOrd="4" destOrd="0" parTransId="{0667181E-A135-4DF5-B455-5126ACF2E8D7}" sibTransId="{4EE29776-B626-4853-823D-BED8B474A752}"/>
    <dgm:cxn modelId="{0B4F212D-FDF1-4718-872D-12ABFBE75CDF}" type="presOf" srcId="{F4470851-7C9F-4319-84DB-3AB0AE3A65F3}" destId="{C194EEAF-3F65-4792-A9F6-5B920688E4F4}" srcOrd="0" destOrd="0" presId="urn:microsoft.com/office/officeart/2005/8/layout/hierarchy6"/>
    <dgm:cxn modelId="{1EE9192F-E222-4786-94B3-983D4F70AAC7}" type="presOf" srcId="{0667181E-A135-4DF5-B455-5126ACF2E8D7}" destId="{5A1BC5F5-C704-4ABE-8150-46F890068E1D}" srcOrd="0" destOrd="0" presId="urn:microsoft.com/office/officeart/2005/8/layout/hierarchy6"/>
    <dgm:cxn modelId="{16D6322F-8D1F-428B-B3FD-C37344636297}" type="presOf" srcId="{CAC142D6-57A7-4C90-8085-8EC7803C08F3}" destId="{C89C98E7-DA94-4105-9C8C-9EC6E8ED53B3}" srcOrd="0" destOrd="0" presId="urn:microsoft.com/office/officeart/2005/8/layout/hierarchy6"/>
    <dgm:cxn modelId="{5D6B1165-BFC2-47F8-9B2C-EE2582752521}" srcId="{43D0993E-A55E-4480-B1E4-852ED7F90EC4}" destId="{A98C4D9E-D5A6-44D6-B563-D1EF36ED0A6D}" srcOrd="6" destOrd="0" parTransId="{2A590193-332A-4860-83C6-2D771FC87501}" sibTransId="{7EB96678-EDFE-44BF-95E8-48D0BE4D971C}"/>
    <dgm:cxn modelId="{17F6BD65-42C8-4174-8F2A-07D37C94ECDA}" type="presOf" srcId="{7C5F91FA-A648-47FF-A79D-F7DBBB227D78}" destId="{82A13A71-1A60-468A-8D42-AE4EA3F4ABF9}" srcOrd="0" destOrd="0" presId="urn:microsoft.com/office/officeart/2005/8/layout/hierarchy6"/>
    <dgm:cxn modelId="{E11C3046-D4C2-4933-95CA-E3EB2A902197}" srcId="{43D0993E-A55E-4480-B1E4-852ED7F90EC4}" destId="{03BC42E8-1582-46F4-A24D-B25B1C1624D1}" srcOrd="2" destOrd="0" parTransId="{7C15F9F3-A0DE-493C-8A16-E0277F57A8C2}" sibTransId="{09290599-E94F-4C96-9C88-D3B3403DFC0D}"/>
    <dgm:cxn modelId="{585ADD46-D7E8-4024-B76E-485A305C5452}" type="presOf" srcId="{AE23867B-1585-4344-B16E-C2DF98AFA2B6}" destId="{EF6E70E6-FE06-4993-91FF-757D8F04281A}" srcOrd="0" destOrd="0" presId="urn:microsoft.com/office/officeart/2005/8/layout/hierarchy6"/>
    <dgm:cxn modelId="{2B186D49-B1C4-45CA-90EE-5BF4063E6737}" srcId="{43D0993E-A55E-4480-B1E4-852ED7F90EC4}" destId="{BC59D00D-6BA2-4219-BC83-DDF900E211CE}" srcOrd="0" destOrd="0" parTransId="{1FF3DF31-BE0A-4FAC-9E49-78BBDC8AB19E}" sibTransId="{6B286467-23F8-49CE-A66C-9E6736F01237}"/>
    <dgm:cxn modelId="{825BFB6A-E36F-4787-97DE-BFA3FFDB29BD}" srcId="{43D0993E-A55E-4480-B1E4-852ED7F90EC4}" destId="{9386AE06-274B-4E74-90F7-50A2CF66BC64}" srcOrd="3" destOrd="0" parTransId="{961330FA-6017-482A-B4FB-277326ABFD40}" sibTransId="{4401D1D0-F3A3-4F37-84E1-0ED883069A1C}"/>
    <dgm:cxn modelId="{F6F3355A-4E13-4D48-B05F-54AE425EE545}" type="presOf" srcId="{062499A3-9372-40FB-B158-D80A4BE3CA5F}" destId="{00D0E4C5-9F28-4809-BEA8-38397E0052E5}" srcOrd="0" destOrd="0" presId="urn:microsoft.com/office/officeart/2005/8/layout/hierarchy6"/>
    <dgm:cxn modelId="{EBE2D881-784A-43D2-8CFD-D197C037E99C}" type="presOf" srcId="{949C71C5-844B-458B-8583-B2E0D94BE929}" destId="{A2C0CB41-330D-41D0-8CEE-51D05115DD90}" srcOrd="0" destOrd="0" presId="urn:microsoft.com/office/officeart/2005/8/layout/hierarchy6"/>
    <dgm:cxn modelId="{E1579F96-2C55-4997-A296-CF9C18E6D674}" type="presOf" srcId="{9386AE06-274B-4E74-90F7-50A2CF66BC64}" destId="{E3355ABA-F49C-46A2-8F75-08AA496787C3}" srcOrd="0" destOrd="0" presId="urn:microsoft.com/office/officeart/2005/8/layout/hierarchy6"/>
    <dgm:cxn modelId="{0A6BBB9E-85F4-405D-909E-F693E47FD622}" srcId="{C3658EE9-361E-4373-9BD0-9113A99D4888}" destId="{F1DD1459-D2B7-4B0F-A799-29D273DCA49C}" srcOrd="0" destOrd="0" parTransId="{062499A3-9372-40FB-B158-D80A4BE3CA5F}" sibTransId="{D5F03506-AD56-4123-8A59-24EDCF71AE5E}"/>
    <dgm:cxn modelId="{6ED3C69E-C256-462E-8577-8757401CDDA1}" type="presOf" srcId="{2A590193-332A-4860-83C6-2D771FC87501}" destId="{D0A0011E-374F-429D-AABD-3124C0F04CBB}" srcOrd="0" destOrd="0" presId="urn:microsoft.com/office/officeart/2005/8/layout/hierarchy6"/>
    <dgm:cxn modelId="{CA564D9F-9C32-44E7-B13D-E243849922AE}" type="presOf" srcId="{67238957-302C-41A8-8A9A-A16AE25EAB61}" destId="{C87C5B10-B364-490D-8ED6-23B76F333DD6}" srcOrd="0" destOrd="0" presId="urn:microsoft.com/office/officeart/2005/8/layout/hierarchy6"/>
    <dgm:cxn modelId="{D9174FA9-B8B7-4F6E-97DC-438CB21CB7A4}" srcId="{43D0993E-A55E-4480-B1E4-852ED7F90EC4}" destId="{68E7D742-76AA-4425-AF7F-B3BAF9E822D3}" srcOrd="1" destOrd="0" parTransId="{BC38A3BE-7697-4AAA-8146-C15EE078BA44}" sibTransId="{ECE629DF-EEA8-48B6-B200-BCFD334F5DD6}"/>
    <dgm:cxn modelId="{718F29AB-67B7-476F-887A-11B9E65CD40F}" type="presOf" srcId="{9502F021-2CDD-487D-A15D-E61B41B041A7}" destId="{CED8A0C8-BA5F-4A9E-8C1E-56CEFED52DF4}" srcOrd="0" destOrd="0" presId="urn:microsoft.com/office/officeart/2005/8/layout/hierarchy6"/>
    <dgm:cxn modelId="{DF3055AC-DEC1-4322-B604-17E1C31847FC}" type="presOf" srcId="{68E7D742-76AA-4425-AF7F-B3BAF9E822D3}" destId="{8756A72B-A5DE-442A-8FD9-A3474D0C2681}" srcOrd="0" destOrd="0" presId="urn:microsoft.com/office/officeart/2005/8/layout/hierarchy6"/>
    <dgm:cxn modelId="{6644BEB4-C2DE-405C-889C-CF658504A124}" type="presOf" srcId="{50E63DE4-A30A-4838-A356-33B3DDBC1AE9}" destId="{98733BE1-349D-486F-B3B9-0380967F268B}" srcOrd="0" destOrd="0" presId="urn:microsoft.com/office/officeart/2005/8/layout/hierarchy6"/>
    <dgm:cxn modelId="{0527EBB6-A68D-4F79-B5C1-4F9560E5453B}" srcId="{A98C4D9E-D5A6-44D6-B563-D1EF36ED0A6D}" destId="{F4470851-7C9F-4319-84DB-3AB0AE3A65F3}" srcOrd="0" destOrd="0" parTransId="{949C71C5-844B-458B-8583-B2E0D94BE929}" sibTransId="{5AF3E8A6-2B7A-43AA-96ED-C95F798DB0E1}"/>
    <dgm:cxn modelId="{597FEAC6-45F3-4FA3-B107-A5449A79E6EE}" type="presOf" srcId="{E5E334FD-1BC2-4B40-A9C7-FBEF6BD9F1AF}" destId="{68AE36F6-621A-48BB-A1FD-CEF03C77FAFF}" srcOrd="0" destOrd="0" presId="urn:microsoft.com/office/officeart/2005/8/layout/hierarchy6"/>
    <dgm:cxn modelId="{8CFA2ACB-B18F-4D1A-B402-8EB21773B15D}" type="presOf" srcId="{7C15F9F3-A0DE-493C-8A16-E0277F57A8C2}" destId="{D91636F6-71D0-41BD-A2FA-D00885F25448}" srcOrd="0" destOrd="0" presId="urn:microsoft.com/office/officeart/2005/8/layout/hierarchy6"/>
    <dgm:cxn modelId="{CB46DBD1-58DF-4FFD-BDB2-A3BC56C6EDD1}" type="presOf" srcId="{961330FA-6017-482A-B4FB-277326ABFD40}" destId="{29577871-2F5F-4522-8840-F5A3D8F490F6}" srcOrd="0" destOrd="0" presId="urn:microsoft.com/office/officeart/2005/8/layout/hierarchy6"/>
    <dgm:cxn modelId="{F81AE5D6-4F70-40B0-9D95-26CE53AFCF52}" type="presOf" srcId="{9E834DFA-64E6-4544-9829-A1D1C540B704}" destId="{AEDCF554-E194-495C-A96E-6BC5F38BD21E}" srcOrd="0" destOrd="0" presId="urn:microsoft.com/office/officeart/2005/8/layout/hierarchy6"/>
    <dgm:cxn modelId="{1CAEF9D7-1266-4433-BA5F-03E1F6369DF9}" type="presOf" srcId="{6C80AE2C-25AF-4C29-82CA-BAD4E5F7B62C}" destId="{2209D2BF-6DA9-4A34-8104-50C6C3273112}" srcOrd="0" destOrd="0" presId="urn:microsoft.com/office/officeart/2005/8/layout/hierarchy6"/>
    <dgm:cxn modelId="{EA367CD8-F90E-414A-AE40-F64A8BF37378}" srcId="{7F55F8ED-B476-4FCF-A16B-FC8DCB2D7823}" destId="{43D0993E-A55E-4480-B1E4-852ED7F90EC4}" srcOrd="0" destOrd="0" parTransId="{2E12EB1A-8A78-4BC8-B9E6-112B827D431F}" sibTransId="{FCB2CDEA-A9B6-4DD0-B7F4-67DC9842FE0A}"/>
    <dgm:cxn modelId="{79E718DA-74F3-4B87-996C-70C75CBBBF29}" srcId="{9386AE06-274B-4E74-90F7-50A2CF66BC64}" destId="{DEB15269-033E-49EC-92E1-2FD0770380E3}" srcOrd="0" destOrd="0" parTransId="{CAC142D6-57A7-4C90-8085-8EC7803C08F3}" sibTransId="{2CD33F0F-A252-4CB0-86A7-2FD47D4C889C}"/>
    <dgm:cxn modelId="{305476DD-67A9-47F9-8B98-E2936ACEB6EF}" srcId="{BC59D00D-6BA2-4219-BC83-DDF900E211CE}" destId="{E5E334FD-1BC2-4B40-A9C7-FBEF6BD9F1AF}" srcOrd="0" destOrd="0" parTransId="{7C5F91FA-A648-47FF-A79D-F7DBBB227D78}" sibTransId="{BF25BF54-8A44-461C-97B3-D4CAA0D5948E}"/>
    <dgm:cxn modelId="{2CFF23DF-8DD3-4FF0-BA36-D763D751DCCC}" type="presOf" srcId="{6AD60ABB-9AFB-4328-BFF4-A287D27F9274}" destId="{F2D9AB4A-FAA1-40D0-BFEE-178117D63460}" srcOrd="0" destOrd="0" presId="urn:microsoft.com/office/officeart/2005/8/layout/hierarchy6"/>
    <dgm:cxn modelId="{51A204E0-14C4-4074-8EED-3E367E95864B}" type="presOf" srcId="{03BC42E8-1582-46F4-A24D-B25B1C1624D1}" destId="{7037A0A6-5FE7-4277-9C4C-82128509CD6B}" srcOrd="0" destOrd="0" presId="urn:microsoft.com/office/officeart/2005/8/layout/hierarchy6"/>
    <dgm:cxn modelId="{0B3154E0-C2D2-45E6-AACE-F88317FE586F}" type="presOf" srcId="{C3658EE9-361E-4373-9BD0-9113A99D4888}" destId="{54465637-B9A3-40EC-8009-D8D428723BD4}" srcOrd="0" destOrd="0" presId="urn:microsoft.com/office/officeart/2005/8/layout/hierarchy6"/>
    <dgm:cxn modelId="{ED2670E5-9AFB-44A5-9D93-8135AA5291FA}" type="presOf" srcId="{DEB15269-033E-49EC-92E1-2FD0770380E3}" destId="{D814E647-D8E0-48DF-B9ED-7A0C43AF5997}" srcOrd="0" destOrd="0" presId="urn:microsoft.com/office/officeart/2005/8/layout/hierarchy6"/>
    <dgm:cxn modelId="{5571A6F3-5815-40D4-8800-44D1FE0CC296}" type="presOf" srcId="{BC59D00D-6BA2-4219-BC83-DDF900E211CE}" destId="{EDC8B829-DA57-437E-BD55-1C1C1ED60FF6}" srcOrd="0" destOrd="0" presId="urn:microsoft.com/office/officeart/2005/8/layout/hierarchy6"/>
    <dgm:cxn modelId="{7C859EF9-E1B9-4D54-9E56-28D63A1DAC14}" type="presOf" srcId="{DF508EE5-879A-4B5B-9056-AD664CD6D289}" destId="{A1098922-244C-4D82-806B-224D6C797163}" srcOrd="0" destOrd="0" presId="urn:microsoft.com/office/officeart/2005/8/layout/hierarchy6"/>
    <dgm:cxn modelId="{402415D6-4464-4F5A-AF84-829FA1FE0530}" type="presParOf" srcId="{DCDD008A-2032-4E25-86A7-A032473521A7}" destId="{27B6EE1F-1AB4-489B-8FFA-5C0ECFE0091E}" srcOrd="0" destOrd="0" presId="urn:microsoft.com/office/officeart/2005/8/layout/hierarchy6"/>
    <dgm:cxn modelId="{A1315BCC-6462-4E9D-AC8E-0B450380C6C7}" type="presParOf" srcId="{27B6EE1F-1AB4-489B-8FFA-5C0ECFE0091E}" destId="{F1B30251-89FE-47F3-8A11-53985A6F7675}" srcOrd="0" destOrd="0" presId="urn:microsoft.com/office/officeart/2005/8/layout/hierarchy6"/>
    <dgm:cxn modelId="{3B5042C9-3BCF-470F-8959-617FB076AAC4}" type="presParOf" srcId="{F1B30251-89FE-47F3-8A11-53985A6F7675}" destId="{BFDC729F-E45F-4A4C-B764-1AAED4EC92E1}" srcOrd="0" destOrd="0" presId="urn:microsoft.com/office/officeart/2005/8/layout/hierarchy6"/>
    <dgm:cxn modelId="{1C9298DE-11BF-480B-94EC-1BF875DD1D36}" type="presParOf" srcId="{BFDC729F-E45F-4A4C-B764-1AAED4EC92E1}" destId="{5F447521-8163-4616-9513-F6625566E738}" srcOrd="0" destOrd="0" presId="urn:microsoft.com/office/officeart/2005/8/layout/hierarchy6"/>
    <dgm:cxn modelId="{18CECE2B-D679-4F5A-8082-787B84CECCBC}" type="presParOf" srcId="{BFDC729F-E45F-4A4C-B764-1AAED4EC92E1}" destId="{70B59204-9256-47B5-9F2B-4C7ED32A882A}" srcOrd="1" destOrd="0" presId="urn:microsoft.com/office/officeart/2005/8/layout/hierarchy6"/>
    <dgm:cxn modelId="{F856CE07-A069-4C07-9540-EB9FE0F8993E}" type="presParOf" srcId="{70B59204-9256-47B5-9F2B-4C7ED32A882A}" destId="{ABFC1C3A-8203-4835-8468-D6B994E0A844}" srcOrd="0" destOrd="0" presId="urn:microsoft.com/office/officeart/2005/8/layout/hierarchy6"/>
    <dgm:cxn modelId="{5F13DB4F-3C8F-4541-B2FC-822001CCFE0C}" type="presParOf" srcId="{70B59204-9256-47B5-9F2B-4C7ED32A882A}" destId="{F8664630-D68A-42C2-8D06-B2429F03828F}" srcOrd="1" destOrd="0" presId="urn:microsoft.com/office/officeart/2005/8/layout/hierarchy6"/>
    <dgm:cxn modelId="{33CC4594-F420-4AA6-9B1C-79DEEB607368}" type="presParOf" srcId="{F8664630-D68A-42C2-8D06-B2429F03828F}" destId="{EDC8B829-DA57-437E-BD55-1C1C1ED60FF6}" srcOrd="0" destOrd="0" presId="urn:microsoft.com/office/officeart/2005/8/layout/hierarchy6"/>
    <dgm:cxn modelId="{48A91DBE-81E4-44C6-B71C-7301F5D1DD10}" type="presParOf" srcId="{F8664630-D68A-42C2-8D06-B2429F03828F}" destId="{5D705609-E754-4E46-9381-B12C74A09BB9}" srcOrd="1" destOrd="0" presId="urn:microsoft.com/office/officeart/2005/8/layout/hierarchy6"/>
    <dgm:cxn modelId="{F6F34EC1-7EB9-4638-B057-C70558E885A6}" type="presParOf" srcId="{5D705609-E754-4E46-9381-B12C74A09BB9}" destId="{82A13A71-1A60-468A-8D42-AE4EA3F4ABF9}" srcOrd="0" destOrd="0" presId="urn:microsoft.com/office/officeart/2005/8/layout/hierarchy6"/>
    <dgm:cxn modelId="{F4FE5A38-49C8-4ADF-B14A-2C820BFB8155}" type="presParOf" srcId="{5D705609-E754-4E46-9381-B12C74A09BB9}" destId="{711B44CD-7E38-4743-AAB1-0ACA4A0C8FF2}" srcOrd="1" destOrd="0" presId="urn:microsoft.com/office/officeart/2005/8/layout/hierarchy6"/>
    <dgm:cxn modelId="{21265252-4C4B-4F04-A456-10472CB379B6}" type="presParOf" srcId="{711B44CD-7E38-4743-AAB1-0ACA4A0C8FF2}" destId="{68AE36F6-621A-48BB-A1FD-CEF03C77FAFF}" srcOrd="0" destOrd="0" presId="urn:microsoft.com/office/officeart/2005/8/layout/hierarchy6"/>
    <dgm:cxn modelId="{0F568B81-FC81-416B-9F55-0E5DB7BB75A7}" type="presParOf" srcId="{711B44CD-7E38-4743-AAB1-0ACA4A0C8FF2}" destId="{CD3AC967-E446-42DE-8DC3-F85D3C3DE6B2}" srcOrd="1" destOrd="0" presId="urn:microsoft.com/office/officeart/2005/8/layout/hierarchy6"/>
    <dgm:cxn modelId="{A6C41A56-386A-4ADC-B312-25636CD4F0EA}" type="presParOf" srcId="{70B59204-9256-47B5-9F2B-4C7ED32A882A}" destId="{F21AF903-2451-45D1-899B-400CB91826FB}" srcOrd="2" destOrd="0" presId="urn:microsoft.com/office/officeart/2005/8/layout/hierarchy6"/>
    <dgm:cxn modelId="{013319AE-A334-45AE-884A-C5F6BAEFDF80}" type="presParOf" srcId="{70B59204-9256-47B5-9F2B-4C7ED32A882A}" destId="{D5433CCE-0E7C-4D76-81B0-3802896F3674}" srcOrd="3" destOrd="0" presId="urn:microsoft.com/office/officeart/2005/8/layout/hierarchy6"/>
    <dgm:cxn modelId="{0623EA5E-6154-4254-A57B-632F3543ADE2}" type="presParOf" srcId="{D5433CCE-0E7C-4D76-81B0-3802896F3674}" destId="{8756A72B-A5DE-442A-8FD9-A3474D0C2681}" srcOrd="0" destOrd="0" presId="urn:microsoft.com/office/officeart/2005/8/layout/hierarchy6"/>
    <dgm:cxn modelId="{8DE1E827-4E22-4D54-9D52-E1AAD58AC61A}" type="presParOf" srcId="{D5433CCE-0E7C-4D76-81B0-3802896F3674}" destId="{584D00D9-B11A-46DE-B962-D39F32508A34}" srcOrd="1" destOrd="0" presId="urn:microsoft.com/office/officeart/2005/8/layout/hierarchy6"/>
    <dgm:cxn modelId="{82991B2E-3FFF-472F-8634-6BC8777777F5}" type="presParOf" srcId="{584D00D9-B11A-46DE-B962-D39F32508A34}" destId="{98733BE1-349D-486F-B3B9-0380967F268B}" srcOrd="0" destOrd="0" presId="urn:microsoft.com/office/officeart/2005/8/layout/hierarchy6"/>
    <dgm:cxn modelId="{7E0125DC-979C-4DD2-A397-2CA6A57C7C3F}" type="presParOf" srcId="{584D00D9-B11A-46DE-B962-D39F32508A34}" destId="{82ACEAA7-228B-4032-8282-E5AD006BAC1F}" srcOrd="1" destOrd="0" presId="urn:microsoft.com/office/officeart/2005/8/layout/hierarchy6"/>
    <dgm:cxn modelId="{D6520531-5CA5-4FE0-8026-113CBCA140EE}" type="presParOf" srcId="{82ACEAA7-228B-4032-8282-E5AD006BAC1F}" destId="{AEDCF554-E194-495C-A96E-6BC5F38BD21E}" srcOrd="0" destOrd="0" presId="urn:microsoft.com/office/officeart/2005/8/layout/hierarchy6"/>
    <dgm:cxn modelId="{1CA3B8E1-2020-490F-95A4-547F102F15A8}" type="presParOf" srcId="{82ACEAA7-228B-4032-8282-E5AD006BAC1F}" destId="{A105FB79-2F8E-4F82-B2D7-C37A28551893}" srcOrd="1" destOrd="0" presId="urn:microsoft.com/office/officeart/2005/8/layout/hierarchy6"/>
    <dgm:cxn modelId="{D3DE2ACF-A856-451E-A1A8-B122A0C22212}" type="presParOf" srcId="{70B59204-9256-47B5-9F2B-4C7ED32A882A}" destId="{D91636F6-71D0-41BD-A2FA-D00885F25448}" srcOrd="4" destOrd="0" presId="urn:microsoft.com/office/officeart/2005/8/layout/hierarchy6"/>
    <dgm:cxn modelId="{43160E07-4EAB-42F9-A0BD-A2FF0F5B71AA}" type="presParOf" srcId="{70B59204-9256-47B5-9F2B-4C7ED32A882A}" destId="{2CFEB320-F2B3-4444-8F8F-97C307B69B04}" srcOrd="5" destOrd="0" presId="urn:microsoft.com/office/officeart/2005/8/layout/hierarchy6"/>
    <dgm:cxn modelId="{7C748808-148B-4A6A-B204-C173084474A7}" type="presParOf" srcId="{2CFEB320-F2B3-4444-8F8F-97C307B69B04}" destId="{7037A0A6-5FE7-4277-9C4C-82128509CD6B}" srcOrd="0" destOrd="0" presId="urn:microsoft.com/office/officeart/2005/8/layout/hierarchy6"/>
    <dgm:cxn modelId="{845CCB64-8301-4500-A647-A89FCEFE6D5F}" type="presParOf" srcId="{2CFEB320-F2B3-4444-8F8F-97C307B69B04}" destId="{30AD7E7C-F692-4B29-8827-7D5C5DDD221F}" srcOrd="1" destOrd="0" presId="urn:microsoft.com/office/officeart/2005/8/layout/hierarchy6"/>
    <dgm:cxn modelId="{88E1C01B-67A4-45BA-A09E-5F8A70CC2436}" type="presParOf" srcId="{30AD7E7C-F692-4B29-8827-7D5C5DDD221F}" destId="{CED8A0C8-BA5F-4A9E-8C1E-56CEFED52DF4}" srcOrd="0" destOrd="0" presId="urn:microsoft.com/office/officeart/2005/8/layout/hierarchy6"/>
    <dgm:cxn modelId="{6D85479D-73B9-4B21-BA7C-039C232166C6}" type="presParOf" srcId="{30AD7E7C-F692-4B29-8827-7D5C5DDD221F}" destId="{0B6C4F9C-3B34-4610-A774-D4F29B6BEAB6}" srcOrd="1" destOrd="0" presId="urn:microsoft.com/office/officeart/2005/8/layout/hierarchy6"/>
    <dgm:cxn modelId="{775F1720-ED0D-4C8F-86CD-938828422D61}" type="presParOf" srcId="{0B6C4F9C-3B34-4610-A774-D4F29B6BEAB6}" destId="{A1098922-244C-4D82-806B-224D6C797163}" srcOrd="0" destOrd="0" presId="urn:microsoft.com/office/officeart/2005/8/layout/hierarchy6"/>
    <dgm:cxn modelId="{58BC2373-F4BD-40D1-A274-7BC273B584A0}" type="presParOf" srcId="{0B6C4F9C-3B34-4610-A774-D4F29B6BEAB6}" destId="{9BA0BBDA-E636-43F4-9FBE-8144BEF340EB}" srcOrd="1" destOrd="0" presId="urn:microsoft.com/office/officeart/2005/8/layout/hierarchy6"/>
    <dgm:cxn modelId="{12264402-067C-4344-9DBA-5B9DFA737B2F}" type="presParOf" srcId="{70B59204-9256-47B5-9F2B-4C7ED32A882A}" destId="{29577871-2F5F-4522-8840-F5A3D8F490F6}" srcOrd="6" destOrd="0" presId="urn:microsoft.com/office/officeart/2005/8/layout/hierarchy6"/>
    <dgm:cxn modelId="{4369BB38-D307-411C-AD1B-103AEB6BC488}" type="presParOf" srcId="{70B59204-9256-47B5-9F2B-4C7ED32A882A}" destId="{2AF7552D-1156-4AA9-8BF3-C4CE0DFAD1E4}" srcOrd="7" destOrd="0" presId="urn:microsoft.com/office/officeart/2005/8/layout/hierarchy6"/>
    <dgm:cxn modelId="{3C2F84FA-3DBC-40E8-81D9-AD08F2679B7C}" type="presParOf" srcId="{2AF7552D-1156-4AA9-8BF3-C4CE0DFAD1E4}" destId="{E3355ABA-F49C-46A2-8F75-08AA496787C3}" srcOrd="0" destOrd="0" presId="urn:microsoft.com/office/officeart/2005/8/layout/hierarchy6"/>
    <dgm:cxn modelId="{50071DE7-F319-495C-84C9-E141F5741F48}" type="presParOf" srcId="{2AF7552D-1156-4AA9-8BF3-C4CE0DFAD1E4}" destId="{863A2264-B2FD-44E6-9649-5907C3A93477}" srcOrd="1" destOrd="0" presId="urn:microsoft.com/office/officeart/2005/8/layout/hierarchy6"/>
    <dgm:cxn modelId="{95C8E5FB-B8EC-4C7F-9C62-93F70140C1D0}" type="presParOf" srcId="{863A2264-B2FD-44E6-9649-5907C3A93477}" destId="{C89C98E7-DA94-4105-9C8C-9EC6E8ED53B3}" srcOrd="0" destOrd="0" presId="urn:microsoft.com/office/officeart/2005/8/layout/hierarchy6"/>
    <dgm:cxn modelId="{B0253ACA-E48F-4C91-8404-54CCDB2B39BC}" type="presParOf" srcId="{863A2264-B2FD-44E6-9649-5907C3A93477}" destId="{959EDB54-9683-469F-9AF3-A1B578984CD2}" srcOrd="1" destOrd="0" presId="urn:microsoft.com/office/officeart/2005/8/layout/hierarchy6"/>
    <dgm:cxn modelId="{1A94B368-345F-4A6F-82B4-D706781107EE}" type="presParOf" srcId="{959EDB54-9683-469F-9AF3-A1B578984CD2}" destId="{D814E647-D8E0-48DF-B9ED-7A0C43AF5997}" srcOrd="0" destOrd="0" presId="urn:microsoft.com/office/officeart/2005/8/layout/hierarchy6"/>
    <dgm:cxn modelId="{F8B5973F-353C-4EAF-8B32-3659CB90D3ED}" type="presParOf" srcId="{959EDB54-9683-469F-9AF3-A1B578984CD2}" destId="{11977518-61A3-4D6A-BEEE-0E698E181A3D}" srcOrd="1" destOrd="0" presId="urn:microsoft.com/office/officeart/2005/8/layout/hierarchy6"/>
    <dgm:cxn modelId="{A4BC8773-EAB8-445F-82B6-A615D5546D9E}" type="presParOf" srcId="{70B59204-9256-47B5-9F2B-4C7ED32A882A}" destId="{5A1BC5F5-C704-4ABE-8150-46F890068E1D}" srcOrd="8" destOrd="0" presId="urn:microsoft.com/office/officeart/2005/8/layout/hierarchy6"/>
    <dgm:cxn modelId="{42603076-6E8E-47A5-B7F2-7F1010DC368A}" type="presParOf" srcId="{70B59204-9256-47B5-9F2B-4C7ED32A882A}" destId="{D9A76A04-B23B-41B4-9357-3BC2C07D2FDB}" srcOrd="9" destOrd="0" presId="urn:microsoft.com/office/officeart/2005/8/layout/hierarchy6"/>
    <dgm:cxn modelId="{44765814-B093-4F04-A761-381581FC538E}" type="presParOf" srcId="{D9A76A04-B23B-41B4-9357-3BC2C07D2FDB}" destId="{EF6E70E6-FE06-4993-91FF-757D8F04281A}" srcOrd="0" destOrd="0" presId="urn:microsoft.com/office/officeart/2005/8/layout/hierarchy6"/>
    <dgm:cxn modelId="{309F83AD-1CA0-46C0-B6ED-743A90D97F5F}" type="presParOf" srcId="{D9A76A04-B23B-41B4-9357-3BC2C07D2FDB}" destId="{8171A307-F3D3-40F7-8B5E-2C04453C9786}" srcOrd="1" destOrd="0" presId="urn:microsoft.com/office/officeart/2005/8/layout/hierarchy6"/>
    <dgm:cxn modelId="{BFA0DECA-3266-4583-83A5-DE1BA6D9D33C}" type="presParOf" srcId="{8171A307-F3D3-40F7-8B5E-2C04453C9786}" destId="{C87C5B10-B364-490D-8ED6-23B76F333DD6}" srcOrd="0" destOrd="0" presId="urn:microsoft.com/office/officeart/2005/8/layout/hierarchy6"/>
    <dgm:cxn modelId="{31598870-2423-4923-A59A-4336C89C35FD}" type="presParOf" srcId="{8171A307-F3D3-40F7-8B5E-2C04453C9786}" destId="{0598C54C-3014-41E1-B8AB-F960AF686C15}" srcOrd="1" destOrd="0" presId="urn:microsoft.com/office/officeart/2005/8/layout/hierarchy6"/>
    <dgm:cxn modelId="{36CFEC96-5F1A-4A0E-A241-763F36340773}" type="presParOf" srcId="{0598C54C-3014-41E1-B8AB-F960AF686C15}" destId="{2209D2BF-6DA9-4A34-8104-50C6C3273112}" srcOrd="0" destOrd="0" presId="urn:microsoft.com/office/officeart/2005/8/layout/hierarchy6"/>
    <dgm:cxn modelId="{F9C0D9B6-2ED6-4398-A558-E676F4561D19}" type="presParOf" srcId="{0598C54C-3014-41E1-B8AB-F960AF686C15}" destId="{13B2EB09-5A4E-4075-918E-97E326AFB152}" srcOrd="1" destOrd="0" presId="urn:microsoft.com/office/officeart/2005/8/layout/hierarchy6"/>
    <dgm:cxn modelId="{7A2B94A0-0EDD-4A50-944C-F8FCB3F32ADF}" type="presParOf" srcId="{70B59204-9256-47B5-9F2B-4C7ED32A882A}" destId="{F2D9AB4A-FAA1-40D0-BFEE-178117D63460}" srcOrd="10" destOrd="0" presId="urn:microsoft.com/office/officeart/2005/8/layout/hierarchy6"/>
    <dgm:cxn modelId="{11CB45C2-E2D7-4F66-9E23-01DDC2CE6559}" type="presParOf" srcId="{70B59204-9256-47B5-9F2B-4C7ED32A882A}" destId="{A2D02F0E-45D2-4B6A-8E96-933AB55CB322}" srcOrd="11" destOrd="0" presId="urn:microsoft.com/office/officeart/2005/8/layout/hierarchy6"/>
    <dgm:cxn modelId="{F6B6E735-6D7A-4428-95EB-52C0463B3DF5}" type="presParOf" srcId="{A2D02F0E-45D2-4B6A-8E96-933AB55CB322}" destId="{54465637-B9A3-40EC-8009-D8D428723BD4}" srcOrd="0" destOrd="0" presId="urn:microsoft.com/office/officeart/2005/8/layout/hierarchy6"/>
    <dgm:cxn modelId="{09E2D865-EEC4-4525-BE4C-0246A07937D5}" type="presParOf" srcId="{A2D02F0E-45D2-4B6A-8E96-933AB55CB322}" destId="{7B6608C4-5415-473D-A061-CFAE87B8B92A}" srcOrd="1" destOrd="0" presId="urn:microsoft.com/office/officeart/2005/8/layout/hierarchy6"/>
    <dgm:cxn modelId="{2CC56D31-0B2F-4F42-AC27-8C85206CE26E}" type="presParOf" srcId="{7B6608C4-5415-473D-A061-CFAE87B8B92A}" destId="{00D0E4C5-9F28-4809-BEA8-38397E0052E5}" srcOrd="0" destOrd="0" presId="urn:microsoft.com/office/officeart/2005/8/layout/hierarchy6"/>
    <dgm:cxn modelId="{FB2E6995-40A7-4DC1-8FC6-08E9FA15A46A}" type="presParOf" srcId="{7B6608C4-5415-473D-A061-CFAE87B8B92A}" destId="{DA2CEB3D-02A9-4BF0-953B-94BA78B2F648}" srcOrd="1" destOrd="0" presId="urn:microsoft.com/office/officeart/2005/8/layout/hierarchy6"/>
    <dgm:cxn modelId="{B5102EBB-6C3F-45CA-ACAC-D0521CE6D6B5}" type="presParOf" srcId="{DA2CEB3D-02A9-4BF0-953B-94BA78B2F648}" destId="{D8BD608C-DD94-48B7-877F-EF1962E45311}" srcOrd="0" destOrd="0" presId="urn:microsoft.com/office/officeart/2005/8/layout/hierarchy6"/>
    <dgm:cxn modelId="{92FBA771-ED45-4C1A-AE40-60413F8649E5}" type="presParOf" srcId="{DA2CEB3D-02A9-4BF0-953B-94BA78B2F648}" destId="{B394A675-7AB0-45E5-A939-9E24430F4E6A}" srcOrd="1" destOrd="0" presId="urn:microsoft.com/office/officeart/2005/8/layout/hierarchy6"/>
    <dgm:cxn modelId="{9DD1DE29-3304-4DF6-ABDB-CA3FF13DE07D}" type="presParOf" srcId="{70B59204-9256-47B5-9F2B-4C7ED32A882A}" destId="{D0A0011E-374F-429D-AABD-3124C0F04CBB}" srcOrd="12" destOrd="0" presId="urn:microsoft.com/office/officeart/2005/8/layout/hierarchy6"/>
    <dgm:cxn modelId="{415C5141-4143-442F-9D10-8EE7967D1A6A}" type="presParOf" srcId="{70B59204-9256-47B5-9F2B-4C7ED32A882A}" destId="{95F0BD89-8835-4B2F-A894-1C71F0F275CE}" srcOrd="13" destOrd="0" presId="urn:microsoft.com/office/officeart/2005/8/layout/hierarchy6"/>
    <dgm:cxn modelId="{1AD799EA-8A2B-4699-8F1D-16E0A38BCC11}" type="presParOf" srcId="{95F0BD89-8835-4B2F-A894-1C71F0F275CE}" destId="{6528C225-E06F-4793-8E45-96BC2D94CF2A}" srcOrd="0" destOrd="0" presId="urn:microsoft.com/office/officeart/2005/8/layout/hierarchy6"/>
    <dgm:cxn modelId="{64CE2FB8-2045-4473-B103-E25C36E5B599}" type="presParOf" srcId="{95F0BD89-8835-4B2F-A894-1C71F0F275CE}" destId="{7ECDAC68-D921-4BFF-A109-4F73467533F1}" srcOrd="1" destOrd="0" presId="urn:microsoft.com/office/officeart/2005/8/layout/hierarchy6"/>
    <dgm:cxn modelId="{AD716C27-C9F1-4E8F-8A60-ADA7C6DF8475}" type="presParOf" srcId="{7ECDAC68-D921-4BFF-A109-4F73467533F1}" destId="{A2C0CB41-330D-41D0-8CEE-51D05115DD90}" srcOrd="0" destOrd="0" presId="urn:microsoft.com/office/officeart/2005/8/layout/hierarchy6"/>
    <dgm:cxn modelId="{E3CCB4DD-C148-4E35-BE39-7149D5822DF7}" type="presParOf" srcId="{7ECDAC68-D921-4BFF-A109-4F73467533F1}" destId="{50417D7B-FE20-4444-91C2-EF45F02E8B50}" srcOrd="1" destOrd="0" presId="urn:microsoft.com/office/officeart/2005/8/layout/hierarchy6"/>
    <dgm:cxn modelId="{F47C18E1-2B1C-4BEC-8190-78FA6B22D2F9}" type="presParOf" srcId="{50417D7B-FE20-4444-91C2-EF45F02E8B50}" destId="{C194EEAF-3F65-4792-A9F6-5B920688E4F4}" srcOrd="0" destOrd="0" presId="urn:microsoft.com/office/officeart/2005/8/layout/hierarchy6"/>
    <dgm:cxn modelId="{F82A346B-893C-47F4-A548-E5552D0BA2EF}" type="presParOf" srcId="{50417D7B-FE20-4444-91C2-EF45F02E8B50}" destId="{9743ECA0-B2CF-4CC4-9642-787EAFA7F9B6}" srcOrd="1" destOrd="0" presId="urn:microsoft.com/office/officeart/2005/8/layout/hierarchy6"/>
    <dgm:cxn modelId="{D427C580-7DC4-4617-9B6E-678F89C9834B}" type="presParOf" srcId="{DCDD008A-2032-4E25-86A7-A032473521A7}" destId="{8CD5012D-FFFC-457F-AD8A-782F25E9B16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65EB0C-7E9C-4483-8E03-87256A7381D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3BC2A7C-78CE-4DD5-A0CE-79D3DBE8F540}">
      <dgm:prSet phldrT="[文字]" custT="1"/>
      <dgm:spPr/>
      <dgm:t>
        <a:bodyPr/>
        <a:lstStyle/>
        <a:p>
          <a:r>
            <a:rPr lang="en-US" altLang="zh-TW" sz="1200" dirty="0"/>
            <a:t>input</a:t>
          </a:r>
          <a:endParaRPr lang="zh-TW" altLang="en-US" sz="1200" dirty="0"/>
        </a:p>
      </dgm:t>
    </dgm:pt>
    <dgm:pt modelId="{AAD9C359-1FE1-4974-BE96-5F8F6AE22B30}" type="parTrans" cxnId="{3AC683F6-BE0E-4FC1-8B2C-700FED53DE10}">
      <dgm:prSet/>
      <dgm:spPr/>
      <dgm:t>
        <a:bodyPr/>
        <a:lstStyle/>
        <a:p>
          <a:endParaRPr lang="zh-TW" altLang="en-US"/>
        </a:p>
      </dgm:t>
    </dgm:pt>
    <dgm:pt modelId="{FBFE975E-426A-4453-9F38-C2B95D9D293F}" type="sibTrans" cxnId="{3AC683F6-BE0E-4FC1-8B2C-700FED53DE10}">
      <dgm:prSet/>
      <dgm:spPr/>
      <dgm:t>
        <a:bodyPr/>
        <a:lstStyle/>
        <a:p>
          <a:endParaRPr lang="zh-TW" altLang="en-US"/>
        </a:p>
      </dgm:t>
    </dgm:pt>
    <dgm:pt modelId="{610D1F55-7953-4A67-B4FC-14A240E52828}">
      <dgm:prSet phldrT="[文字]" custT="1"/>
      <dgm:spPr/>
      <dgm:t>
        <a:bodyPr/>
        <a:lstStyle/>
        <a:p>
          <a:r>
            <a:rPr lang="zh-TW" altLang="en-US" sz="1200" dirty="0"/>
            <a:t>讀取影像 </a:t>
          </a:r>
          <a:r>
            <a:rPr lang="en-US" altLang="zh-TW" sz="1200" dirty="0"/>
            <a:t>(</a:t>
          </a:r>
          <a:r>
            <a:rPr lang="en-US" altLang="zh-TW" sz="1200" dirty="0" err="1">
              <a:latin typeface="標楷體" panose="03000509000000000000" pitchFamily="65" charset="-120"/>
              <a:ea typeface="標楷體" panose="03000509000000000000" pitchFamily="65" charset="-120"/>
            </a:rPr>
            <a:t>cap_vid</a:t>
          </a:r>
          <a:r>
            <a: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200" dirty="0"/>
        </a:p>
      </dgm:t>
    </dgm:pt>
    <dgm:pt modelId="{0A81C577-8412-4046-859D-6C3629AE0B1C}" type="parTrans" cxnId="{AD0FC9FE-0CC6-46EE-BF93-CF71AAF5354C}">
      <dgm:prSet/>
      <dgm:spPr/>
      <dgm:t>
        <a:bodyPr/>
        <a:lstStyle/>
        <a:p>
          <a:endParaRPr lang="zh-TW" altLang="en-US"/>
        </a:p>
      </dgm:t>
    </dgm:pt>
    <dgm:pt modelId="{BA76FA5C-9648-4360-842B-0E4F5C401856}" type="sibTrans" cxnId="{AD0FC9FE-0CC6-46EE-BF93-CF71AAF5354C}">
      <dgm:prSet/>
      <dgm:spPr/>
      <dgm:t>
        <a:bodyPr/>
        <a:lstStyle/>
        <a:p>
          <a:endParaRPr lang="zh-TW" altLang="en-US"/>
        </a:p>
      </dgm:t>
    </dgm:pt>
    <dgm:pt modelId="{1D317EBD-6C3B-465F-9D48-BCA24832C537}">
      <dgm:prSet phldrT="[文字]" custT="1"/>
      <dgm:spPr/>
      <dgm:t>
        <a:bodyPr/>
        <a:lstStyle/>
        <a:p>
          <a:r>
            <a:rPr lang="zh-TW" altLang="en-US" sz="1200" dirty="0"/>
            <a:t>灰階轉換 </a:t>
          </a:r>
          <a:r>
            <a:rPr lang="en-US" altLang="zh-TW" sz="1200" dirty="0"/>
            <a:t>(</a:t>
          </a:r>
          <a:r>
            <a:rPr lang="en-US" altLang="zh-TW" sz="1200" b="0" i="0" dirty="0" err="1"/>
            <a:t>gray_frame</a:t>
          </a:r>
          <a:r>
            <a:rPr lang="en-US" altLang="zh-TW" sz="1200" b="0" i="0" dirty="0"/>
            <a:t>)</a:t>
          </a:r>
          <a:endParaRPr lang="zh-TW" altLang="en-US" sz="1200" dirty="0"/>
        </a:p>
      </dgm:t>
    </dgm:pt>
    <dgm:pt modelId="{C39EC3C2-D6C7-48F5-AD83-10D30DC4D8DB}" type="parTrans" cxnId="{6B60BFC1-DC25-47B2-B73E-5D3D4392D991}">
      <dgm:prSet/>
      <dgm:spPr/>
      <dgm:t>
        <a:bodyPr/>
        <a:lstStyle/>
        <a:p>
          <a:endParaRPr lang="zh-TW" altLang="en-US"/>
        </a:p>
      </dgm:t>
    </dgm:pt>
    <dgm:pt modelId="{ADAB254A-9CD0-45CF-94A6-8BA56505C754}" type="sibTrans" cxnId="{6B60BFC1-DC25-47B2-B73E-5D3D4392D991}">
      <dgm:prSet/>
      <dgm:spPr/>
      <dgm:t>
        <a:bodyPr/>
        <a:lstStyle/>
        <a:p>
          <a:endParaRPr lang="zh-TW" altLang="en-US"/>
        </a:p>
      </dgm:t>
    </dgm:pt>
    <dgm:pt modelId="{7DBD7A00-308C-46D9-A79C-CE323ECB071A}">
      <dgm:prSet custT="1"/>
      <dgm:spPr/>
      <dgm:t>
        <a:bodyPr/>
        <a:lstStyle/>
        <a:p>
          <a:r>
            <a:rPr lang="en-US" altLang="zh-TW" sz="1200" dirty="0"/>
            <a:t>output</a:t>
          </a:r>
          <a:endParaRPr lang="zh-TW" altLang="en-US" sz="1200" dirty="0"/>
        </a:p>
      </dgm:t>
    </dgm:pt>
    <dgm:pt modelId="{F5A3380D-099A-490A-A1C5-3F896E0BFB4D}" type="parTrans" cxnId="{52D92691-4D17-4C4E-AB37-391CFDE4948E}">
      <dgm:prSet/>
      <dgm:spPr/>
      <dgm:t>
        <a:bodyPr/>
        <a:lstStyle/>
        <a:p>
          <a:endParaRPr lang="zh-TW" altLang="en-US"/>
        </a:p>
      </dgm:t>
    </dgm:pt>
    <dgm:pt modelId="{F6645892-2E30-4781-9268-1ADA64A9C7FF}" type="sibTrans" cxnId="{52D92691-4D17-4C4E-AB37-391CFDE4948E}">
      <dgm:prSet/>
      <dgm:spPr/>
      <dgm:t>
        <a:bodyPr/>
        <a:lstStyle/>
        <a:p>
          <a:endParaRPr lang="zh-TW" altLang="en-US"/>
        </a:p>
      </dgm:t>
    </dgm:pt>
    <dgm:pt modelId="{17E5B0AD-D56D-4997-8A9B-A2E1D6DC3536}">
      <dgm:prSet custT="1"/>
      <dgm:spPr/>
      <dgm:t>
        <a:bodyPr/>
        <a:lstStyle/>
        <a:p>
          <a:r>
            <a:rPr lang="zh-TW" altLang="en-US" sz="1200" dirty="0"/>
            <a:t>高斯模糊 </a:t>
          </a:r>
          <a:r>
            <a:rPr lang="en-US" altLang="zh-TW" sz="1200" dirty="0"/>
            <a:t>(</a:t>
          </a:r>
          <a:r>
            <a:rPr lang="en-US" altLang="zh-TW" sz="1200" dirty="0" err="1">
              <a:latin typeface="標楷體" panose="03000509000000000000" pitchFamily="65" charset="-120"/>
              <a:ea typeface="標楷體" panose="03000509000000000000" pitchFamily="65" charset="-120"/>
            </a:rPr>
            <a:t>GaussianBlur_frame</a:t>
          </a:r>
          <a:r>
            <a: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200" dirty="0"/>
        </a:p>
      </dgm:t>
    </dgm:pt>
    <dgm:pt modelId="{CFA3AE24-A352-4610-A49E-3F5E0528F8CA}" type="parTrans" cxnId="{E21EDACA-B80A-4D02-B7AF-B9F718044958}">
      <dgm:prSet/>
      <dgm:spPr/>
      <dgm:t>
        <a:bodyPr/>
        <a:lstStyle/>
        <a:p>
          <a:endParaRPr lang="zh-TW" altLang="en-US"/>
        </a:p>
      </dgm:t>
    </dgm:pt>
    <dgm:pt modelId="{07E29CAA-7C57-4EE7-BBD6-D29EF17B95DB}" type="sibTrans" cxnId="{E21EDACA-B80A-4D02-B7AF-B9F718044958}">
      <dgm:prSet/>
      <dgm:spPr/>
      <dgm:t>
        <a:bodyPr/>
        <a:lstStyle/>
        <a:p>
          <a:endParaRPr lang="zh-TW" altLang="en-US"/>
        </a:p>
      </dgm:t>
    </dgm:pt>
    <dgm:pt modelId="{957CCEC9-8B6A-4694-AE36-EB081B283A28}">
      <dgm:prSet custT="1"/>
      <dgm:spPr/>
      <dgm:t>
        <a:bodyPr/>
        <a:lstStyle/>
        <a:p>
          <a:r>
            <a:rPr lang="zh-TW" altLang="en-US" sz="1200" dirty="0"/>
            <a:t>邊緣檢測 </a:t>
          </a:r>
          <a:r>
            <a:rPr lang="en-US" altLang="zh-TW" sz="1200" dirty="0"/>
            <a:t>(</a:t>
          </a:r>
          <a:r>
            <a:rPr lang="en-US" altLang="en-US" sz="1200" dirty="0" err="1">
              <a:latin typeface="標楷體" panose="03000509000000000000" pitchFamily="65" charset="-120"/>
              <a:ea typeface="標楷體" panose="03000509000000000000" pitchFamily="65" charset="-120"/>
            </a:rPr>
            <a:t>edge_detect</a:t>
          </a:r>
          <a:r>
            <a: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200" dirty="0"/>
        </a:p>
      </dgm:t>
    </dgm:pt>
    <dgm:pt modelId="{E7314858-1213-4737-9EF3-D5EB0EE6E2BD}" type="parTrans" cxnId="{51814476-908A-4145-AE31-24CE835A7BAC}">
      <dgm:prSet/>
      <dgm:spPr/>
      <dgm:t>
        <a:bodyPr/>
        <a:lstStyle/>
        <a:p>
          <a:endParaRPr lang="zh-TW" altLang="en-US"/>
        </a:p>
      </dgm:t>
    </dgm:pt>
    <dgm:pt modelId="{DE135505-83E0-4405-BBB5-90A345667107}" type="sibTrans" cxnId="{51814476-908A-4145-AE31-24CE835A7BAC}">
      <dgm:prSet/>
      <dgm:spPr/>
      <dgm:t>
        <a:bodyPr/>
        <a:lstStyle/>
        <a:p>
          <a:endParaRPr lang="zh-TW" altLang="en-US"/>
        </a:p>
      </dgm:t>
    </dgm:pt>
    <dgm:pt modelId="{5E3288E8-EA24-4250-8166-19999C5F0DAA}">
      <dgm:prSet custT="1"/>
      <dgm:spPr/>
      <dgm:t>
        <a:bodyPr/>
        <a:lstStyle/>
        <a:p>
          <a:r>
            <a:rPr lang="zh-TW" altLang="en-US" sz="1200" dirty="0"/>
            <a:t>標記偵測</a:t>
          </a:r>
          <a:r>
            <a:rPr lang="en-US" altLang="zh-TW" sz="1200" dirty="0"/>
            <a:t>(</a:t>
          </a:r>
          <a:r>
            <a:rPr lang="en-US" altLang="zh-TW" sz="1200" dirty="0" err="1">
              <a:latin typeface="標楷體" panose="03000509000000000000" pitchFamily="65" charset="-120"/>
              <a:ea typeface="標楷體" panose="03000509000000000000" pitchFamily="65" charset="-120"/>
            </a:rPr>
            <a:t>draw_contours</a:t>
          </a:r>
          <a:r>
            <a: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200" dirty="0"/>
        </a:p>
      </dgm:t>
    </dgm:pt>
    <dgm:pt modelId="{E5F39F6C-33F0-4647-89BF-C06AC65F0FDE}" type="parTrans" cxnId="{645999CA-FE2B-452D-833B-6F96FEEEF7E5}">
      <dgm:prSet/>
      <dgm:spPr/>
      <dgm:t>
        <a:bodyPr/>
        <a:lstStyle/>
        <a:p>
          <a:endParaRPr lang="zh-TW" altLang="en-US"/>
        </a:p>
      </dgm:t>
    </dgm:pt>
    <dgm:pt modelId="{91A4A5FD-4E07-44F3-AF10-1E09A8FB1A1E}" type="sibTrans" cxnId="{645999CA-FE2B-452D-833B-6F96FEEEF7E5}">
      <dgm:prSet/>
      <dgm:spPr/>
      <dgm:t>
        <a:bodyPr/>
        <a:lstStyle/>
        <a:p>
          <a:endParaRPr lang="zh-TW" altLang="en-US"/>
        </a:p>
      </dgm:t>
    </dgm:pt>
    <dgm:pt modelId="{948D9963-963A-4FA8-A2CE-D31362C750D1}">
      <dgm:prSet custT="1"/>
      <dgm:spPr/>
      <dgm:t>
        <a:bodyPr/>
        <a:lstStyle/>
        <a:p>
          <a:r>
            <a:rPr lang="zh-TW" altLang="en-US" sz="1200" dirty="0"/>
            <a:t>二值化 </a:t>
          </a:r>
          <a:r>
            <a:rPr lang="en-US" altLang="zh-TW" sz="1200" dirty="0"/>
            <a:t>(</a:t>
          </a:r>
          <a:r>
            <a:rPr lang="en-US" altLang="zh-TW" sz="1200" b="0" dirty="0" err="1">
              <a:latin typeface="標楷體" panose="03000509000000000000" pitchFamily="65" charset="-120"/>
              <a:ea typeface="標楷體" panose="03000509000000000000" pitchFamily="65" charset="-120"/>
            </a:rPr>
            <a:t>thresh_frame</a:t>
          </a:r>
          <a:r>
            <a:rPr lang="en-US" altLang="zh-TW" sz="1200" b="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en-US" sz="1200" b="0" dirty="0"/>
        </a:p>
      </dgm:t>
    </dgm:pt>
    <dgm:pt modelId="{54490FDF-AE18-4BF6-AC83-AA568D9D5FBB}" type="parTrans" cxnId="{AF21AAB1-C759-4DBD-83A5-EBA5A07C9BD3}">
      <dgm:prSet/>
      <dgm:spPr/>
      <dgm:t>
        <a:bodyPr/>
        <a:lstStyle/>
        <a:p>
          <a:endParaRPr lang="zh-TW" altLang="en-US"/>
        </a:p>
      </dgm:t>
    </dgm:pt>
    <dgm:pt modelId="{A003C0E7-7EA0-4A78-8B55-8BFAFB246689}" type="sibTrans" cxnId="{AF21AAB1-C759-4DBD-83A5-EBA5A07C9BD3}">
      <dgm:prSet/>
      <dgm:spPr/>
      <dgm:t>
        <a:bodyPr/>
        <a:lstStyle/>
        <a:p>
          <a:endParaRPr lang="zh-TW" altLang="en-US"/>
        </a:p>
      </dgm:t>
    </dgm:pt>
    <dgm:pt modelId="{7B7B6EFD-1516-43E2-B255-D2D364663609}" type="pres">
      <dgm:prSet presAssocID="{4A65EB0C-7E9C-4483-8E03-87256A7381DA}" presName="Name0" presStyleCnt="0">
        <dgm:presLayoutVars>
          <dgm:dir/>
          <dgm:resizeHandles val="exact"/>
        </dgm:presLayoutVars>
      </dgm:prSet>
      <dgm:spPr/>
    </dgm:pt>
    <dgm:pt modelId="{25896772-3AE5-4BBE-A6D5-43E2918D1ECD}" type="pres">
      <dgm:prSet presAssocID="{03BC2A7C-78CE-4DD5-A0CE-79D3DBE8F540}" presName="node" presStyleLbl="node1" presStyleIdx="0" presStyleCnt="8">
        <dgm:presLayoutVars>
          <dgm:bulletEnabled val="1"/>
        </dgm:presLayoutVars>
      </dgm:prSet>
      <dgm:spPr/>
    </dgm:pt>
    <dgm:pt modelId="{3F6F3105-D70C-4AE9-A37B-87F7BA53DDCD}" type="pres">
      <dgm:prSet presAssocID="{FBFE975E-426A-4453-9F38-C2B95D9D293F}" presName="sibTrans" presStyleLbl="sibTrans2D1" presStyleIdx="0" presStyleCnt="7"/>
      <dgm:spPr/>
    </dgm:pt>
    <dgm:pt modelId="{CD143814-B1DC-4C74-9B3F-89C7CA865F0B}" type="pres">
      <dgm:prSet presAssocID="{FBFE975E-426A-4453-9F38-C2B95D9D293F}" presName="connectorText" presStyleLbl="sibTrans2D1" presStyleIdx="0" presStyleCnt="7"/>
      <dgm:spPr/>
    </dgm:pt>
    <dgm:pt modelId="{3D2F6F2B-CD6B-4AB0-97A9-CA3D63D30DFF}" type="pres">
      <dgm:prSet presAssocID="{610D1F55-7953-4A67-B4FC-14A240E52828}" presName="node" presStyleLbl="node1" presStyleIdx="1" presStyleCnt="8" custScaleX="181105">
        <dgm:presLayoutVars>
          <dgm:bulletEnabled val="1"/>
        </dgm:presLayoutVars>
      </dgm:prSet>
      <dgm:spPr/>
    </dgm:pt>
    <dgm:pt modelId="{635F0615-BCB2-4D7A-99EC-1AEFD894EC15}" type="pres">
      <dgm:prSet presAssocID="{BA76FA5C-9648-4360-842B-0E4F5C401856}" presName="sibTrans" presStyleLbl="sibTrans2D1" presStyleIdx="1" presStyleCnt="7"/>
      <dgm:spPr/>
    </dgm:pt>
    <dgm:pt modelId="{6B8AD38E-3A6D-4926-BF27-172D3E18A731}" type="pres">
      <dgm:prSet presAssocID="{BA76FA5C-9648-4360-842B-0E4F5C401856}" presName="connectorText" presStyleLbl="sibTrans2D1" presStyleIdx="1" presStyleCnt="7"/>
      <dgm:spPr/>
    </dgm:pt>
    <dgm:pt modelId="{410E5890-A806-4B3C-8A3E-8E25B8210EF5}" type="pres">
      <dgm:prSet presAssocID="{1D317EBD-6C3B-465F-9D48-BCA24832C537}" presName="node" presStyleLbl="node1" presStyleIdx="2" presStyleCnt="8" custScaleX="210922">
        <dgm:presLayoutVars>
          <dgm:bulletEnabled val="1"/>
        </dgm:presLayoutVars>
      </dgm:prSet>
      <dgm:spPr/>
    </dgm:pt>
    <dgm:pt modelId="{0B414351-E24C-48E0-8A89-96761093C295}" type="pres">
      <dgm:prSet presAssocID="{ADAB254A-9CD0-45CF-94A6-8BA56505C754}" presName="sibTrans" presStyleLbl="sibTrans2D1" presStyleIdx="2" presStyleCnt="7"/>
      <dgm:spPr/>
    </dgm:pt>
    <dgm:pt modelId="{D16B37A2-C5E2-42BE-B52E-5B0F0680C134}" type="pres">
      <dgm:prSet presAssocID="{ADAB254A-9CD0-45CF-94A6-8BA56505C754}" presName="connectorText" presStyleLbl="sibTrans2D1" presStyleIdx="2" presStyleCnt="7"/>
      <dgm:spPr/>
    </dgm:pt>
    <dgm:pt modelId="{6722B441-C3BC-47C4-AD57-9A6EE18C1475}" type="pres">
      <dgm:prSet presAssocID="{17E5B0AD-D56D-4997-8A9B-A2E1D6DC3536}" presName="node" presStyleLbl="node1" presStyleIdx="3" presStyleCnt="8" custScaleX="267616">
        <dgm:presLayoutVars>
          <dgm:bulletEnabled val="1"/>
        </dgm:presLayoutVars>
      </dgm:prSet>
      <dgm:spPr/>
    </dgm:pt>
    <dgm:pt modelId="{8332DFB0-F8B3-4924-B62A-B31667F99014}" type="pres">
      <dgm:prSet presAssocID="{07E29CAA-7C57-4EE7-BBD6-D29EF17B95DB}" presName="sibTrans" presStyleLbl="sibTrans2D1" presStyleIdx="3" presStyleCnt="7"/>
      <dgm:spPr/>
    </dgm:pt>
    <dgm:pt modelId="{EDC0A456-D8E8-41D8-ABE2-8D665CC0DDCD}" type="pres">
      <dgm:prSet presAssocID="{07E29CAA-7C57-4EE7-BBD6-D29EF17B95DB}" presName="connectorText" presStyleLbl="sibTrans2D1" presStyleIdx="3" presStyleCnt="7"/>
      <dgm:spPr/>
    </dgm:pt>
    <dgm:pt modelId="{5B7D29D4-3A0A-4BDA-AB28-C0EE2F0CCBCF}" type="pres">
      <dgm:prSet presAssocID="{948D9963-963A-4FA8-A2CE-D31362C750D1}" presName="node" presStyleLbl="node1" presStyleIdx="4" presStyleCnt="8" custScaleX="136012">
        <dgm:presLayoutVars>
          <dgm:bulletEnabled val="1"/>
        </dgm:presLayoutVars>
      </dgm:prSet>
      <dgm:spPr/>
    </dgm:pt>
    <dgm:pt modelId="{50EFB58A-08F3-4455-B67A-CB4D05FF67E9}" type="pres">
      <dgm:prSet presAssocID="{A003C0E7-7EA0-4A78-8B55-8BFAFB246689}" presName="sibTrans" presStyleLbl="sibTrans2D1" presStyleIdx="4" presStyleCnt="7"/>
      <dgm:spPr/>
    </dgm:pt>
    <dgm:pt modelId="{8AAADB3F-408E-40C9-A127-8276D81F55A6}" type="pres">
      <dgm:prSet presAssocID="{A003C0E7-7EA0-4A78-8B55-8BFAFB246689}" presName="connectorText" presStyleLbl="sibTrans2D1" presStyleIdx="4" presStyleCnt="7"/>
      <dgm:spPr/>
    </dgm:pt>
    <dgm:pt modelId="{4E033478-1896-4526-9182-162FF511037A}" type="pres">
      <dgm:prSet presAssocID="{957CCEC9-8B6A-4694-AE36-EB081B283A28}" presName="node" presStyleLbl="node1" presStyleIdx="5" presStyleCnt="8" custScaleX="147029">
        <dgm:presLayoutVars>
          <dgm:bulletEnabled val="1"/>
        </dgm:presLayoutVars>
      </dgm:prSet>
      <dgm:spPr/>
    </dgm:pt>
    <dgm:pt modelId="{ECA5EE43-BF0A-4EBA-A86B-2B72E5A6F769}" type="pres">
      <dgm:prSet presAssocID="{DE135505-83E0-4405-BBB5-90A345667107}" presName="sibTrans" presStyleLbl="sibTrans2D1" presStyleIdx="5" presStyleCnt="7"/>
      <dgm:spPr/>
    </dgm:pt>
    <dgm:pt modelId="{1EAAA71D-C9C0-4D58-8227-32F02C69F9BB}" type="pres">
      <dgm:prSet presAssocID="{DE135505-83E0-4405-BBB5-90A345667107}" presName="connectorText" presStyleLbl="sibTrans2D1" presStyleIdx="5" presStyleCnt="7"/>
      <dgm:spPr/>
    </dgm:pt>
    <dgm:pt modelId="{F1A1F21C-4B97-4F3D-9EA0-8FDDF4E22416}" type="pres">
      <dgm:prSet presAssocID="{5E3288E8-EA24-4250-8166-19999C5F0DAA}" presName="node" presStyleLbl="node1" presStyleIdx="6" presStyleCnt="8">
        <dgm:presLayoutVars>
          <dgm:bulletEnabled val="1"/>
        </dgm:presLayoutVars>
      </dgm:prSet>
      <dgm:spPr/>
    </dgm:pt>
    <dgm:pt modelId="{9E2F1A3E-30D0-43B1-9B1F-0B2F8084FEC9}" type="pres">
      <dgm:prSet presAssocID="{91A4A5FD-4E07-44F3-AF10-1E09A8FB1A1E}" presName="sibTrans" presStyleLbl="sibTrans2D1" presStyleIdx="6" presStyleCnt="7"/>
      <dgm:spPr/>
    </dgm:pt>
    <dgm:pt modelId="{38173CA3-8C47-4013-ADF3-B0ED9A982122}" type="pres">
      <dgm:prSet presAssocID="{91A4A5FD-4E07-44F3-AF10-1E09A8FB1A1E}" presName="connectorText" presStyleLbl="sibTrans2D1" presStyleIdx="6" presStyleCnt="7"/>
      <dgm:spPr/>
    </dgm:pt>
    <dgm:pt modelId="{85691B62-0388-4D4B-AA53-9376D8693715}" type="pres">
      <dgm:prSet presAssocID="{7DBD7A00-308C-46D9-A79C-CE323ECB071A}" presName="node" presStyleLbl="node1" presStyleIdx="7" presStyleCnt="8" custLinFactNeighborX="826" custLinFactNeighborY="-3889">
        <dgm:presLayoutVars>
          <dgm:bulletEnabled val="1"/>
        </dgm:presLayoutVars>
      </dgm:prSet>
      <dgm:spPr/>
    </dgm:pt>
  </dgm:ptLst>
  <dgm:cxnLst>
    <dgm:cxn modelId="{E791E310-6FB4-4AFA-96B1-E62ECA1A5A58}" type="presOf" srcId="{FBFE975E-426A-4453-9F38-C2B95D9D293F}" destId="{3F6F3105-D70C-4AE9-A37B-87F7BA53DDCD}" srcOrd="0" destOrd="0" presId="urn:microsoft.com/office/officeart/2005/8/layout/process1"/>
    <dgm:cxn modelId="{D11C181A-B1F8-4405-AA5D-5290F86A80E7}" type="presOf" srcId="{FBFE975E-426A-4453-9F38-C2B95D9D293F}" destId="{CD143814-B1DC-4C74-9B3F-89C7CA865F0B}" srcOrd="1" destOrd="0" presId="urn:microsoft.com/office/officeart/2005/8/layout/process1"/>
    <dgm:cxn modelId="{9583C82E-592C-4AA2-AC46-41C01BA29C9D}" type="presOf" srcId="{A003C0E7-7EA0-4A78-8B55-8BFAFB246689}" destId="{8AAADB3F-408E-40C9-A127-8276D81F55A6}" srcOrd="1" destOrd="0" presId="urn:microsoft.com/office/officeart/2005/8/layout/process1"/>
    <dgm:cxn modelId="{E5DF5030-A140-4DD3-BAED-2D6718702F23}" type="presOf" srcId="{610D1F55-7953-4A67-B4FC-14A240E52828}" destId="{3D2F6F2B-CD6B-4AB0-97A9-CA3D63D30DFF}" srcOrd="0" destOrd="0" presId="urn:microsoft.com/office/officeart/2005/8/layout/process1"/>
    <dgm:cxn modelId="{9D345031-2E45-4B54-B152-36C3CF62CCE6}" type="presOf" srcId="{DE135505-83E0-4405-BBB5-90A345667107}" destId="{1EAAA71D-C9C0-4D58-8227-32F02C69F9BB}" srcOrd="1" destOrd="0" presId="urn:microsoft.com/office/officeart/2005/8/layout/process1"/>
    <dgm:cxn modelId="{ABA3893C-B6B6-48E4-95EB-C2A3E2477922}" type="presOf" srcId="{07E29CAA-7C57-4EE7-BBD6-D29EF17B95DB}" destId="{8332DFB0-F8B3-4924-B62A-B31667F99014}" srcOrd="0" destOrd="0" presId="urn:microsoft.com/office/officeart/2005/8/layout/process1"/>
    <dgm:cxn modelId="{3F398140-4454-4D82-BA16-89F8B5BF9440}" type="presOf" srcId="{03BC2A7C-78CE-4DD5-A0CE-79D3DBE8F540}" destId="{25896772-3AE5-4BBE-A6D5-43E2918D1ECD}" srcOrd="0" destOrd="0" presId="urn:microsoft.com/office/officeart/2005/8/layout/process1"/>
    <dgm:cxn modelId="{BFB37247-7BA2-457A-B1AE-9B2E200C89E3}" type="presOf" srcId="{BA76FA5C-9648-4360-842B-0E4F5C401856}" destId="{635F0615-BCB2-4D7A-99EC-1AEFD894EC15}" srcOrd="0" destOrd="0" presId="urn:microsoft.com/office/officeart/2005/8/layout/process1"/>
    <dgm:cxn modelId="{8FFF884C-F663-48B7-9BC2-2D44A3B3A5E2}" type="presOf" srcId="{5E3288E8-EA24-4250-8166-19999C5F0DAA}" destId="{F1A1F21C-4B97-4F3D-9EA0-8FDDF4E22416}" srcOrd="0" destOrd="0" presId="urn:microsoft.com/office/officeart/2005/8/layout/process1"/>
    <dgm:cxn modelId="{0E2FDF70-7F51-408F-B3E2-00838F188F3E}" type="presOf" srcId="{7DBD7A00-308C-46D9-A79C-CE323ECB071A}" destId="{85691B62-0388-4D4B-AA53-9376D8693715}" srcOrd="0" destOrd="0" presId="urn:microsoft.com/office/officeart/2005/8/layout/process1"/>
    <dgm:cxn modelId="{51814476-908A-4145-AE31-24CE835A7BAC}" srcId="{4A65EB0C-7E9C-4483-8E03-87256A7381DA}" destId="{957CCEC9-8B6A-4694-AE36-EB081B283A28}" srcOrd="5" destOrd="0" parTransId="{E7314858-1213-4737-9EF3-D5EB0EE6E2BD}" sibTransId="{DE135505-83E0-4405-BBB5-90A345667107}"/>
    <dgm:cxn modelId="{A9580C7D-82BB-4022-859A-1D4079772066}" type="presOf" srcId="{948D9963-963A-4FA8-A2CE-D31362C750D1}" destId="{5B7D29D4-3A0A-4BDA-AB28-C0EE2F0CCBCF}" srcOrd="0" destOrd="0" presId="urn:microsoft.com/office/officeart/2005/8/layout/process1"/>
    <dgm:cxn modelId="{69936687-5EE2-492B-BAFC-4EADB4F2B767}" type="presOf" srcId="{17E5B0AD-D56D-4997-8A9B-A2E1D6DC3536}" destId="{6722B441-C3BC-47C4-AD57-9A6EE18C1475}" srcOrd="0" destOrd="0" presId="urn:microsoft.com/office/officeart/2005/8/layout/process1"/>
    <dgm:cxn modelId="{52D92691-4D17-4C4E-AB37-391CFDE4948E}" srcId="{4A65EB0C-7E9C-4483-8E03-87256A7381DA}" destId="{7DBD7A00-308C-46D9-A79C-CE323ECB071A}" srcOrd="7" destOrd="0" parTransId="{F5A3380D-099A-490A-A1C5-3F896E0BFB4D}" sibTransId="{F6645892-2E30-4781-9268-1ADA64A9C7FF}"/>
    <dgm:cxn modelId="{EED16199-1E94-4016-BCC4-293166C06C8E}" type="presOf" srcId="{1D317EBD-6C3B-465F-9D48-BCA24832C537}" destId="{410E5890-A806-4B3C-8A3E-8E25B8210EF5}" srcOrd="0" destOrd="0" presId="urn:microsoft.com/office/officeart/2005/8/layout/process1"/>
    <dgm:cxn modelId="{EB47B799-9DF4-41AB-ADF5-9182D00BFC41}" type="presOf" srcId="{ADAB254A-9CD0-45CF-94A6-8BA56505C754}" destId="{D16B37A2-C5E2-42BE-B52E-5B0F0680C134}" srcOrd="1" destOrd="0" presId="urn:microsoft.com/office/officeart/2005/8/layout/process1"/>
    <dgm:cxn modelId="{01C24E9B-461D-46E6-9397-1D1EE9221BB3}" type="presOf" srcId="{91A4A5FD-4E07-44F3-AF10-1E09A8FB1A1E}" destId="{9E2F1A3E-30D0-43B1-9B1F-0B2F8084FEC9}" srcOrd="0" destOrd="0" presId="urn:microsoft.com/office/officeart/2005/8/layout/process1"/>
    <dgm:cxn modelId="{9461F69C-1DE1-4E4F-B924-5BC53DDE3358}" type="presOf" srcId="{A003C0E7-7EA0-4A78-8B55-8BFAFB246689}" destId="{50EFB58A-08F3-4455-B67A-CB4D05FF67E9}" srcOrd="0" destOrd="0" presId="urn:microsoft.com/office/officeart/2005/8/layout/process1"/>
    <dgm:cxn modelId="{AF21AAB1-C759-4DBD-83A5-EBA5A07C9BD3}" srcId="{4A65EB0C-7E9C-4483-8E03-87256A7381DA}" destId="{948D9963-963A-4FA8-A2CE-D31362C750D1}" srcOrd="4" destOrd="0" parTransId="{54490FDF-AE18-4BF6-AC83-AA568D9D5FBB}" sibTransId="{A003C0E7-7EA0-4A78-8B55-8BFAFB246689}"/>
    <dgm:cxn modelId="{2E8EFFB3-BA41-47CA-9FD1-D44327CF405A}" type="presOf" srcId="{91A4A5FD-4E07-44F3-AF10-1E09A8FB1A1E}" destId="{38173CA3-8C47-4013-ADF3-B0ED9A982122}" srcOrd="1" destOrd="0" presId="urn:microsoft.com/office/officeart/2005/8/layout/process1"/>
    <dgm:cxn modelId="{B6756FB6-1B46-4B38-91B4-27C7125CC200}" type="presOf" srcId="{DE135505-83E0-4405-BBB5-90A345667107}" destId="{ECA5EE43-BF0A-4EBA-A86B-2B72E5A6F769}" srcOrd="0" destOrd="0" presId="urn:microsoft.com/office/officeart/2005/8/layout/process1"/>
    <dgm:cxn modelId="{6B60BFC1-DC25-47B2-B73E-5D3D4392D991}" srcId="{4A65EB0C-7E9C-4483-8E03-87256A7381DA}" destId="{1D317EBD-6C3B-465F-9D48-BCA24832C537}" srcOrd="2" destOrd="0" parTransId="{C39EC3C2-D6C7-48F5-AD83-10D30DC4D8DB}" sibTransId="{ADAB254A-9CD0-45CF-94A6-8BA56505C754}"/>
    <dgm:cxn modelId="{5C120FC8-93A1-4D33-8A4B-5AE95B55404C}" type="presOf" srcId="{957CCEC9-8B6A-4694-AE36-EB081B283A28}" destId="{4E033478-1896-4526-9182-162FF511037A}" srcOrd="0" destOrd="0" presId="urn:microsoft.com/office/officeart/2005/8/layout/process1"/>
    <dgm:cxn modelId="{645999CA-FE2B-452D-833B-6F96FEEEF7E5}" srcId="{4A65EB0C-7E9C-4483-8E03-87256A7381DA}" destId="{5E3288E8-EA24-4250-8166-19999C5F0DAA}" srcOrd="6" destOrd="0" parTransId="{E5F39F6C-33F0-4647-89BF-C06AC65F0FDE}" sibTransId="{91A4A5FD-4E07-44F3-AF10-1E09A8FB1A1E}"/>
    <dgm:cxn modelId="{E21EDACA-B80A-4D02-B7AF-B9F718044958}" srcId="{4A65EB0C-7E9C-4483-8E03-87256A7381DA}" destId="{17E5B0AD-D56D-4997-8A9B-A2E1D6DC3536}" srcOrd="3" destOrd="0" parTransId="{CFA3AE24-A352-4610-A49E-3F5E0528F8CA}" sibTransId="{07E29CAA-7C57-4EE7-BBD6-D29EF17B95DB}"/>
    <dgm:cxn modelId="{EDBA1BD8-D0A2-4AAD-8781-13C47BFD1E28}" type="presOf" srcId="{ADAB254A-9CD0-45CF-94A6-8BA56505C754}" destId="{0B414351-E24C-48E0-8A89-96761093C295}" srcOrd="0" destOrd="0" presId="urn:microsoft.com/office/officeart/2005/8/layout/process1"/>
    <dgm:cxn modelId="{29C36DE1-9A8A-4B1A-9C7D-C2FA27F4CF26}" type="presOf" srcId="{4A65EB0C-7E9C-4483-8E03-87256A7381DA}" destId="{7B7B6EFD-1516-43E2-B255-D2D364663609}" srcOrd="0" destOrd="0" presId="urn:microsoft.com/office/officeart/2005/8/layout/process1"/>
    <dgm:cxn modelId="{46108AE3-50EA-4FE1-9B3C-0F5134A9B406}" type="presOf" srcId="{07E29CAA-7C57-4EE7-BBD6-D29EF17B95DB}" destId="{EDC0A456-D8E8-41D8-ABE2-8D665CC0DDCD}" srcOrd="1" destOrd="0" presId="urn:microsoft.com/office/officeart/2005/8/layout/process1"/>
    <dgm:cxn modelId="{2235D3F1-7050-4F6A-A75C-54F9648D0364}" type="presOf" srcId="{BA76FA5C-9648-4360-842B-0E4F5C401856}" destId="{6B8AD38E-3A6D-4926-BF27-172D3E18A731}" srcOrd="1" destOrd="0" presId="urn:microsoft.com/office/officeart/2005/8/layout/process1"/>
    <dgm:cxn modelId="{3AC683F6-BE0E-4FC1-8B2C-700FED53DE10}" srcId="{4A65EB0C-7E9C-4483-8E03-87256A7381DA}" destId="{03BC2A7C-78CE-4DD5-A0CE-79D3DBE8F540}" srcOrd="0" destOrd="0" parTransId="{AAD9C359-1FE1-4974-BE96-5F8F6AE22B30}" sibTransId="{FBFE975E-426A-4453-9F38-C2B95D9D293F}"/>
    <dgm:cxn modelId="{AD0FC9FE-0CC6-46EE-BF93-CF71AAF5354C}" srcId="{4A65EB0C-7E9C-4483-8E03-87256A7381DA}" destId="{610D1F55-7953-4A67-B4FC-14A240E52828}" srcOrd="1" destOrd="0" parTransId="{0A81C577-8412-4046-859D-6C3629AE0B1C}" sibTransId="{BA76FA5C-9648-4360-842B-0E4F5C401856}"/>
    <dgm:cxn modelId="{C781B184-5A6C-4981-A5E0-5E15D19527B4}" type="presParOf" srcId="{7B7B6EFD-1516-43E2-B255-D2D364663609}" destId="{25896772-3AE5-4BBE-A6D5-43E2918D1ECD}" srcOrd="0" destOrd="0" presId="urn:microsoft.com/office/officeart/2005/8/layout/process1"/>
    <dgm:cxn modelId="{79EC96A6-E1FC-4741-9BC7-5295A961E698}" type="presParOf" srcId="{7B7B6EFD-1516-43E2-B255-D2D364663609}" destId="{3F6F3105-D70C-4AE9-A37B-87F7BA53DDCD}" srcOrd="1" destOrd="0" presId="urn:microsoft.com/office/officeart/2005/8/layout/process1"/>
    <dgm:cxn modelId="{93203D23-D19F-49ED-9E04-FC0C2BE6C815}" type="presParOf" srcId="{3F6F3105-D70C-4AE9-A37B-87F7BA53DDCD}" destId="{CD143814-B1DC-4C74-9B3F-89C7CA865F0B}" srcOrd="0" destOrd="0" presId="urn:microsoft.com/office/officeart/2005/8/layout/process1"/>
    <dgm:cxn modelId="{0AE524B5-6328-4987-BAC8-60E148E54532}" type="presParOf" srcId="{7B7B6EFD-1516-43E2-B255-D2D364663609}" destId="{3D2F6F2B-CD6B-4AB0-97A9-CA3D63D30DFF}" srcOrd="2" destOrd="0" presId="urn:microsoft.com/office/officeart/2005/8/layout/process1"/>
    <dgm:cxn modelId="{82B94299-ACF8-4B0E-B36B-092657865E17}" type="presParOf" srcId="{7B7B6EFD-1516-43E2-B255-D2D364663609}" destId="{635F0615-BCB2-4D7A-99EC-1AEFD894EC15}" srcOrd="3" destOrd="0" presId="urn:microsoft.com/office/officeart/2005/8/layout/process1"/>
    <dgm:cxn modelId="{B676DB0B-CE95-403D-9DE8-6230495C5A9B}" type="presParOf" srcId="{635F0615-BCB2-4D7A-99EC-1AEFD894EC15}" destId="{6B8AD38E-3A6D-4926-BF27-172D3E18A731}" srcOrd="0" destOrd="0" presId="urn:microsoft.com/office/officeart/2005/8/layout/process1"/>
    <dgm:cxn modelId="{AB2A16C7-2C18-4C67-8DFF-761E958A587F}" type="presParOf" srcId="{7B7B6EFD-1516-43E2-B255-D2D364663609}" destId="{410E5890-A806-4B3C-8A3E-8E25B8210EF5}" srcOrd="4" destOrd="0" presId="urn:microsoft.com/office/officeart/2005/8/layout/process1"/>
    <dgm:cxn modelId="{B3776352-CB45-461E-95E5-D4C5862734D7}" type="presParOf" srcId="{7B7B6EFD-1516-43E2-B255-D2D364663609}" destId="{0B414351-E24C-48E0-8A89-96761093C295}" srcOrd="5" destOrd="0" presId="urn:microsoft.com/office/officeart/2005/8/layout/process1"/>
    <dgm:cxn modelId="{9827E50C-F056-48A6-B0A0-42AEA76B1486}" type="presParOf" srcId="{0B414351-E24C-48E0-8A89-96761093C295}" destId="{D16B37A2-C5E2-42BE-B52E-5B0F0680C134}" srcOrd="0" destOrd="0" presId="urn:microsoft.com/office/officeart/2005/8/layout/process1"/>
    <dgm:cxn modelId="{0B933112-2F6C-4B97-8875-E2C01B3D61B6}" type="presParOf" srcId="{7B7B6EFD-1516-43E2-B255-D2D364663609}" destId="{6722B441-C3BC-47C4-AD57-9A6EE18C1475}" srcOrd="6" destOrd="0" presId="urn:microsoft.com/office/officeart/2005/8/layout/process1"/>
    <dgm:cxn modelId="{79B50C49-F632-4D97-8E9D-7F8DB14E8D2E}" type="presParOf" srcId="{7B7B6EFD-1516-43E2-B255-D2D364663609}" destId="{8332DFB0-F8B3-4924-B62A-B31667F99014}" srcOrd="7" destOrd="0" presId="urn:microsoft.com/office/officeart/2005/8/layout/process1"/>
    <dgm:cxn modelId="{88ABFD50-4E07-4923-AF20-9BE15823E868}" type="presParOf" srcId="{8332DFB0-F8B3-4924-B62A-B31667F99014}" destId="{EDC0A456-D8E8-41D8-ABE2-8D665CC0DDCD}" srcOrd="0" destOrd="0" presId="urn:microsoft.com/office/officeart/2005/8/layout/process1"/>
    <dgm:cxn modelId="{DE9CB57B-C8C3-4BBF-8653-D4AEC18C2903}" type="presParOf" srcId="{7B7B6EFD-1516-43E2-B255-D2D364663609}" destId="{5B7D29D4-3A0A-4BDA-AB28-C0EE2F0CCBCF}" srcOrd="8" destOrd="0" presId="urn:microsoft.com/office/officeart/2005/8/layout/process1"/>
    <dgm:cxn modelId="{5EFDC794-2FD4-4514-93BA-B6BB3DB2BAE8}" type="presParOf" srcId="{7B7B6EFD-1516-43E2-B255-D2D364663609}" destId="{50EFB58A-08F3-4455-B67A-CB4D05FF67E9}" srcOrd="9" destOrd="0" presId="urn:microsoft.com/office/officeart/2005/8/layout/process1"/>
    <dgm:cxn modelId="{205B6B37-C9A0-422B-8511-43B44C70B9BF}" type="presParOf" srcId="{50EFB58A-08F3-4455-B67A-CB4D05FF67E9}" destId="{8AAADB3F-408E-40C9-A127-8276D81F55A6}" srcOrd="0" destOrd="0" presId="urn:microsoft.com/office/officeart/2005/8/layout/process1"/>
    <dgm:cxn modelId="{1849AD27-30B6-480B-BBC5-A993DC7F41AA}" type="presParOf" srcId="{7B7B6EFD-1516-43E2-B255-D2D364663609}" destId="{4E033478-1896-4526-9182-162FF511037A}" srcOrd="10" destOrd="0" presId="urn:microsoft.com/office/officeart/2005/8/layout/process1"/>
    <dgm:cxn modelId="{64A0DCD4-0C43-4F16-BDE0-CFB9A0DAB73E}" type="presParOf" srcId="{7B7B6EFD-1516-43E2-B255-D2D364663609}" destId="{ECA5EE43-BF0A-4EBA-A86B-2B72E5A6F769}" srcOrd="11" destOrd="0" presId="urn:microsoft.com/office/officeart/2005/8/layout/process1"/>
    <dgm:cxn modelId="{3BFFF9B8-930B-4E38-9B89-6486E79E1BD4}" type="presParOf" srcId="{ECA5EE43-BF0A-4EBA-A86B-2B72E5A6F769}" destId="{1EAAA71D-C9C0-4D58-8227-32F02C69F9BB}" srcOrd="0" destOrd="0" presId="urn:microsoft.com/office/officeart/2005/8/layout/process1"/>
    <dgm:cxn modelId="{EACEB39D-DF96-496C-BE67-CDBDC567DEAE}" type="presParOf" srcId="{7B7B6EFD-1516-43E2-B255-D2D364663609}" destId="{F1A1F21C-4B97-4F3D-9EA0-8FDDF4E22416}" srcOrd="12" destOrd="0" presId="urn:microsoft.com/office/officeart/2005/8/layout/process1"/>
    <dgm:cxn modelId="{3AB1C726-FA10-4113-9644-4D21C02925F7}" type="presParOf" srcId="{7B7B6EFD-1516-43E2-B255-D2D364663609}" destId="{9E2F1A3E-30D0-43B1-9B1F-0B2F8084FEC9}" srcOrd="13" destOrd="0" presId="urn:microsoft.com/office/officeart/2005/8/layout/process1"/>
    <dgm:cxn modelId="{7C27449A-5452-486F-98A6-D247942506FD}" type="presParOf" srcId="{9E2F1A3E-30D0-43B1-9B1F-0B2F8084FEC9}" destId="{38173CA3-8C47-4013-ADF3-B0ED9A982122}" srcOrd="0" destOrd="0" presId="urn:microsoft.com/office/officeart/2005/8/layout/process1"/>
    <dgm:cxn modelId="{33A0CA13-0394-4509-B4EB-67BDA4FA7B86}" type="presParOf" srcId="{7B7B6EFD-1516-43E2-B255-D2D364663609}" destId="{85691B62-0388-4D4B-AA53-9376D8693715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65EB0C-7E9C-4483-8E03-87256A7381D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3BC2A7C-78CE-4DD5-A0CE-79D3DBE8F540}">
      <dgm:prSet phldrT="[文字]" custT="1"/>
      <dgm:spPr/>
      <dgm:t>
        <a:bodyPr/>
        <a:lstStyle/>
        <a:p>
          <a:r>
            <a:rPr lang="en-US" altLang="zh-TW" sz="1200" dirty="0"/>
            <a:t>input</a:t>
          </a:r>
          <a:endParaRPr lang="zh-TW" altLang="en-US" sz="1200" dirty="0"/>
        </a:p>
      </dgm:t>
    </dgm:pt>
    <dgm:pt modelId="{AAD9C359-1FE1-4974-BE96-5F8F6AE22B30}" type="parTrans" cxnId="{3AC683F6-BE0E-4FC1-8B2C-700FED53DE10}">
      <dgm:prSet/>
      <dgm:spPr/>
      <dgm:t>
        <a:bodyPr/>
        <a:lstStyle/>
        <a:p>
          <a:endParaRPr lang="zh-TW" altLang="en-US"/>
        </a:p>
      </dgm:t>
    </dgm:pt>
    <dgm:pt modelId="{FBFE975E-426A-4453-9F38-C2B95D9D293F}" type="sibTrans" cxnId="{3AC683F6-BE0E-4FC1-8B2C-700FED53DE10}">
      <dgm:prSet/>
      <dgm:spPr/>
      <dgm:t>
        <a:bodyPr/>
        <a:lstStyle/>
        <a:p>
          <a:endParaRPr lang="zh-TW" altLang="en-US"/>
        </a:p>
      </dgm:t>
    </dgm:pt>
    <dgm:pt modelId="{610D1F55-7953-4A67-B4FC-14A240E52828}">
      <dgm:prSet phldrT="[文字]" custT="1"/>
      <dgm:spPr/>
      <dgm:t>
        <a:bodyPr/>
        <a:lstStyle/>
        <a:p>
          <a:r>
            <a:rPr lang="en-US" altLang="zh-TW" sz="1200" dirty="0"/>
            <a:t>capture</a:t>
          </a:r>
          <a:endParaRPr lang="zh-TW" altLang="en-US" sz="1200" dirty="0"/>
        </a:p>
      </dgm:t>
    </dgm:pt>
    <dgm:pt modelId="{0A81C577-8412-4046-859D-6C3629AE0B1C}" type="parTrans" cxnId="{AD0FC9FE-0CC6-46EE-BF93-CF71AAF5354C}">
      <dgm:prSet/>
      <dgm:spPr/>
      <dgm:t>
        <a:bodyPr/>
        <a:lstStyle/>
        <a:p>
          <a:endParaRPr lang="zh-TW" altLang="en-US"/>
        </a:p>
      </dgm:t>
    </dgm:pt>
    <dgm:pt modelId="{BA76FA5C-9648-4360-842B-0E4F5C401856}" type="sibTrans" cxnId="{AD0FC9FE-0CC6-46EE-BF93-CF71AAF5354C}">
      <dgm:prSet/>
      <dgm:spPr/>
      <dgm:t>
        <a:bodyPr/>
        <a:lstStyle/>
        <a:p>
          <a:endParaRPr lang="zh-TW" altLang="en-US"/>
        </a:p>
      </dgm:t>
    </dgm:pt>
    <dgm:pt modelId="{1D317EBD-6C3B-465F-9D48-BCA24832C537}">
      <dgm:prSet phldrT="[文字]" custT="1"/>
      <dgm:spPr/>
      <dgm:t>
        <a:bodyPr/>
        <a:lstStyle/>
        <a:p>
          <a:r>
            <a:rPr lang="en-US" altLang="zh-TW" sz="1200" dirty="0" err="1"/>
            <a:t>gray_image</a:t>
          </a:r>
          <a:endParaRPr lang="zh-TW" altLang="en-US" sz="1200" dirty="0"/>
        </a:p>
      </dgm:t>
    </dgm:pt>
    <dgm:pt modelId="{C39EC3C2-D6C7-48F5-AD83-10D30DC4D8DB}" type="parTrans" cxnId="{6B60BFC1-DC25-47B2-B73E-5D3D4392D991}">
      <dgm:prSet/>
      <dgm:spPr/>
      <dgm:t>
        <a:bodyPr/>
        <a:lstStyle/>
        <a:p>
          <a:endParaRPr lang="zh-TW" altLang="en-US"/>
        </a:p>
      </dgm:t>
    </dgm:pt>
    <dgm:pt modelId="{ADAB254A-9CD0-45CF-94A6-8BA56505C754}" type="sibTrans" cxnId="{6B60BFC1-DC25-47B2-B73E-5D3D4392D991}">
      <dgm:prSet/>
      <dgm:spPr/>
      <dgm:t>
        <a:bodyPr/>
        <a:lstStyle/>
        <a:p>
          <a:endParaRPr lang="zh-TW" altLang="en-US"/>
        </a:p>
      </dgm:t>
    </dgm:pt>
    <dgm:pt modelId="{7DBD7A00-308C-46D9-A79C-CE323ECB071A}">
      <dgm:prSet custT="1"/>
      <dgm:spPr/>
      <dgm:t>
        <a:bodyPr/>
        <a:lstStyle/>
        <a:p>
          <a:r>
            <a:rPr lang="en-US" altLang="zh-TW" sz="1200" dirty="0"/>
            <a:t>output</a:t>
          </a:r>
          <a:endParaRPr lang="zh-TW" altLang="en-US" sz="1200" dirty="0"/>
        </a:p>
      </dgm:t>
    </dgm:pt>
    <dgm:pt modelId="{F5A3380D-099A-490A-A1C5-3F896E0BFB4D}" type="parTrans" cxnId="{52D92691-4D17-4C4E-AB37-391CFDE4948E}">
      <dgm:prSet/>
      <dgm:spPr/>
      <dgm:t>
        <a:bodyPr/>
        <a:lstStyle/>
        <a:p>
          <a:endParaRPr lang="zh-TW" altLang="en-US"/>
        </a:p>
      </dgm:t>
    </dgm:pt>
    <dgm:pt modelId="{F6645892-2E30-4781-9268-1ADA64A9C7FF}" type="sibTrans" cxnId="{52D92691-4D17-4C4E-AB37-391CFDE4948E}">
      <dgm:prSet/>
      <dgm:spPr/>
      <dgm:t>
        <a:bodyPr/>
        <a:lstStyle/>
        <a:p>
          <a:endParaRPr lang="zh-TW" altLang="en-US"/>
        </a:p>
      </dgm:t>
    </dgm:pt>
    <dgm:pt modelId="{17E5B0AD-D56D-4997-8A9B-A2E1D6DC3536}">
      <dgm:prSet custT="1"/>
      <dgm:spPr/>
      <dgm:t>
        <a:bodyPr/>
        <a:lstStyle/>
        <a:p>
          <a:r>
            <a:rPr lang="en-US" altLang="zh-TW" sz="1200" dirty="0" err="1"/>
            <a:t>gausssianblur</a:t>
          </a:r>
          <a:endParaRPr lang="zh-TW" altLang="en-US" sz="1200" dirty="0"/>
        </a:p>
      </dgm:t>
    </dgm:pt>
    <dgm:pt modelId="{CFA3AE24-A352-4610-A49E-3F5E0528F8CA}" type="parTrans" cxnId="{E21EDACA-B80A-4D02-B7AF-B9F718044958}">
      <dgm:prSet/>
      <dgm:spPr/>
      <dgm:t>
        <a:bodyPr/>
        <a:lstStyle/>
        <a:p>
          <a:endParaRPr lang="zh-TW" altLang="en-US"/>
        </a:p>
      </dgm:t>
    </dgm:pt>
    <dgm:pt modelId="{07E29CAA-7C57-4EE7-BBD6-D29EF17B95DB}" type="sibTrans" cxnId="{E21EDACA-B80A-4D02-B7AF-B9F718044958}">
      <dgm:prSet/>
      <dgm:spPr/>
      <dgm:t>
        <a:bodyPr/>
        <a:lstStyle/>
        <a:p>
          <a:endParaRPr lang="zh-TW" altLang="en-US"/>
        </a:p>
      </dgm:t>
    </dgm:pt>
    <dgm:pt modelId="{957CCEC9-8B6A-4694-AE36-EB081B283A28}">
      <dgm:prSet custT="1"/>
      <dgm:spPr/>
      <dgm:t>
        <a:bodyPr/>
        <a:lstStyle/>
        <a:p>
          <a:r>
            <a:rPr lang="en-US" altLang="zh-TW" sz="1200" dirty="0"/>
            <a:t>thresh</a:t>
          </a:r>
          <a:endParaRPr lang="zh-TW" altLang="en-US" sz="1200" dirty="0"/>
        </a:p>
      </dgm:t>
    </dgm:pt>
    <dgm:pt modelId="{E7314858-1213-4737-9EF3-D5EB0EE6E2BD}" type="parTrans" cxnId="{51814476-908A-4145-AE31-24CE835A7BAC}">
      <dgm:prSet/>
      <dgm:spPr/>
      <dgm:t>
        <a:bodyPr/>
        <a:lstStyle/>
        <a:p>
          <a:endParaRPr lang="zh-TW" altLang="en-US"/>
        </a:p>
      </dgm:t>
    </dgm:pt>
    <dgm:pt modelId="{DE135505-83E0-4405-BBB5-90A345667107}" type="sibTrans" cxnId="{51814476-908A-4145-AE31-24CE835A7BAC}">
      <dgm:prSet/>
      <dgm:spPr/>
      <dgm:t>
        <a:bodyPr/>
        <a:lstStyle/>
        <a:p>
          <a:endParaRPr lang="zh-TW" altLang="en-US"/>
        </a:p>
      </dgm:t>
    </dgm:pt>
    <dgm:pt modelId="{5E3288E8-EA24-4250-8166-19999C5F0DAA}">
      <dgm:prSet custT="1"/>
      <dgm:spPr/>
      <dgm:t>
        <a:bodyPr/>
        <a:lstStyle/>
        <a:p>
          <a:r>
            <a:rPr lang="en-US" altLang="zh-TW" sz="1200" dirty="0"/>
            <a:t>mark</a:t>
          </a:r>
          <a:endParaRPr lang="zh-TW" altLang="en-US" sz="1200" dirty="0"/>
        </a:p>
      </dgm:t>
    </dgm:pt>
    <dgm:pt modelId="{E5F39F6C-33F0-4647-89BF-C06AC65F0FDE}" type="parTrans" cxnId="{645999CA-FE2B-452D-833B-6F96FEEEF7E5}">
      <dgm:prSet/>
      <dgm:spPr/>
      <dgm:t>
        <a:bodyPr/>
        <a:lstStyle/>
        <a:p>
          <a:endParaRPr lang="zh-TW" altLang="en-US"/>
        </a:p>
      </dgm:t>
    </dgm:pt>
    <dgm:pt modelId="{91A4A5FD-4E07-44F3-AF10-1E09A8FB1A1E}" type="sibTrans" cxnId="{645999CA-FE2B-452D-833B-6F96FEEEF7E5}">
      <dgm:prSet/>
      <dgm:spPr/>
      <dgm:t>
        <a:bodyPr/>
        <a:lstStyle/>
        <a:p>
          <a:endParaRPr lang="zh-TW" altLang="en-US"/>
        </a:p>
      </dgm:t>
    </dgm:pt>
    <dgm:pt modelId="{948D9963-963A-4FA8-A2CE-D31362C750D1}">
      <dgm:prSet custT="1"/>
      <dgm:spPr/>
      <dgm:t>
        <a:bodyPr/>
        <a:lstStyle/>
        <a:p>
          <a:r>
            <a:rPr lang="en-US" sz="1200" b="0" dirty="0" err="1"/>
            <a:t>binary_image</a:t>
          </a:r>
          <a:endParaRPr lang="en-US" sz="1200" b="0" dirty="0"/>
        </a:p>
      </dgm:t>
    </dgm:pt>
    <dgm:pt modelId="{54490FDF-AE18-4BF6-AC83-AA568D9D5FBB}" type="parTrans" cxnId="{AF21AAB1-C759-4DBD-83A5-EBA5A07C9BD3}">
      <dgm:prSet/>
      <dgm:spPr/>
      <dgm:t>
        <a:bodyPr/>
        <a:lstStyle/>
        <a:p>
          <a:endParaRPr lang="zh-TW" altLang="en-US"/>
        </a:p>
      </dgm:t>
    </dgm:pt>
    <dgm:pt modelId="{A003C0E7-7EA0-4A78-8B55-8BFAFB246689}" type="sibTrans" cxnId="{AF21AAB1-C759-4DBD-83A5-EBA5A07C9BD3}">
      <dgm:prSet/>
      <dgm:spPr/>
      <dgm:t>
        <a:bodyPr/>
        <a:lstStyle/>
        <a:p>
          <a:endParaRPr lang="zh-TW" altLang="en-US"/>
        </a:p>
      </dgm:t>
    </dgm:pt>
    <dgm:pt modelId="{965990A6-7041-4593-927D-F133FF40F907}">
      <dgm:prSet custT="1"/>
      <dgm:spPr/>
      <dgm:t>
        <a:bodyPr/>
        <a:lstStyle/>
        <a:p>
          <a:r>
            <a: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rPr>
            <a:t>是否連接攝影機</a:t>
          </a:r>
        </a:p>
      </dgm:t>
    </dgm:pt>
    <dgm:pt modelId="{13943427-DEB4-4DE8-B815-44B525E2EFD6}" type="parTrans" cxnId="{7BFE8359-2400-4FD8-9CF9-CA230677F8EB}">
      <dgm:prSet/>
      <dgm:spPr/>
      <dgm:t>
        <a:bodyPr/>
        <a:lstStyle/>
        <a:p>
          <a:endParaRPr lang="zh-TW" altLang="en-US"/>
        </a:p>
      </dgm:t>
    </dgm:pt>
    <dgm:pt modelId="{3C361F5B-2C74-411B-A86F-16325E7B176F}" type="sibTrans" cxnId="{7BFE8359-2400-4FD8-9CF9-CA230677F8EB}">
      <dgm:prSet/>
      <dgm:spPr/>
      <dgm:t>
        <a:bodyPr/>
        <a:lstStyle/>
        <a:p>
          <a:endParaRPr lang="zh-TW" altLang="en-US"/>
        </a:p>
      </dgm:t>
    </dgm:pt>
    <dgm:pt modelId="{7B7B6EFD-1516-43E2-B255-D2D364663609}" type="pres">
      <dgm:prSet presAssocID="{4A65EB0C-7E9C-4483-8E03-87256A7381DA}" presName="Name0" presStyleCnt="0">
        <dgm:presLayoutVars>
          <dgm:dir/>
          <dgm:resizeHandles val="exact"/>
        </dgm:presLayoutVars>
      </dgm:prSet>
      <dgm:spPr/>
    </dgm:pt>
    <dgm:pt modelId="{25896772-3AE5-4BBE-A6D5-43E2918D1ECD}" type="pres">
      <dgm:prSet presAssocID="{03BC2A7C-78CE-4DD5-A0CE-79D3DBE8F540}" presName="node" presStyleLbl="node1" presStyleIdx="0" presStyleCnt="9">
        <dgm:presLayoutVars>
          <dgm:bulletEnabled val="1"/>
        </dgm:presLayoutVars>
      </dgm:prSet>
      <dgm:spPr/>
    </dgm:pt>
    <dgm:pt modelId="{3F6F3105-D70C-4AE9-A37B-87F7BA53DDCD}" type="pres">
      <dgm:prSet presAssocID="{FBFE975E-426A-4453-9F38-C2B95D9D293F}" presName="sibTrans" presStyleLbl="sibTrans2D1" presStyleIdx="0" presStyleCnt="8"/>
      <dgm:spPr/>
    </dgm:pt>
    <dgm:pt modelId="{CD143814-B1DC-4C74-9B3F-89C7CA865F0B}" type="pres">
      <dgm:prSet presAssocID="{FBFE975E-426A-4453-9F38-C2B95D9D293F}" presName="connectorText" presStyleLbl="sibTrans2D1" presStyleIdx="0" presStyleCnt="8"/>
      <dgm:spPr/>
    </dgm:pt>
    <dgm:pt modelId="{DB12B780-DD8F-4B98-892E-1BE971DEEEE1}" type="pres">
      <dgm:prSet presAssocID="{965990A6-7041-4593-927D-F133FF40F907}" presName="node" presStyleLbl="node1" presStyleIdx="1" presStyleCnt="9">
        <dgm:presLayoutVars>
          <dgm:bulletEnabled val="1"/>
        </dgm:presLayoutVars>
      </dgm:prSet>
      <dgm:spPr/>
    </dgm:pt>
    <dgm:pt modelId="{F863F484-DBFB-42B9-AF5B-1873B12D2D88}" type="pres">
      <dgm:prSet presAssocID="{3C361F5B-2C74-411B-A86F-16325E7B176F}" presName="sibTrans" presStyleLbl="sibTrans2D1" presStyleIdx="1" presStyleCnt="8"/>
      <dgm:spPr/>
    </dgm:pt>
    <dgm:pt modelId="{F5B96CF7-29BB-48A4-8B0A-F9BB13ED2DF0}" type="pres">
      <dgm:prSet presAssocID="{3C361F5B-2C74-411B-A86F-16325E7B176F}" presName="connectorText" presStyleLbl="sibTrans2D1" presStyleIdx="1" presStyleCnt="8"/>
      <dgm:spPr/>
    </dgm:pt>
    <dgm:pt modelId="{3D2F6F2B-CD6B-4AB0-97A9-CA3D63D30DFF}" type="pres">
      <dgm:prSet presAssocID="{610D1F55-7953-4A67-B4FC-14A240E52828}" presName="node" presStyleLbl="node1" presStyleIdx="2" presStyleCnt="9" custScaleX="181105">
        <dgm:presLayoutVars>
          <dgm:bulletEnabled val="1"/>
        </dgm:presLayoutVars>
      </dgm:prSet>
      <dgm:spPr/>
    </dgm:pt>
    <dgm:pt modelId="{635F0615-BCB2-4D7A-99EC-1AEFD894EC15}" type="pres">
      <dgm:prSet presAssocID="{BA76FA5C-9648-4360-842B-0E4F5C401856}" presName="sibTrans" presStyleLbl="sibTrans2D1" presStyleIdx="2" presStyleCnt="8"/>
      <dgm:spPr/>
    </dgm:pt>
    <dgm:pt modelId="{6B8AD38E-3A6D-4926-BF27-172D3E18A731}" type="pres">
      <dgm:prSet presAssocID="{BA76FA5C-9648-4360-842B-0E4F5C401856}" presName="connectorText" presStyleLbl="sibTrans2D1" presStyleIdx="2" presStyleCnt="8"/>
      <dgm:spPr/>
    </dgm:pt>
    <dgm:pt modelId="{410E5890-A806-4B3C-8A3E-8E25B8210EF5}" type="pres">
      <dgm:prSet presAssocID="{1D317EBD-6C3B-465F-9D48-BCA24832C537}" presName="node" presStyleLbl="node1" presStyleIdx="3" presStyleCnt="9" custScaleX="210922">
        <dgm:presLayoutVars>
          <dgm:bulletEnabled val="1"/>
        </dgm:presLayoutVars>
      </dgm:prSet>
      <dgm:spPr/>
    </dgm:pt>
    <dgm:pt modelId="{0B414351-E24C-48E0-8A89-96761093C295}" type="pres">
      <dgm:prSet presAssocID="{ADAB254A-9CD0-45CF-94A6-8BA56505C754}" presName="sibTrans" presStyleLbl="sibTrans2D1" presStyleIdx="3" presStyleCnt="8"/>
      <dgm:spPr/>
    </dgm:pt>
    <dgm:pt modelId="{D16B37A2-C5E2-42BE-B52E-5B0F0680C134}" type="pres">
      <dgm:prSet presAssocID="{ADAB254A-9CD0-45CF-94A6-8BA56505C754}" presName="connectorText" presStyleLbl="sibTrans2D1" presStyleIdx="3" presStyleCnt="8"/>
      <dgm:spPr/>
    </dgm:pt>
    <dgm:pt modelId="{6722B441-C3BC-47C4-AD57-9A6EE18C1475}" type="pres">
      <dgm:prSet presAssocID="{17E5B0AD-D56D-4997-8A9B-A2E1D6DC3536}" presName="node" presStyleLbl="node1" presStyleIdx="4" presStyleCnt="9" custScaleX="267616">
        <dgm:presLayoutVars>
          <dgm:bulletEnabled val="1"/>
        </dgm:presLayoutVars>
      </dgm:prSet>
      <dgm:spPr/>
    </dgm:pt>
    <dgm:pt modelId="{8332DFB0-F8B3-4924-B62A-B31667F99014}" type="pres">
      <dgm:prSet presAssocID="{07E29CAA-7C57-4EE7-BBD6-D29EF17B95DB}" presName="sibTrans" presStyleLbl="sibTrans2D1" presStyleIdx="4" presStyleCnt="8"/>
      <dgm:spPr/>
    </dgm:pt>
    <dgm:pt modelId="{EDC0A456-D8E8-41D8-ABE2-8D665CC0DDCD}" type="pres">
      <dgm:prSet presAssocID="{07E29CAA-7C57-4EE7-BBD6-D29EF17B95DB}" presName="connectorText" presStyleLbl="sibTrans2D1" presStyleIdx="4" presStyleCnt="8"/>
      <dgm:spPr/>
    </dgm:pt>
    <dgm:pt modelId="{5B7D29D4-3A0A-4BDA-AB28-C0EE2F0CCBCF}" type="pres">
      <dgm:prSet presAssocID="{948D9963-963A-4FA8-A2CE-D31362C750D1}" presName="node" presStyleLbl="node1" presStyleIdx="5" presStyleCnt="9" custScaleX="136012">
        <dgm:presLayoutVars>
          <dgm:bulletEnabled val="1"/>
        </dgm:presLayoutVars>
      </dgm:prSet>
      <dgm:spPr/>
    </dgm:pt>
    <dgm:pt modelId="{50EFB58A-08F3-4455-B67A-CB4D05FF67E9}" type="pres">
      <dgm:prSet presAssocID="{A003C0E7-7EA0-4A78-8B55-8BFAFB246689}" presName="sibTrans" presStyleLbl="sibTrans2D1" presStyleIdx="5" presStyleCnt="8"/>
      <dgm:spPr/>
    </dgm:pt>
    <dgm:pt modelId="{8AAADB3F-408E-40C9-A127-8276D81F55A6}" type="pres">
      <dgm:prSet presAssocID="{A003C0E7-7EA0-4A78-8B55-8BFAFB246689}" presName="connectorText" presStyleLbl="sibTrans2D1" presStyleIdx="5" presStyleCnt="8"/>
      <dgm:spPr/>
    </dgm:pt>
    <dgm:pt modelId="{4E033478-1896-4526-9182-162FF511037A}" type="pres">
      <dgm:prSet presAssocID="{957CCEC9-8B6A-4694-AE36-EB081B283A28}" presName="node" presStyleLbl="node1" presStyleIdx="6" presStyleCnt="9" custScaleX="147029">
        <dgm:presLayoutVars>
          <dgm:bulletEnabled val="1"/>
        </dgm:presLayoutVars>
      </dgm:prSet>
      <dgm:spPr/>
    </dgm:pt>
    <dgm:pt modelId="{ECA5EE43-BF0A-4EBA-A86B-2B72E5A6F769}" type="pres">
      <dgm:prSet presAssocID="{DE135505-83E0-4405-BBB5-90A345667107}" presName="sibTrans" presStyleLbl="sibTrans2D1" presStyleIdx="6" presStyleCnt="8"/>
      <dgm:spPr/>
    </dgm:pt>
    <dgm:pt modelId="{1EAAA71D-C9C0-4D58-8227-32F02C69F9BB}" type="pres">
      <dgm:prSet presAssocID="{DE135505-83E0-4405-BBB5-90A345667107}" presName="connectorText" presStyleLbl="sibTrans2D1" presStyleIdx="6" presStyleCnt="8"/>
      <dgm:spPr/>
    </dgm:pt>
    <dgm:pt modelId="{F1A1F21C-4B97-4F3D-9EA0-8FDDF4E22416}" type="pres">
      <dgm:prSet presAssocID="{5E3288E8-EA24-4250-8166-19999C5F0DAA}" presName="node" presStyleLbl="node1" presStyleIdx="7" presStyleCnt="9">
        <dgm:presLayoutVars>
          <dgm:bulletEnabled val="1"/>
        </dgm:presLayoutVars>
      </dgm:prSet>
      <dgm:spPr/>
    </dgm:pt>
    <dgm:pt modelId="{9E2F1A3E-30D0-43B1-9B1F-0B2F8084FEC9}" type="pres">
      <dgm:prSet presAssocID="{91A4A5FD-4E07-44F3-AF10-1E09A8FB1A1E}" presName="sibTrans" presStyleLbl="sibTrans2D1" presStyleIdx="7" presStyleCnt="8"/>
      <dgm:spPr/>
    </dgm:pt>
    <dgm:pt modelId="{38173CA3-8C47-4013-ADF3-B0ED9A982122}" type="pres">
      <dgm:prSet presAssocID="{91A4A5FD-4E07-44F3-AF10-1E09A8FB1A1E}" presName="connectorText" presStyleLbl="sibTrans2D1" presStyleIdx="7" presStyleCnt="8"/>
      <dgm:spPr/>
    </dgm:pt>
    <dgm:pt modelId="{85691B62-0388-4D4B-AA53-9376D8693715}" type="pres">
      <dgm:prSet presAssocID="{7DBD7A00-308C-46D9-A79C-CE323ECB071A}" presName="node" presStyleLbl="node1" presStyleIdx="8" presStyleCnt="9" custLinFactNeighborX="826" custLinFactNeighborY="-3889">
        <dgm:presLayoutVars>
          <dgm:bulletEnabled val="1"/>
        </dgm:presLayoutVars>
      </dgm:prSet>
      <dgm:spPr/>
    </dgm:pt>
  </dgm:ptLst>
  <dgm:cxnLst>
    <dgm:cxn modelId="{E791E310-6FB4-4AFA-96B1-E62ECA1A5A58}" type="presOf" srcId="{FBFE975E-426A-4453-9F38-C2B95D9D293F}" destId="{3F6F3105-D70C-4AE9-A37B-87F7BA53DDCD}" srcOrd="0" destOrd="0" presId="urn:microsoft.com/office/officeart/2005/8/layout/process1"/>
    <dgm:cxn modelId="{BA121119-ABF3-4D43-BE2A-BEB1DEC988C2}" type="presOf" srcId="{965990A6-7041-4593-927D-F133FF40F907}" destId="{DB12B780-DD8F-4B98-892E-1BE971DEEEE1}" srcOrd="0" destOrd="0" presId="urn:microsoft.com/office/officeart/2005/8/layout/process1"/>
    <dgm:cxn modelId="{D11C181A-B1F8-4405-AA5D-5290F86A80E7}" type="presOf" srcId="{FBFE975E-426A-4453-9F38-C2B95D9D293F}" destId="{CD143814-B1DC-4C74-9B3F-89C7CA865F0B}" srcOrd="1" destOrd="0" presId="urn:microsoft.com/office/officeart/2005/8/layout/process1"/>
    <dgm:cxn modelId="{9583C82E-592C-4AA2-AC46-41C01BA29C9D}" type="presOf" srcId="{A003C0E7-7EA0-4A78-8B55-8BFAFB246689}" destId="{8AAADB3F-408E-40C9-A127-8276D81F55A6}" srcOrd="1" destOrd="0" presId="urn:microsoft.com/office/officeart/2005/8/layout/process1"/>
    <dgm:cxn modelId="{E5DF5030-A140-4DD3-BAED-2D6718702F23}" type="presOf" srcId="{610D1F55-7953-4A67-B4FC-14A240E52828}" destId="{3D2F6F2B-CD6B-4AB0-97A9-CA3D63D30DFF}" srcOrd="0" destOrd="0" presId="urn:microsoft.com/office/officeart/2005/8/layout/process1"/>
    <dgm:cxn modelId="{9D345031-2E45-4B54-B152-36C3CF62CCE6}" type="presOf" srcId="{DE135505-83E0-4405-BBB5-90A345667107}" destId="{1EAAA71D-C9C0-4D58-8227-32F02C69F9BB}" srcOrd="1" destOrd="0" presId="urn:microsoft.com/office/officeart/2005/8/layout/process1"/>
    <dgm:cxn modelId="{ABA3893C-B6B6-48E4-95EB-C2A3E2477922}" type="presOf" srcId="{07E29CAA-7C57-4EE7-BBD6-D29EF17B95DB}" destId="{8332DFB0-F8B3-4924-B62A-B31667F99014}" srcOrd="0" destOrd="0" presId="urn:microsoft.com/office/officeart/2005/8/layout/process1"/>
    <dgm:cxn modelId="{3F398140-4454-4D82-BA16-89F8B5BF9440}" type="presOf" srcId="{03BC2A7C-78CE-4DD5-A0CE-79D3DBE8F540}" destId="{25896772-3AE5-4BBE-A6D5-43E2918D1ECD}" srcOrd="0" destOrd="0" presId="urn:microsoft.com/office/officeart/2005/8/layout/process1"/>
    <dgm:cxn modelId="{BFB37247-7BA2-457A-B1AE-9B2E200C89E3}" type="presOf" srcId="{BA76FA5C-9648-4360-842B-0E4F5C401856}" destId="{635F0615-BCB2-4D7A-99EC-1AEFD894EC15}" srcOrd="0" destOrd="0" presId="urn:microsoft.com/office/officeart/2005/8/layout/process1"/>
    <dgm:cxn modelId="{8FFF884C-F663-48B7-9BC2-2D44A3B3A5E2}" type="presOf" srcId="{5E3288E8-EA24-4250-8166-19999C5F0DAA}" destId="{F1A1F21C-4B97-4F3D-9EA0-8FDDF4E22416}" srcOrd="0" destOrd="0" presId="urn:microsoft.com/office/officeart/2005/8/layout/process1"/>
    <dgm:cxn modelId="{0E2FDF70-7F51-408F-B3E2-00838F188F3E}" type="presOf" srcId="{7DBD7A00-308C-46D9-A79C-CE323ECB071A}" destId="{85691B62-0388-4D4B-AA53-9376D8693715}" srcOrd="0" destOrd="0" presId="urn:microsoft.com/office/officeart/2005/8/layout/process1"/>
    <dgm:cxn modelId="{51814476-908A-4145-AE31-24CE835A7BAC}" srcId="{4A65EB0C-7E9C-4483-8E03-87256A7381DA}" destId="{957CCEC9-8B6A-4694-AE36-EB081B283A28}" srcOrd="6" destOrd="0" parTransId="{E7314858-1213-4737-9EF3-D5EB0EE6E2BD}" sibTransId="{DE135505-83E0-4405-BBB5-90A345667107}"/>
    <dgm:cxn modelId="{7BFE8359-2400-4FD8-9CF9-CA230677F8EB}" srcId="{4A65EB0C-7E9C-4483-8E03-87256A7381DA}" destId="{965990A6-7041-4593-927D-F133FF40F907}" srcOrd="1" destOrd="0" parTransId="{13943427-DEB4-4DE8-B815-44B525E2EFD6}" sibTransId="{3C361F5B-2C74-411B-A86F-16325E7B176F}"/>
    <dgm:cxn modelId="{A9580C7D-82BB-4022-859A-1D4079772066}" type="presOf" srcId="{948D9963-963A-4FA8-A2CE-D31362C750D1}" destId="{5B7D29D4-3A0A-4BDA-AB28-C0EE2F0CCBCF}" srcOrd="0" destOrd="0" presId="urn:microsoft.com/office/officeart/2005/8/layout/process1"/>
    <dgm:cxn modelId="{69936687-5EE2-492B-BAFC-4EADB4F2B767}" type="presOf" srcId="{17E5B0AD-D56D-4997-8A9B-A2E1D6DC3536}" destId="{6722B441-C3BC-47C4-AD57-9A6EE18C1475}" srcOrd="0" destOrd="0" presId="urn:microsoft.com/office/officeart/2005/8/layout/process1"/>
    <dgm:cxn modelId="{52D92691-4D17-4C4E-AB37-391CFDE4948E}" srcId="{4A65EB0C-7E9C-4483-8E03-87256A7381DA}" destId="{7DBD7A00-308C-46D9-A79C-CE323ECB071A}" srcOrd="8" destOrd="0" parTransId="{F5A3380D-099A-490A-A1C5-3F896E0BFB4D}" sibTransId="{F6645892-2E30-4781-9268-1ADA64A9C7FF}"/>
    <dgm:cxn modelId="{EED16199-1E94-4016-BCC4-293166C06C8E}" type="presOf" srcId="{1D317EBD-6C3B-465F-9D48-BCA24832C537}" destId="{410E5890-A806-4B3C-8A3E-8E25B8210EF5}" srcOrd="0" destOrd="0" presId="urn:microsoft.com/office/officeart/2005/8/layout/process1"/>
    <dgm:cxn modelId="{EB47B799-9DF4-41AB-ADF5-9182D00BFC41}" type="presOf" srcId="{ADAB254A-9CD0-45CF-94A6-8BA56505C754}" destId="{D16B37A2-C5E2-42BE-B52E-5B0F0680C134}" srcOrd="1" destOrd="0" presId="urn:microsoft.com/office/officeart/2005/8/layout/process1"/>
    <dgm:cxn modelId="{01C24E9B-461D-46E6-9397-1D1EE9221BB3}" type="presOf" srcId="{91A4A5FD-4E07-44F3-AF10-1E09A8FB1A1E}" destId="{9E2F1A3E-30D0-43B1-9B1F-0B2F8084FEC9}" srcOrd="0" destOrd="0" presId="urn:microsoft.com/office/officeart/2005/8/layout/process1"/>
    <dgm:cxn modelId="{9461F69C-1DE1-4E4F-B924-5BC53DDE3358}" type="presOf" srcId="{A003C0E7-7EA0-4A78-8B55-8BFAFB246689}" destId="{50EFB58A-08F3-4455-B67A-CB4D05FF67E9}" srcOrd="0" destOrd="0" presId="urn:microsoft.com/office/officeart/2005/8/layout/process1"/>
    <dgm:cxn modelId="{AF21AAB1-C759-4DBD-83A5-EBA5A07C9BD3}" srcId="{4A65EB0C-7E9C-4483-8E03-87256A7381DA}" destId="{948D9963-963A-4FA8-A2CE-D31362C750D1}" srcOrd="5" destOrd="0" parTransId="{54490FDF-AE18-4BF6-AC83-AA568D9D5FBB}" sibTransId="{A003C0E7-7EA0-4A78-8B55-8BFAFB246689}"/>
    <dgm:cxn modelId="{2E8EFFB3-BA41-47CA-9FD1-D44327CF405A}" type="presOf" srcId="{91A4A5FD-4E07-44F3-AF10-1E09A8FB1A1E}" destId="{38173CA3-8C47-4013-ADF3-B0ED9A982122}" srcOrd="1" destOrd="0" presId="urn:microsoft.com/office/officeart/2005/8/layout/process1"/>
    <dgm:cxn modelId="{840C8DB4-B950-4A9C-8EB1-754FDC90E194}" type="presOf" srcId="{3C361F5B-2C74-411B-A86F-16325E7B176F}" destId="{F863F484-DBFB-42B9-AF5B-1873B12D2D88}" srcOrd="0" destOrd="0" presId="urn:microsoft.com/office/officeart/2005/8/layout/process1"/>
    <dgm:cxn modelId="{B6756FB6-1B46-4B38-91B4-27C7125CC200}" type="presOf" srcId="{DE135505-83E0-4405-BBB5-90A345667107}" destId="{ECA5EE43-BF0A-4EBA-A86B-2B72E5A6F769}" srcOrd="0" destOrd="0" presId="urn:microsoft.com/office/officeart/2005/8/layout/process1"/>
    <dgm:cxn modelId="{6B60BFC1-DC25-47B2-B73E-5D3D4392D991}" srcId="{4A65EB0C-7E9C-4483-8E03-87256A7381DA}" destId="{1D317EBD-6C3B-465F-9D48-BCA24832C537}" srcOrd="3" destOrd="0" parTransId="{C39EC3C2-D6C7-48F5-AD83-10D30DC4D8DB}" sibTransId="{ADAB254A-9CD0-45CF-94A6-8BA56505C754}"/>
    <dgm:cxn modelId="{5C120FC8-93A1-4D33-8A4B-5AE95B55404C}" type="presOf" srcId="{957CCEC9-8B6A-4694-AE36-EB081B283A28}" destId="{4E033478-1896-4526-9182-162FF511037A}" srcOrd="0" destOrd="0" presId="urn:microsoft.com/office/officeart/2005/8/layout/process1"/>
    <dgm:cxn modelId="{645999CA-FE2B-452D-833B-6F96FEEEF7E5}" srcId="{4A65EB0C-7E9C-4483-8E03-87256A7381DA}" destId="{5E3288E8-EA24-4250-8166-19999C5F0DAA}" srcOrd="7" destOrd="0" parTransId="{E5F39F6C-33F0-4647-89BF-C06AC65F0FDE}" sibTransId="{91A4A5FD-4E07-44F3-AF10-1E09A8FB1A1E}"/>
    <dgm:cxn modelId="{E21EDACA-B80A-4D02-B7AF-B9F718044958}" srcId="{4A65EB0C-7E9C-4483-8E03-87256A7381DA}" destId="{17E5B0AD-D56D-4997-8A9B-A2E1D6DC3536}" srcOrd="4" destOrd="0" parTransId="{CFA3AE24-A352-4610-A49E-3F5E0528F8CA}" sibTransId="{07E29CAA-7C57-4EE7-BBD6-D29EF17B95DB}"/>
    <dgm:cxn modelId="{EDBA1BD8-D0A2-4AAD-8781-13C47BFD1E28}" type="presOf" srcId="{ADAB254A-9CD0-45CF-94A6-8BA56505C754}" destId="{0B414351-E24C-48E0-8A89-96761093C295}" srcOrd="0" destOrd="0" presId="urn:microsoft.com/office/officeart/2005/8/layout/process1"/>
    <dgm:cxn modelId="{29C36DE1-9A8A-4B1A-9C7D-C2FA27F4CF26}" type="presOf" srcId="{4A65EB0C-7E9C-4483-8E03-87256A7381DA}" destId="{7B7B6EFD-1516-43E2-B255-D2D364663609}" srcOrd="0" destOrd="0" presId="urn:microsoft.com/office/officeart/2005/8/layout/process1"/>
    <dgm:cxn modelId="{46108AE3-50EA-4FE1-9B3C-0F5134A9B406}" type="presOf" srcId="{07E29CAA-7C57-4EE7-BBD6-D29EF17B95DB}" destId="{EDC0A456-D8E8-41D8-ABE2-8D665CC0DDCD}" srcOrd="1" destOrd="0" presId="urn:microsoft.com/office/officeart/2005/8/layout/process1"/>
    <dgm:cxn modelId="{2235D3F1-7050-4F6A-A75C-54F9648D0364}" type="presOf" srcId="{BA76FA5C-9648-4360-842B-0E4F5C401856}" destId="{6B8AD38E-3A6D-4926-BF27-172D3E18A731}" srcOrd="1" destOrd="0" presId="urn:microsoft.com/office/officeart/2005/8/layout/process1"/>
    <dgm:cxn modelId="{3AC683F6-BE0E-4FC1-8B2C-700FED53DE10}" srcId="{4A65EB0C-7E9C-4483-8E03-87256A7381DA}" destId="{03BC2A7C-78CE-4DD5-A0CE-79D3DBE8F540}" srcOrd="0" destOrd="0" parTransId="{AAD9C359-1FE1-4974-BE96-5F8F6AE22B30}" sibTransId="{FBFE975E-426A-4453-9F38-C2B95D9D293F}"/>
    <dgm:cxn modelId="{B22A81F8-91AD-4FD2-939C-8977B0E2B735}" type="presOf" srcId="{3C361F5B-2C74-411B-A86F-16325E7B176F}" destId="{F5B96CF7-29BB-48A4-8B0A-F9BB13ED2DF0}" srcOrd="1" destOrd="0" presId="urn:microsoft.com/office/officeart/2005/8/layout/process1"/>
    <dgm:cxn modelId="{AD0FC9FE-0CC6-46EE-BF93-CF71AAF5354C}" srcId="{4A65EB0C-7E9C-4483-8E03-87256A7381DA}" destId="{610D1F55-7953-4A67-B4FC-14A240E52828}" srcOrd="2" destOrd="0" parTransId="{0A81C577-8412-4046-859D-6C3629AE0B1C}" sibTransId="{BA76FA5C-9648-4360-842B-0E4F5C401856}"/>
    <dgm:cxn modelId="{C781B184-5A6C-4981-A5E0-5E15D19527B4}" type="presParOf" srcId="{7B7B6EFD-1516-43E2-B255-D2D364663609}" destId="{25896772-3AE5-4BBE-A6D5-43E2918D1ECD}" srcOrd="0" destOrd="0" presId="urn:microsoft.com/office/officeart/2005/8/layout/process1"/>
    <dgm:cxn modelId="{79EC96A6-E1FC-4741-9BC7-5295A961E698}" type="presParOf" srcId="{7B7B6EFD-1516-43E2-B255-D2D364663609}" destId="{3F6F3105-D70C-4AE9-A37B-87F7BA53DDCD}" srcOrd="1" destOrd="0" presId="urn:microsoft.com/office/officeart/2005/8/layout/process1"/>
    <dgm:cxn modelId="{93203D23-D19F-49ED-9E04-FC0C2BE6C815}" type="presParOf" srcId="{3F6F3105-D70C-4AE9-A37B-87F7BA53DDCD}" destId="{CD143814-B1DC-4C74-9B3F-89C7CA865F0B}" srcOrd="0" destOrd="0" presId="urn:microsoft.com/office/officeart/2005/8/layout/process1"/>
    <dgm:cxn modelId="{C529D772-5F58-455C-9B78-5798C6C82C02}" type="presParOf" srcId="{7B7B6EFD-1516-43E2-B255-D2D364663609}" destId="{DB12B780-DD8F-4B98-892E-1BE971DEEEE1}" srcOrd="2" destOrd="0" presId="urn:microsoft.com/office/officeart/2005/8/layout/process1"/>
    <dgm:cxn modelId="{59A81347-7330-464C-A9CC-4C9C8E0C0BC0}" type="presParOf" srcId="{7B7B6EFD-1516-43E2-B255-D2D364663609}" destId="{F863F484-DBFB-42B9-AF5B-1873B12D2D88}" srcOrd="3" destOrd="0" presId="urn:microsoft.com/office/officeart/2005/8/layout/process1"/>
    <dgm:cxn modelId="{67F38F50-A779-40FF-B568-2FA7DCB8EDDD}" type="presParOf" srcId="{F863F484-DBFB-42B9-AF5B-1873B12D2D88}" destId="{F5B96CF7-29BB-48A4-8B0A-F9BB13ED2DF0}" srcOrd="0" destOrd="0" presId="urn:microsoft.com/office/officeart/2005/8/layout/process1"/>
    <dgm:cxn modelId="{0AE524B5-6328-4987-BAC8-60E148E54532}" type="presParOf" srcId="{7B7B6EFD-1516-43E2-B255-D2D364663609}" destId="{3D2F6F2B-CD6B-4AB0-97A9-CA3D63D30DFF}" srcOrd="4" destOrd="0" presId="urn:microsoft.com/office/officeart/2005/8/layout/process1"/>
    <dgm:cxn modelId="{82B94299-ACF8-4B0E-B36B-092657865E17}" type="presParOf" srcId="{7B7B6EFD-1516-43E2-B255-D2D364663609}" destId="{635F0615-BCB2-4D7A-99EC-1AEFD894EC15}" srcOrd="5" destOrd="0" presId="urn:microsoft.com/office/officeart/2005/8/layout/process1"/>
    <dgm:cxn modelId="{B676DB0B-CE95-403D-9DE8-6230495C5A9B}" type="presParOf" srcId="{635F0615-BCB2-4D7A-99EC-1AEFD894EC15}" destId="{6B8AD38E-3A6D-4926-BF27-172D3E18A731}" srcOrd="0" destOrd="0" presId="urn:microsoft.com/office/officeart/2005/8/layout/process1"/>
    <dgm:cxn modelId="{AB2A16C7-2C18-4C67-8DFF-761E958A587F}" type="presParOf" srcId="{7B7B6EFD-1516-43E2-B255-D2D364663609}" destId="{410E5890-A806-4B3C-8A3E-8E25B8210EF5}" srcOrd="6" destOrd="0" presId="urn:microsoft.com/office/officeart/2005/8/layout/process1"/>
    <dgm:cxn modelId="{B3776352-CB45-461E-95E5-D4C5862734D7}" type="presParOf" srcId="{7B7B6EFD-1516-43E2-B255-D2D364663609}" destId="{0B414351-E24C-48E0-8A89-96761093C295}" srcOrd="7" destOrd="0" presId="urn:microsoft.com/office/officeart/2005/8/layout/process1"/>
    <dgm:cxn modelId="{9827E50C-F056-48A6-B0A0-42AEA76B1486}" type="presParOf" srcId="{0B414351-E24C-48E0-8A89-96761093C295}" destId="{D16B37A2-C5E2-42BE-B52E-5B0F0680C134}" srcOrd="0" destOrd="0" presId="urn:microsoft.com/office/officeart/2005/8/layout/process1"/>
    <dgm:cxn modelId="{0B933112-2F6C-4B97-8875-E2C01B3D61B6}" type="presParOf" srcId="{7B7B6EFD-1516-43E2-B255-D2D364663609}" destId="{6722B441-C3BC-47C4-AD57-9A6EE18C1475}" srcOrd="8" destOrd="0" presId="urn:microsoft.com/office/officeart/2005/8/layout/process1"/>
    <dgm:cxn modelId="{79B50C49-F632-4D97-8E9D-7F8DB14E8D2E}" type="presParOf" srcId="{7B7B6EFD-1516-43E2-B255-D2D364663609}" destId="{8332DFB0-F8B3-4924-B62A-B31667F99014}" srcOrd="9" destOrd="0" presId="urn:microsoft.com/office/officeart/2005/8/layout/process1"/>
    <dgm:cxn modelId="{88ABFD50-4E07-4923-AF20-9BE15823E868}" type="presParOf" srcId="{8332DFB0-F8B3-4924-B62A-B31667F99014}" destId="{EDC0A456-D8E8-41D8-ABE2-8D665CC0DDCD}" srcOrd="0" destOrd="0" presId="urn:microsoft.com/office/officeart/2005/8/layout/process1"/>
    <dgm:cxn modelId="{DE9CB57B-C8C3-4BBF-8653-D4AEC18C2903}" type="presParOf" srcId="{7B7B6EFD-1516-43E2-B255-D2D364663609}" destId="{5B7D29D4-3A0A-4BDA-AB28-C0EE2F0CCBCF}" srcOrd="10" destOrd="0" presId="urn:microsoft.com/office/officeart/2005/8/layout/process1"/>
    <dgm:cxn modelId="{5EFDC794-2FD4-4514-93BA-B6BB3DB2BAE8}" type="presParOf" srcId="{7B7B6EFD-1516-43E2-B255-D2D364663609}" destId="{50EFB58A-08F3-4455-B67A-CB4D05FF67E9}" srcOrd="11" destOrd="0" presId="urn:microsoft.com/office/officeart/2005/8/layout/process1"/>
    <dgm:cxn modelId="{205B6B37-C9A0-422B-8511-43B44C70B9BF}" type="presParOf" srcId="{50EFB58A-08F3-4455-B67A-CB4D05FF67E9}" destId="{8AAADB3F-408E-40C9-A127-8276D81F55A6}" srcOrd="0" destOrd="0" presId="urn:microsoft.com/office/officeart/2005/8/layout/process1"/>
    <dgm:cxn modelId="{1849AD27-30B6-480B-BBC5-A993DC7F41AA}" type="presParOf" srcId="{7B7B6EFD-1516-43E2-B255-D2D364663609}" destId="{4E033478-1896-4526-9182-162FF511037A}" srcOrd="12" destOrd="0" presId="urn:microsoft.com/office/officeart/2005/8/layout/process1"/>
    <dgm:cxn modelId="{64A0DCD4-0C43-4F16-BDE0-CFB9A0DAB73E}" type="presParOf" srcId="{7B7B6EFD-1516-43E2-B255-D2D364663609}" destId="{ECA5EE43-BF0A-4EBA-A86B-2B72E5A6F769}" srcOrd="13" destOrd="0" presId="urn:microsoft.com/office/officeart/2005/8/layout/process1"/>
    <dgm:cxn modelId="{3BFFF9B8-930B-4E38-9B89-6486E79E1BD4}" type="presParOf" srcId="{ECA5EE43-BF0A-4EBA-A86B-2B72E5A6F769}" destId="{1EAAA71D-C9C0-4D58-8227-32F02C69F9BB}" srcOrd="0" destOrd="0" presId="urn:microsoft.com/office/officeart/2005/8/layout/process1"/>
    <dgm:cxn modelId="{EACEB39D-DF96-496C-BE67-CDBDC567DEAE}" type="presParOf" srcId="{7B7B6EFD-1516-43E2-B255-D2D364663609}" destId="{F1A1F21C-4B97-4F3D-9EA0-8FDDF4E22416}" srcOrd="14" destOrd="0" presId="urn:microsoft.com/office/officeart/2005/8/layout/process1"/>
    <dgm:cxn modelId="{3AB1C726-FA10-4113-9644-4D21C02925F7}" type="presParOf" srcId="{7B7B6EFD-1516-43E2-B255-D2D364663609}" destId="{9E2F1A3E-30D0-43B1-9B1F-0B2F8084FEC9}" srcOrd="15" destOrd="0" presId="urn:microsoft.com/office/officeart/2005/8/layout/process1"/>
    <dgm:cxn modelId="{7C27449A-5452-486F-98A6-D247942506FD}" type="presParOf" srcId="{9E2F1A3E-30D0-43B1-9B1F-0B2F8084FEC9}" destId="{38173CA3-8C47-4013-ADF3-B0ED9A982122}" srcOrd="0" destOrd="0" presId="urn:microsoft.com/office/officeart/2005/8/layout/process1"/>
    <dgm:cxn modelId="{33A0CA13-0394-4509-B4EB-67BDA4FA7B86}" type="presParOf" srcId="{7B7B6EFD-1516-43E2-B255-D2D364663609}" destId="{85691B62-0388-4D4B-AA53-9376D8693715}" srcOrd="1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47521-8163-4616-9513-F6625566E738}">
      <dsp:nvSpPr>
        <dsp:cNvPr id="0" name=""/>
        <dsp:cNvSpPr/>
      </dsp:nvSpPr>
      <dsp:spPr>
        <a:xfrm>
          <a:off x="4688432" y="916166"/>
          <a:ext cx="1251342" cy="834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光源辨識</a:t>
          </a:r>
        </a:p>
      </dsp:txBody>
      <dsp:txXfrm>
        <a:off x="4712866" y="940600"/>
        <a:ext cx="1202474" cy="785360"/>
      </dsp:txXfrm>
    </dsp:sp>
    <dsp:sp modelId="{ABFC1C3A-8203-4835-8468-D6B994E0A844}">
      <dsp:nvSpPr>
        <dsp:cNvPr id="0" name=""/>
        <dsp:cNvSpPr/>
      </dsp:nvSpPr>
      <dsp:spPr>
        <a:xfrm>
          <a:off x="627619" y="1750395"/>
          <a:ext cx="4686483" cy="333691"/>
        </a:xfrm>
        <a:custGeom>
          <a:avLst/>
          <a:gdLst/>
          <a:ahLst/>
          <a:cxnLst/>
          <a:rect l="0" t="0" r="0" b="0"/>
          <a:pathLst>
            <a:path>
              <a:moveTo>
                <a:pt x="4686483" y="0"/>
              </a:moveTo>
              <a:lnTo>
                <a:pt x="4686483" y="166845"/>
              </a:lnTo>
              <a:lnTo>
                <a:pt x="0" y="166845"/>
              </a:lnTo>
              <a:lnTo>
                <a:pt x="0" y="33369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8B829-DA57-437E-BD55-1C1C1ED60FF6}">
      <dsp:nvSpPr>
        <dsp:cNvPr id="0" name=""/>
        <dsp:cNvSpPr/>
      </dsp:nvSpPr>
      <dsp:spPr>
        <a:xfrm>
          <a:off x="1948" y="2084086"/>
          <a:ext cx="1251342" cy="8342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參數設計</a:t>
          </a:r>
        </a:p>
      </dsp:txBody>
      <dsp:txXfrm>
        <a:off x="26382" y="2108520"/>
        <a:ext cx="1202474" cy="785360"/>
      </dsp:txXfrm>
    </dsp:sp>
    <dsp:sp modelId="{82A13A71-1A60-468A-8D42-AE4EA3F4ABF9}">
      <dsp:nvSpPr>
        <dsp:cNvPr id="0" name=""/>
        <dsp:cNvSpPr/>
      </dsp:nvSpPr>
      <dsp:spPr>
        <a:xfrm>
          <a:off x="581899" y="2918314"/>
          <a:ext cx="91440" cy="3336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691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E36F6-621A-48BB-A1FD-CEF03C77FAFF}">
      <dsp:nvSpPr>
        <dsp:cNvPr id="0" name=""/>
        <dsp:cNvSpPr/>
      </dsp:nvSpPr>
      <dsp:spPr>
        <a:xfrm>
          <a:off x="1948" y="3252005"/>
          <a:ext cx="1251342" cy="834228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area</a:t>
          </a:r>
          <a:endParaRPr lang="zh-TW" altLang="en-US" sz="1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6382" y="3276439"/>
        <a:ext cx="1202474" cy="785360"/>
      </dsp:txXfrm>
    </dsp:sp>
    <dsp:sp modelId="{F21AF903-2451-45D1-899B-400CB91826FB}">
      <dsp:nvSpPr>
        <dsp:cNvPr id="0" name=""/>
        <dsp:cNvSpPr/>
      </dsp:nvSpPr>
      <dsp:spPr>
        <a:xfrm>
          <a:off x="2415099" y="1750395"/>
          <a:ext cx="2899003" cy="333691"/>
        </a:xfrm>
        <a:custGeom>
          <a:avLst/>
          <a:gdLst/>
          <a:ahLst/>
          <a:cxnLst/>
          <a:rect l="0" t="0" r="0" b="0"/>
          <a:pathLst>
            <a:path>
              <a:moveTo>
                <a:pt x="2899003" y="0"/>
              </a:moveTo>
              <a:lnTo>
                <a:pt x="2899003" y="166845"/>
              </a:lnTo>
              <a:lnTo>
                <a:pt x="0" y="166845"/>
              </a:lnTo>
              <a:lnTo>
                <a:pt x="0" y="33369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6A72B-A5DE-442A-8FD9-A3474D0C2681}">
      <dsp:nvSpPr>
        <dsp:cNvPr id="0" name=""/>
        <dsp:cNvSpPr/>
      </dsp:nvSpPr>
      <dsp:spPr>
        <a:xfrm>
          <a:off x="1789428" y="2084086"/>
          <a:ext cx="1251342" cy="8342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讀取攝影機</a:t>
          </a:r>
        </a:p>
      </dsp:txBody>
      <dsp:txXfrm>
        <a:off x="1813862" y="2108520"/>
        <a:ext cx="1202474" cy="785360"/>
      </dsp:txXfrm>
    </dsp:sp>
    <dsp:sp modelId="{98733BE1-349D-486F-B3B9-0380967F268B}">
      <dsp:nvSpPr>
        <dsp:cNvPr id="0" name=""/>
        <dsp:cNvSpPr/>
      </dsp:nvSpPr>
      <dsp:spPr>
        <a:xfrm>
          <a:off x="2369379" y="2918314"/>
          <a:ext cx="91440" cy="3336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691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CF554-E194-495C-A96E-6BC5F38BD21E}">
      <dsp:nvSpPr>
        <dsp:cNvPr id="0" name=""/>
        <dsp:cNvSpPr/>
      </dsp:nvSpPr>
      <dsp:spPr>
        <a:xfrm>
          <a:off x="1628693" y="3252005"/>
          <a:ext cx="1572812" cy="8342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cap_vid</a:t>
          </a:r>
          <a:endParaRPr lang="zh-TW" altLang="en-US" sz="1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653127" y="3276439"/>
        <a:ext cx="1523944" cy="785360"/>
      </dsp:txXfrm>
    </dsp:sp>
    <dsp:sp modelId="{D91636F6-71D0-41BD-A2FA-D00885F25448}">
      <dsp:nvSpPr>
        <dsp:cNvPr id="0" name=""/>
        <dsp:cNvSpPr/>
      </dsp:nvSpPr>
      <dsp:spPr>
        <a:xfrm>
          <a:off x="4351808" y="1750395"/>
          <a:ext cx="962294" cy="333691"/>
        </a:xfrm>
        <a:custGeom>
          <a:avLst/>
          <a:gdLst/>
          <a:ahLst/>
          <a:cxnLst/>
          <a:rect l="0" t="0" r="0" b="0"/>
          <a:pathLst>
            <a:path>
              <a:moveTo>
                <a:pt x="962294" y="0"/>
              </a:moveTo>
              <a:lnTo>
                <a:pt x="962294" y="166845"/>
              </a:lnTo>
              <a:lnTo>
                <a:pt x="0" y="166845"/>
              </a:lnTo>
              <a:lnTo>
                <a:pt x="0" y="33369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7A0A6-5FE7-4277-9C4C-82128509CD6B}">
      <dsp:nvSpPr>
        <dsp:cNvPr id="0" name=""/>
        <dsp:cNvSpPr/>
      </dsp:nvSpPr>
      <dsp:spPr>
        <a:xfrm>
          <a:off x="3726137" y="2084086"/>
          <a:ext cx="1251342" cy="8342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灰階轉換 </a:t>
          </a:r>
        </a:p>
      </dsp:txBody>
      <dsp:txXfrm>
        <a:off x="3750571" y="2108520"/>
        <a:ext cx="1202474" cy="785360"/>
      </dsp:txXfrm>
    </dsp:sp>
    <dsp:sp modelId="{CED8A0C8-BA5F-4A9E-8C1E-56CEFED52DF4}">
      <dsp:nvSpPr>
        <dsp:cNvPr id="0" name=""/>
        <dsp:cNvSpPr/>
      </dsp:nvSpPr>
      <dsp:spPr>
        <a:xfrm>
          <a:off x="4306088" y="2918314"/>
          <a:ext cx="91440" cy="3336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691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098922-244C-4D82-806B-224D6C797163}">
      <dsp:nvSpPr>
        <dsp:cNvPr id="0" name=""/>
        <dsp:cNvSpPr/>
      </dsp:nvSpPr>
      <dsp:spPr>
        <a:xfrm>
          <a:off x="3576908" y="3252005"/>
          <a:ext cx="1549800" cy="8342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b="0" i="0" kern="1200" dirty="0" err="1"/>
            <a:t>gray_frame</a:t>
          </a:r>
          <a:endParaRPr lang="zh-TW" altLang="en-US" sz="1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601342" y="3276439"/>
        <a:ext cx="1500932" cy="785360"/>
      </dsp:txXfrm>
    </dsp:sp>
    <dsp:sp modelId="{29577871-2F5F-4522-8840-F5A3D8F490F6}">
      <dsp:nvSpPr>
        <dsp:cNvPr id="0" name=""/>
        <dsp:cNvSpPr/>
      </dsp:nvSpPr>
      <dsp:spPr>
        <a:xfrm>
          <a:off x="5314103" y="1750395"/>
          <a:ext cx="813679" cy="333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845"/>
              </a:lnTo>
              <a:lnTo>
                <a:pt x="813679" y="166845"/>
              </a:lnTo>
              <a:lnTo>
                <a:pt x="813679" y="33369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355ABA-F49C-46A2-8F75-08AA496787C3}">
      <dsp:nvSpPr>
        <dsp:cNvPr id="0" name=""/>
        <dsp:cNvSpPr/>
      </dsp:nvSpPr>
      <dsp:spPr>
        <a:xfrm>
          <a:off x="5502111" y="2084086"/>
          <a:ext cx="1251342" cy="8342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濾波</a:t>
          </a:r>
          <a:endParaRPr lang="en-US" altLang="zh-TW" sz="1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526545" y="2108520"/>
        <a:ext cx="1202474" cy="785360"/>
      </dsp:txXfrm>
    </dsp:sp>
    <dsp:sp modelId="{C89C98E7-DA94-4105-9C8C-9EC6E8ED53B3}">
      <dsp:nvSpPr>
        <dsp:cNvPr id="0" name=""/>
        <dsp:cNvSpPr/>
      </dsp:nvSpPr>
      <dsp:spPr>
        <a:xfrm>
          <a:off x="6082062" y="2918314"/>
          <a:ext cx="91440" cy="3336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691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4E647-D8E0-48DF-B9ED-7A0C43AF5997}">
      <dsp:nvSpPr>
        <dsp:cNvPr id="0" name=""/>
        <dsp:cNvSpPr/>
      </dsp:nvSpPr>
      <dsp:spPr>
        <a:xfrm>
          <a:off x="5502111" y="3252005"/>
          <a:ext cx="1251342" cy="8342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GaussianBlur_frame</a:t>
          </a:r>
          <a:endParaRPr lang="zh-TW" altLang="en-US" sz="1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526545" y="3276439"/>
        <a:ext cx="1202474" cy="785360"/>
      </dsp:txXfrm>
    </dsp:sp>
    <dsp:sp modelId="{5A1BC5F5-C704-4ABE-8150-46F890068E1D}">
      <dsp:nvSpPr>
        <dsp:cNvPr id="0" name=""/>
        <dsp:cNvSpPr/>
      </dsp:nvSpPr>
      <dsp:spPr>
        <a:xfrm>
          <a:off x="5314103" y="1750395"/>
          <a:ext cx="2440424" cy="333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845"/>
              </a:lnTo>
              <a:lnTo>
                <a:pt x="2440424" y="166845"/>
              </a:lnTo>
              <a:lnTo>
                <a:pt x="2440424" y="33369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6E70E6-FE06-4993-91FF-757D8F04281A}">
      <dsp:nvSpPr>
        <dsp:cNvPr id="0" name=""/>
        <dsp:cNvSpPr/>
      </dsp:nvSpPr>
      <dsp:spPr>
        <a:xfrm>
          <a:off x="7128856" y="2084086"/>
          <a:ext cx="1251342" cy="8342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二值化</a:t>
          </a:r>
        </a:p>
      </dsp:txBody>
      <dsp:txXfrm>
        <a:off x="7153290" y="2108520"/>
        <a:ext cx="1202474" cy="785360"/>
      </dsp:txXfrm>
    </dsp:sp>
    <dsp:sp modelId="{C87C5B10-B364-490D-8ED6-23B76F333DD6}">
      <dsp:nvSpPr>
        <dsp:cNvPr id="0" name=""/>
        <dsp:cNvSpPr/>
      </dsp:nvSpPr>
      <dsp:spPr>
        <a:xfrm>
          <a:off x="7708807" y="2918314"/>
          <a:ext cx="91440" cy="3336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691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9D2BF-6DA9-4A34-8104-50C6C3273112}">
      <dsp:nvSpPr>
        <dsp:cNvPr id="0" name=""/>
        <dsp:cNvSpPr/>
      </dsp:nvSpPr>
      <dsp:spPr>
        <a:xfrm>
          <a:off x="7128856" y="3252005"/>
          <a:ext cx="1251342" cy="8342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b="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thresh_frame</a:t>
          </a:r>
          <a:endParaRPr lang="en-US" sz="1400" b="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7153290" y="3276439"/>
        <a:ext cx="1202474" cy="785360"/>
      </dsp:txXfrm>
    </dsp:sp>
    <dsp:sp modelId="{F2D9AB4A-FAA1-40D0-BFEE-178117D63460}">
      <dsp:nvSpPr>
        <dsp:cNvPr id="0" name=""/>
        <dsp:cNvSpPr/>
      </dsp:nvSpPr>
      <dsp:spPr>
        <a:xfrm>
          <a:off x="5314103" y="1750395"/>
          <a:ext cx="4067169" cy="333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845"/>
              </a:lnTo>
              <a:lnTo>
                <a:pt x="4067169" y="166845"/>
              </a:lnTo>
              <a:lnTo>
                <a:pt x="4067169" y="33369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65637-B9A3-40EC-8009-D8D428723BD4}">
      <dsp:nvSpPr>
        <dsp:cNvPr id="0" name=""/>
        <dsp:cNvSpPr/>
      </dsp:nvSpPr>
      <dsp:spPr>
        <a:xfrm>
          <a:off x="8755601" y="2084086"/>
          <a:ext cx="1251342" cy="8342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邊緣檢測</a:t>
          </a:r>
        </a:p>
      </dsp:txBody>
      <dsp:txXfrm>
        <a:off x="8780035" y="2108520"/>
        <a:ext cx="1202474" cy="785360"/>
      </dsp:txXfrm>
    </dsp:sp>
    <dsp:sp modelId="{00D0E4C5-9F28-4809-BEA8-38397E0052E5}">
      <dsp:nvSpPr>
        <dsp:cNvPr id="0" name=""/>
        <dsp:cNvSpPr/>
      </dsp:nvSpPr>
      <dsp:spPr>
        <a:xfrm>
          <a:off x="9335553" y="2918314"/>
          <a:ext cx="91440" cy="3336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691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BD608C-DD94-48B7-877F-EF1962E45311}">
      <dsp:nvSpPr>
        <dsp:cNvPr id="0" name=""/>
        <dsp:cNvSpPr/>
      </dsp:nvSpPr>
      <dsp:spPr>
        <a:xfrm>
          <a:off x="8755601" y="3252005"/>
          <a:ext cx="1251342" cy="8342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edge_detect</a:t>
          </a:r>
          <a:endParaRPr lang="zh-TW" altLang="en-US" sz="1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8780035" y="3276439"/>
        <a:ext cx="1202474" cy="785360"/>
      </dsp:txXfrm>
    </dsp:sp>
    <dsp:sp modelId="{D0A0011E-374F-429D-AABD-3124C0F04CBB}">
      <dsp:nvSpPr>
        <dsp:cNvPr id="0" name=""/>
        <dsp:cNvSpPr/>
      </dsp:nvSpPr>
      <dsp:spPr>
        <a:xfrm>
          <a:off x="5314103" y="1750395"/>
          <a:ext cx="5693914" cy="333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845"/>
              </a:lnTo>
              <a:lnTo>
                <a:pt x="5693914" y="166845"/>
              </a:lnTo>
              <a:lnTo>
                <a:pt x="5693914" y="33369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28C225-E06F-4793-8E45-96BC2D94CF2A}">
      <dsp:nvSpPr>
        <dsp:cNvPr id="0" name=""/>
        <dsp:cNvSpPr/>
      </dsp:nvSpPr>
      <dsp:spPr>
        <a:xfrm>
          <a:off x="10382346" y="2084086"/>
          <a:ext cx="1251342" cy="8342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標記光源</a:t>
          </a:r>
        </a:p>
      </dsp:txBody>
      <dsp:txXfrm>
        <a:off x="10406780" y="2108520"/>
        <a:ext cx="1202474" cy="785360"/>
      </dsp:txXfrm>
    </dsp:sp>
    <dsp:sp modelId="{A2C0CB41-330D-41D0-8CEE-51D05115DD90}">
      <dsp:nvSpPr>
        <dsp:cNvPr id="0" name=""/>
        <dsp:cNvSpPr/>
      </dsp:nvSpPr>
      <dsp:spPr>
        <a:xfrm>
          <a:off x="10962298" y="2918314"/>
          <a:ext cx="91440" cy="3336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691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94EEAF-3F65-4792-A9F6-5B920688E4F4}">
      <dsp:nvSpPr>
        <dsp:cNvPr id="0" name=""/>
        <dsp:cNvSpPr/>
      </dsp:nvSpPr>
      <dsp:spPr>
        <a:xfrm>
          <a:off x="10382346" y="3252005"/>
          <a:ext cx="1251342" cy="8342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draw_contours</a:t>
          </a:r>
          <a:endParaRPr lang="zh-TW" altLang="en-US" sz="1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0406780" y="3276439"/>
        <a:ext cx="1202474" cy="785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96772-3AE5-4BBE-A6D5-43E2918D1ECD}">
      <dsp:nvSpPr>
        <dsp:cNvPr id="0" name=""/>
        <dsp:cNvSpPr/>
      </dsp:nvSpPr>
      <dsp:spPr>
        <a:xfrm>
          <a:off x="16415" y="1512190"/>
          <a:ext cx="760113" cy="671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input</a:t>
          </a:r>
          <a:endParaRPr lang="zh-TW" altLang="en-US" sz="1200" kern="1200" dirty="0"/>
        </a:p>
      </dsp:txBody>
      <dsp:txXfrm>
        <a:off x="36077" y="1531852"/>
        <a:ext cx="720789" cy="631994"/>
      </dsp:txXfrm>
    </dsp:sp>
    <dsp:sp modelId="{3F6F3105-D70C-4AE9-A37B-87F7BA53DDCD}">
      <dsp:nvSpPr>
        <dsp:cNvPr id="0" name=""/>
        <dsp:cNvSpPr/>
      </dsp:nvSpPr>
      <dsp:spPr>
        <a:xfrm>
          <a:off x="852540" y="1753595"/>
          <a:ext cx="161144" cy="188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852540" y="1791297"/>
        <a:ext cx="112801" cy="113104"/>
      </dsp:txXfrm>
    </dsp:sp>
    <dsp:sp modelId="{3D2F6F2B-CD6B-4AB0-97A9-CA3D63D30DFF}">
      <dsp:nvSpPr>
        <dsp:cNvPr id="0" name=""/>
        <dsp:cNvSpPr/>
      </dsp:nvSpPr>
      <dsp:spPr>
        <a:xfrm>
          <a:off x="1080574" y="1512190"/>
          <a:ext cx="1376603" cy="671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讀取影像 </a:t>
          </a:r>
          <a:r>
            <a:rPr lang="en-US" altLang="zh-TW" sz="1200" kern="1200" dirty="0"/>
            <a:t>(</a:t>
          </a:r>
          <a:r>
            <a:rPr lang="en-US" altLang="zh-TW" sz="12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cap_vid</a:t>
          </a:r>
          <a:r>
            <a:rPr lang="en-US" altLang="zh-TW" sz="1200" kern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200" kern="1200" dirty="0"/>
        </a:p>
      </dsp:txBody>
      <dsp:txXfrm>
        <a:off x="1100236" y="1531852"/>
        <a:ext cx="1337279" cy="631994"/>
      </dsp:txXfrm>
    </dsp:sp>
    <dsp:sp modelId="{635F0615-BCB2-4D7A-99EC-1AEFD894EC15}">
      <dsp:nvSpPr>
        <dsp:cNvPr id="0" name=""/>
        <dsp:cNvSpPr/>
      </dsp:nvSpPr>
      <dsp:spPr>
        <a:xfrm>
          <a:off x="2533190" y="1753595"/>
          <a:ext cx="161144" cy="188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2533190" y="1791297"/>
        <a:ext cx="112801" cy="113104"/>
      </dsp:txXfrm>
    </dsp:sp>
    <dsp:sp modelId="{410E5890-A806-4B3C-8A3E-8E25B8210EF5}">
      <dsp:nvSpPr>
        <dsp:cNvPr id="0" name=""/>
        <dsp:cNvSpPr/>
      </dsp:nvSpPr>
      <dsp:spPr>
        <a:xfrm>
          <a:off x="2761224" y="1512190"/>
          <a:ext cx="1603246" cy="671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灰階轉換 </a:t>
          </a:r>
          <a:r>
            <a:rPr lang="en-US" altLang="zh-TW" sz="1200" kern="1200" dirty="0"/>
            <a:t>(</a:t>
          </a:r>
          <a:r>
            <a:rPr lang="en-US" altLang="zh-TW" sz="1200" b="0" i="0" kern="1200" dirty="0" err="1"/>
            <a:t>gray_frame</a:t>
          </a:r>
          <a:r>
            <a:rPr lang="en-US" altLang="zh-TW" sz="1200" b="0" i="0" kern="1200" dirty="0"/>
            <a:t>)</a:t>
          </a:r>
          <a:endParaRPr lang="zh-TW" altLang="en-US" sz="1200" kern="1200" dirty="0"/>
        </a:p>
      </dsp:txBody>
      <dsp:txXfrm>
        <a:off x="2780886" y="1531852"/>
        <a:ext cx="1563922" cy="631994"/>
      </dsp:txXfrm>
    </dsp:sp>
    <dsp:sp modelId="{0B414351-E24C-48E0-8A89-96761093C295}">
      <dsp:nvSpPr>
        <dsp:cNvPr id="0" name=""/>
        <dsp:cNvSpPr/>
      </dsp:nvSpPr>
      <dsp:spPr>
        <a:xfrm>
          <a:off x="4440482" y="1753595"/>
          <a:ext cx="161144" cy="188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4440482" y="1791297"/>
        <a:ext cx="112801" cy="113104"/>
      </dsp:txXfrm>
    </dsp:sp>
    <dsp:sp modelId="{6722B441-C3BC-47C4-AD57-9A6EE18C1475}">
      <dsp:nvSpPr>
        <dsp:cNvPr id="0" name=""/>
        <dsp:cNvSpPr/>
      </dsp:nvSpPr>
      <dsp:spPr>
        <a:xfrm>
          <a:off x="4668516" y="1512190"/>
          <a:ext cx="2034185" cy="671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高斯模糊 </a:t>
          </a:r>
          <a:r>
            <a:rPr lang="en-US" altLang="zh-TW" sz="1200" kern="1200" dirty="0"/>
            <a:t>(</a:t>
          </a:r>
          <a:r>
            <a:rPr lang="en-US" altLang="zh-TW" sz="12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GaussianBlur_frame</a:t>
          </a:r>
          <a:r>
            <a:rPr lang="en-US" altLang="zh-TW" sz="1200" kern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200" kern="1200" dirty="0"/>
        </a:p>
      </dsp:txBody>
      <dsp:txXfrm>
        <a:off x="4688178" y="1531852"/>
        <a:ext cx="1994861" cy="631994"/>
      </dsp:txXfrm>
    </dsp:sp>
    <dsp:sp modelId="{8332DFB0-F8B3-4924-B62A-B31667F99014}">
      <dsp:nvSpPr>
        <dsp:cNvPr id="0" name=""/>
        <dsp:cNvSpPr/>
      </dsp:nvSpPr>
      <dsp:spPr>
        <a:xfrm>
          <a:off x="6778713" y="1753595"/>
          <a:ext cx="161144" cy="188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6778713" y="1791297"/>
        <a:ext cx="112801" cy="113104"/>
      </dsp:txXfrm>
    </dsp:sp>
    <dsp:sp modelId="{5B7D29D4-3A0A-4BDA-AB28-C0EE2F0CCBCF}">
      <dsp:nvSpPr>
        <dsp:cNvPr id="0" name=""/>
        <dsp:cNvSpPr/>
      </dsp:nvSpPr>
      <dsp:spPr>
        <a:xfrm>
          <a:off x="7006747" y="1512190"/>
          <a:ext cx="1033845" cy="671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二值化 </a:t>
          </a:r>
          <a:r>
            <a:rPr lang="en-US" altLang="zh-TW" sz="1200" kern="1200" dirty="0"/>
            <a:t>(</a:t>
          </a:r>
          <a:r>
            <a:rPr lang="en-US" altLang="zh-TW" sz="1200" b="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thresh_frame</a:t>
          </a:r>
          <a:r>
            <a:rPr lang="en-US" altLang="zh-TW" sz="1200" b="0" kern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en-US" sz="1200" b="0" kern="1200" dirty="0"/>
        </a:p>
      </dsp:txBody>
      <dsp:txXfrm>
        <a:off x="7026409" y="1531852"/>
        <a:ext cx="994521" cy="631994"/>
      </dsp:txXfrm>
    </dsp:sp>
    <dsp:sp modelId="{50EFB58A-08F3-4455-B67A-CB4D05FF67E9}">
      <dsp:nvSpPr>
        <dsp:cNvPr id="0" name=""/>
        <dsp:cNvSpPr/>
      </dsp:nvSpPr>
      <dsp:spPr>
        <a:xfrm>
          <a:off x="8116604" y="1753595"/>
          <a:ext cx="161144" cy="188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8116604" y="1791297"/>
        <a:ext cx="112801" cy="113104"/>
      </dsp:txXfrm>
    </dsp:sp>
    <dsp:sp modelId="{4E033478-1896-4526-9182-162FF511037A}">
      <dsp:nvSpPr>
        <dsp:cNvPr id="0" name=""/>
        <dsp:cNvSpPr/>
      </dsp:nvSpPr>
      <dsp:spPr>
        <a:xfrm>
          <a:off x="8344638" y="1512190"/>
          <a:ext cx="1117587" cy="671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邊緣檢測 </a:t>
          </a:r>
          <a:r>
            <a:rPr lang="en-US" altLang="zh-TW" sz="1200" kern="1200" dirty="0"/>
            <a:t>(</a:t>
          </a:r>
          <a:r>
            <a:rPr lang="en-US" altLang="en-US" sz="12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edge_detect</a:t>
          </a:r>
          <a:r>
            <a:rPr lang="en-US" altLang="zh-TW" sz="1200" kern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200" kern="1200" dirty="0"/>
        </a:p>
      </dsp:txBody>
      <dsp:txXfrm>
        <a:off x="8364300" y="1531852"/>
        <a:ext cx="1078263" cy="631994"/>
      </dsp:txXfrm>
    </dsp:sp>
    <dsp:sp modelId="{ECA5EE43-BF0A-4EBA-A86B-2B72E5A6F769}">
      <dsp:nvSpPr>
        <dsp:cNvPr id="0" name=""/>
        <dsp:cNvSpPr/>
      </dsp:nvSpPr>
      <dsp:spPr>
        <a:xfrm>
          <a:off x="9538237" y="1753595"/>
          <a:ext cx="161144" cy="188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9538237" y="1791297"/>
        <a:ext cx="112801" cy="113104"/>
      </dsp:txXfrm>
    </dsp:sp>
    <dsp:sp modelId="{F1A1F21C-4B97-4F3D-9EA0-8FDDF4E22416}">
      <dsp:nvSpPr>
        <dsp:cNvPr id="0" name=""/>
        <dsp:cNvSpPr/>
      </dsp:nvSpPr>
      <dsp:spPr>
        <a:xfrm>
          <a:off x="9766271" y="1512190"/>
          <a:ext cx="760113" cy="671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標記偵測</a:t>
          </a:r>
          <a:r>
            <a:rPr lang="en-US" altLang="zh-TW" sz="1200" kern="1200" dirty="0"/>
            <a:t>(</a:t>
          </a:r>
          <a:r>
            <a:rPr lang="en-US" altLang="zh-TW" sz="12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draw_contours</a:t>
          </a:r>
          <a:r>
            <a:rPr lang="en-US" altLang="zh-TW" sz="1200" kern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200" kern="1200" dirty="0"/>
        </a:p>
      </dsp:txBody>
      <dsp:txXfrm>
        <a:off x="9785933" y="1531852"/>
        <a:ext cx="720789" cy="631994"/>
      </dsp:txXfrm>
    </dsp:sp>
    <dsp:sp modelId="{9E2F1A3E-30D0-43B1-9B1F-0B2F8084FEC9}">
      <dsp:nvSpPr>
        <dsp:cNvPr id="0" name=""/>
        <dsp:cNvSpPr/>
      </dsp:nvSpPr>
      <dsp:spPr>
        <a:xfrm rot="21515875">
          <a:off x="10602999" y="1740429"/>
          <a:ext cx="162523" cy="188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10603006" y="1778728"/>
        <a:ext cx="113766" cy="113104"/>
      </dsp:txXfrm>
    </dsp:sp>
    <dsp:sp modelId="{85691B62-0388-4D4B-AA53-9376D8693715}">
      <dsp:nvSpPr>
        <dsp:cNvPr id="0" name=""/>
        <dsp:cNvSpPr/>
      </dsp:nvSpPr>
      <dsp:spPr>
        <a:xfrm>
          <a:off x="10832941" y="1486083"/>
          <a:ext cx="760113" cy="671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output</a:t>
          </a:r>
          <a:endParaRPr lang="zh-TW" altLang="en-US" sz="1200" kern="1200" dirty="0"/>
        </a:p>
      </dsp:txBody>
      <dsp:txXfrm>
        <a:off x="10852603" y="1505745"/>
        <a:ext cx="720789" cy="6319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96772-3AE5-4BBE-A6D5-43E2918D1ECD}">
      <dsp:nvSpPr>
        <dsp:cNvPr id="0" name=""/>
        <dsp:cNvSpPr/>
      </dsp:nvSpPr>
      <dsp:spPr>
        <a:xfrm>
          <a:off x="7989" y="1628695"/>
          <a:ext cx="697124" cy="4383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input</a:t>
          </a:r>
          <a:endParaRPr lang="zh-TW" altLang="en-US" sz="1200" kern="1200" dirty="0"/>
        </a:p>
      </dsp:txBody>
      <dsp:txXfrm>
        <a:off x="20827" y="1641533"/>
        <a:ext cx="671448" cy="412633"/>
      </dsp:txXfrm>
    </dsp:sp>
    <dsp:sp modelId="{3F6F3105-D70C-4AE9-A37B-87F7BA53DDCD}">
      <dsp:nvSpPr>
        <dsp:cNvPr id="0" name=""/>
        <dsp:cNvSpPr/>
      </dsp:nvSpPr>
      <dsp:spPr>
        <a:xfrm>
          <a:off x="774826" y="1761406"/>
          <a:ext cx="147790" cy="1728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/>
        </a:p>
      </dsp:txBody>
      <dsp:txXfrm>
        <a:off x="774826" y="1795983"/>
        <a:ext cx="103453" cy="103732"/>
      </dsp:txXfrm>
    </dsp:sp>
    <dsp:sp modelId="{DB12B780-DD8F-4B98-892E-1BE971DEEEE1}">
      <dsp:nvSpPr>
        <dsp:cNvPr id="0" name=""/>
        <dsp:cNvSpPr/>
      </dsp:nvSpPr>
      <dsp:spPr>
        <a:xfrm>
          <a:off x="983964" y="1628695"/>
          <a:ext cx="697124" cy="4383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50" kern="1200" dirty="0">
              <a:latin typeface="標楷體" panose="03000509000000000000" pitchFamily="65" charset="-120"/>
              <a:ea typeface="標楷體" panose="03000509000000000000" pitchFamily="65" charset="-120"/>
            </a:rPr>
            <a:t>是否連接攝影機</a:t>
          </a:r>
        </a:p>
      </dsp:txBody>
      <dsp:txXfrm>
        <a:off x="996802" y="1641533"/>
        <a:ext cx="671448" cy="412633"/>
      </dsp:txXfrm>
    </dsp:sp>
    <dsp:sp modelId="{F863F484-DBFB-42B9-AF5B-1873B12D2D88}">
      <dsp:nvSpPr>
        <dsp:cNvPr id="0" name=""/>
        <dsp:cNvSpPr/>
      </dsp:nvSpPr>
      <dsp:spPr>
        <a:xfrm>
          <a:off x="1750801" y="1761406"/>
          <a:ext cx="147790" cy="1728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/>
        </a:p>
      </dsp:txBody>
      <dsp:txXfrm>
        <a:off x="1750801" y="1795983"/>
        <a:ext cx="103453" cy="103732"/>
      </dsp:txXfrm>
    </dsp:sp>
    <dsp:sp modelId="{3D2F6F2B-CD6B-4AB0-97A9-CA3D63D30DFF}">
      <dsp:nvSpPr>
        <dsp:cNvPr id="0" name=""/>
        <dsp:cNvSpPr/>
      </dsp:nvSpPr>
      <dsp:spPr>
        <a:xfrm>
          <a:off x="1959938" y="1628695"/>
          <a:ext cx="1262527" cy="4383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capture</a:t>
          </a:r>
          <a:endParaRPr lang="zh-TW" altLang="en-US" sz="1200" kern="1200" dirty="0"/>
        </a:p>
      </dsp:txBody>
      <dsp:txXfrm>
        <a:off x="1972776" y="1641533"/>
        <a:ext cx="1236851" cy="412633"/>
      </dsp:txXfrm>
    </dsp:sp>
    <dsp:sp modelId="{635F0615-BCB2-4D7A-99EC-1AEFD894EC15}">
      <dsp:nvSpPr>
        <dsp:cNvPr id="0" name=""/>
        <dsp:cNvSpPr/>
      </dsp:nvSpPr>
      <dsp:spPr>
        <a:xfrm>
          <a:off x="3292178" y="1761406"/>
          <a:ext cx="147790" cy="1728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/>
        </a:p>
      </dsp:txBody>
      <dsp:txXfrm>
        <a:off x="3292178" y="1795983"/>
        <a:ext cx="103453" cy="103732"/>
      </dsp:txXfrm>
    </dsp:sp>
    <dsp:sp modelId="{410E5890-A806-4B3C-8A3E-8E25B8210EF5}">
      <dsp:nvSpPr>
        <dsp:cNvPr id="0" name=""/>
        <dsp:cNvSpPr/>
      </dsp:nvSpPr>
      <dsp:spPr>
        <a:xfrm>
          <a:off x="3501316" y="1628695"/>
          <a:ext cx="1470389" cy="4383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/>
            <a:t>gray_image</a:t>
          </a:r>
          <a:endParaRPr lang="zh-TW" altLang="en-US" sz="1200" kern="1200" dirty="0"/>
        </a:p>
      </dsp:txBody>
      <dsp:txXfrm>
        <a:off x="3514154" y="1641533"/>
        <a:ext cx="1444713" cy="412633"/>
      </dsp:txXfrm>
    </dsp:sp>
    <dsp:sp modelId="{0B414351-E24C-48E0-8A89-96761093C295}">
      <dsp:nvSpPr>
        <dsp:cNvPr id="0" name=""/>
        <dsp:cNvSpPr/>
      </dsp:nvSpPr>
      <dsp:spPr>
        <a:xfrm>
          <a:off x="5041418" y="1761406"/>
          <a:ext cx="147790" cy="1728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/>
        </a:p>
      </dsp:txBody>
      <dsp:txXfrm>
        <a:off x="5041418" y="1795983"/>
        <a:ext cx="103453" cy="103732"/>
      </dsp:txXfrm>
    </dsp:sp>
    <dsp:sp modelId="{6722B441-C3BC-47C4-AD57-9A6EE18C1475}">
      <dsp:nvSpPr>
        <dsp:cNvPr id="0" name=""/>
        <dsp:cNvSpPr/>
      </dsp:nvSpPr>
      <dsp:spPr>
        <a:xfrm>
          <a:off x="5250555" y="1628695"/>
          <a:ext cx="1865617" cy="4383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/>
            <a:t>gausssianblur</a:t>
          </a:r>
          <a:endParaRPr lang="zh-TW" altLang="en-US" sz="1200" kern="1200" dirty="0"/>
        </a:p>
      </dsp:txBody>
      <dsp:txXfrm>
        <a:off x="5263393" y="1641533"/>
        <a:ext cx="1839941" cy="412633"/>
      </dsp:txXfrm>
    </dsp:sp>
    <dsp:sp modelId="{8332DFB0-F8B3-4924-B62A-B31667F99014}">
      <dsp:nvSpPr>
        <dsp:cNvPr id="0" name=""/>
        <dsp:cNvSpPr/>
      </dsp:nvSpPr>
      <dsp:spPr>
        <a:xfrm>
          <a:off x="7185885" y="1761406"/>
          <a:ext cx="147790" cy="1728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/>
        </a:p>
      </dsp:txBody>
      <dsp:txXfrm>
        <a:off x="7185885" y="1795983"/>
        <a:ext cx="103453" cy="103732"/>
      </dsp:txXfrm>
    </dsp:sp>
    <dsp:sp modelId="{5B7D29D4-3A0A-4BDA-AB28-C0EE2F0CCBCF}">
      <dsp:nvSpPr>
        <dsp:cNvPr id="0" name=""/>
        <dsp:cNvSpPr/>
      </dsp:nvSpPr>
      <dsp:spPr>
        <a:xfrm>
          <a:off x="7395022" y="1628695"/>
          <a:ext cx="948173" cy="4383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 err="1"/>
            <a:t>binary_image</a:t>
          </a:r>
          <a:endParaRPr lang="en-US" sz="1200" b="0" kern="1200" dirty="0"/>
        </a:p>
      </dsp:txBody>
      <dsp:txXfrm>
        <a:off x="7407860" y="1641533"/>
        <a:ext cx="922497" cy="412633"/>
      </dsp:txXfrm>
    </dsp:sp>
    <dsp:sp modelId="{50EFB58A-08F3-4455-B67A-CB4D05FF67E9}">
      <dsp:nvSpPr>
        <dsp:cNvPr id="0" name=""/>
        <dsp:cNvSpPr/>
      </dsp:nvSpPr>
      <dsp:spPr>
        <a:xfrm>
          <a:off x="8412908" y="1761406"/>
          <a:ext cx="147790" cy="1728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/>
        </a:p>
      </dsp:txBody>
      <dsp:txXfrm>
        <a:off x="8412908" y="1795983"/>
        <a:ext cx="103453" cy="103732"/>
      </dsp:txXfrm>
    </dsp:sp>
    <dsp:sp modelId="{4E033478-1896-4526-9182-162FF511037A}">
      <dsp:nvSpPr>
        <dsp:cNvPr id="0" name=""/>
        <dsp:cNvSpPr/>
      </dsp:nvSpPr>
      <dsp:spPr>
        <a:xfrm>
          <a:off x="8622045" y="1628695"/>
          <a:ext cx="1024975" cy="4383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thresh</a:t>
          </a:r>
          <a:endParaRPr lang="zh-TW" altLang="en-US" sz="1200" kern="1200" dirty="0"/>
        </a:p>
      </dsp:txBody>
      <dsp:txXfrm>
        <a:off x="8634883" y="1641533"/>
        <a:ext cx="999299" cy="412633"/>
      </dsp:txXfrm>
    </dsp:sp>
    <dsp:sp modelId="{ECA5EE43-BF0A-4EBA-A86B-2B72E5A6F769}">
      <dsp:nvSpPr>
        <dsp:cNvPr id="0" name=""/>
        <dsp:cNvSpPr/>
      </dsp:nvSpPr>
      <dsp:spPr>
        <a:xfrm>
          <a:off x="9716733" y="1761406"/>
          <a:ext cx="147790" cy="1728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/>
        </a:p>
      </dsp:txBody>
      <dsp:txXfrm>
        <a:off x="9716733" y="1795983"/>
        <a:ext cx="103453" cy="103732"/>
      </dsp:txXfrm>
    </dsp:sp>
    <dsp:sp modelId="{F1A1F21C-4B97-4F3D-9EA0-8FDDF4E22416}">
      <dsp:nvSpPr>
        <dsp:cNvPr id="0" name=""/>
        <dsp:cNvSpPr/>
      </dsp:nvSpPr>
      <dsp:spPr>
        <a:xfrm>
          <a:off x="9925871" y="1628695"/>
          <a:ext cx="697124" cy="4383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mark</a:t>
          </a:r>
          <a:endParaRPr lang="zh-TW" altLang="en-US" sz="1200" kern="1200" dirty="0"/>
        </a:p>
      </dsp:txBody>
      <dsp:txXfrm>
        <a:off x="9938709" y="1641533"/>
        <a:ext cx="671448" cy="412633"/>
      </dsp:txXfrm>
    </dsp:sp>
    <dsp:sp modelId="{9E2F1A3E-30D0-43B1-9B1F-0B2F8084FEC9}">
      <dsp:nvSpPr>
        <dsp:cNvPr id="0" name=""/>
        <dsp:cNvSpPr/>
      </dsp:nvSpPr>
      <dsp:spPr>
        <a:xfrm rot="21540106">
          <a:off x="10693272" y="1752810"/>
          <a:ext cx="149033" cy="1728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/>
        </a:p>
      </dsp:txBody>
      <dsp:txXfrm>
        <a:off x="10693275" y="1787776"/>
        <a:ext cx="104323" cy="103732"/>
      </dsp:txXfrm>
    </dsp:sp>
    <dsp:sp modelId="{85691B62-0388-4D4B-AA53-9376D8693715}">
      <dsp:nvSpPr>
        <dsp:cNvPr id="0" name=""/>
        <dsp:cNvSpPr/>
      </dsp:nvSpPr>
      <dsp:spPr>
        <a:xfrm>
          <a:off x="10904148" y="1611649"/>
          <a:ext cx="697124" cy="4383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output</a:t>
          </a:r>
          <a:endParaRPr lang="zh-TW" altLang="en-US" sz="1200" kern="1200" dirty="0"/>
        </a:p>
      </dsp:txBody>
      <dsp:txXfrm>
        <a:off x="10916986" y="1624487"/>
        <a:ext cx="671448" cy="4126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1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14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3481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62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76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05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87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0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0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1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8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4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8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07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9860A-14F5-4EC9-87E8-7CD0B79C83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嵌入式影像處理</a:t>
            </a:r>
            <a:br>
              <a:rPr lang="en-US" altLang="zh-TW" sz="66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光源偵測影像辨識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3C1B58-966E-42FC-AB16-B52CF5A3FB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電子四甲</a:t>
            </a: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C110112123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陳彥傑</a:t>
            </a:r>
            <a:endParaRPr lang="en-US" altLang="zh-TW" sz="2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電子四甲</a:t>
            </a: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C110112167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陳彥群</a:t>
            </a:r>
          </a:p>
        </p:txBody>
      </p:sp>
    </p:spTree>
    <p:extLst>
      <p:ext uri="{BB962C8B-B14F-4D97-AF65-F5344CB8AC3E}">
        <p14:creationId xmlns:p14="http://schemas.microsoft.com/office/powerpoint/2010/main" val="122592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內容版面配置區 4">
            <a:extLst>
              <a:ext uri="{FF2B5EF4-FFF2-40B4-BE49-F238E27FC236}">
                <a16:creationId xmlns:a16="http://schemas.microsoft.com/office/drawing/2014/main" id="{5E4B0DE4-9802-499B-AC78-6476766FB9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567912"/>
              </p:ext>
            </p:extLst>
          </p:nvPr>
        </p:nvGraphicFramePr>
        <p:xfrm>
          <a:off x="913880" y="1834220"/>
          <a:ext cx="5400000" cy="43908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8319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edge_detect</a:t>
                      </a:r>
                      <a:r>
                        <a:rPr lang="en-US" altLang="zh-TW" dirty="0"/>
                        <a:t>()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851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threshold</a:t>
                      </a:r>
                      <a:r>
                        <a:rPr lang="en-US" altLang="zh-TW" sz="1800" b="0" dirty="0"/>
                        <a:t>(</a:t>
                      </a:r>
                      <a:r>
                        <a:rPr lang="zh-TW" altLang="en-US" sz="1800" b="0" dirty="0"/>
                        <a:t>二值化圖像</a:t>
                      </a:r>
                      <a:r>
                        <a:rPr lang="en-US" altLang="zh-TW" sz="1800" b="0" dirty="0"/>
                        <a:t>640</a:t>
                      </a:r>
                      <a:r>
                        <a:rPr lang="zh-TW" altLang="en-US" sz="1800" b="0" dirty="0"/>
                        <a:t>*</a:t>
                      </a:r>
                      <a:r>
                        <a:rPr lang="en-US" altLang="zh-TW" sz="1800" b="0" dirty="0"/>
                        <a:t>480)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9490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edged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邊緣檢測之圖像</a:t>
                      </a:r>
                      <a:r>
                        <a:rPr lang="en-US" altLang="zh-TW" dirty="0"/>
                        <a:t>640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8435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src</a:t>
                      </a:r>
                      <a:r>
                        <a:rPr lang="en-US" altLang="zh-TW" sz="1800" b="0" dirty="0"/>
                        <a:t>(</a:t>
                      </a:r>
                      <a:r>
                        <a:rPr lang="zh-TW" altLang="en-US" sz="1800" b="0" dirty="0"/>
                        <a:t>二值化圖像</a:t>
                      </a:r>
                      <a:r>
                        <a:rPr lang="en-US" altLang="zh-TW" sz="1800" b="0" dirty="0"/>
                        <a:t>)</a:t>
                      </a:r>
                    </a:p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threshold1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門檻值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threshold2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門檻值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8435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對圖像進行邊緣檢測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  <p:pic>
        <p:nvPicPr>
          <p:cNvPr id="5122" name="Picture 2" descr="https://cdn.discordapp.com/attachments/900325852535980033/1318932866981302314/image.png?ex=67641f74&amp;is=6762cdf4&amp;hm=0c32505f4bbb81b98d7285a6f925f8fcd74ed095e69249a2824189831e4b0985&amp;">
            <a:extLst>
              <a:ext uri="{FF2B5EF4-FFF2-40B4-BE49-F238E27FC236}">
                <a16:creationId xmlns:a16="http://schemas.microsoft.com/office/drawing/2014/main" id="{DAD15D2D-1670-4C78-B262-2EE567305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134" y="1834220"/>
            <a:ext cx="5416875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9F971A89-8808-45D2-8110-181A7DB4DE17}"/>
              </a:ext>
            </a:extLst>
          </p:cNvPr>
          <p:cNvSpPr txBox="1"/>
          <p:nvPr/>
        </p:nvSpPr>
        <p:spPr>
          <a:xfrm>
            <a:off x="8130567" y="6223247"/>
            <a:ext cx="21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邊緣檢測圖像</a:t>
            </a:r>
          </a:p>
        </p:txBody>
      </p:sp>
    </p:spTree>
    <p:extLst>
      <p:ext uri="{BB962C8B-B14F-4D97-AF65-F5344CB8AC3E}">
        <p14:creationId xmlns:p14="http://schemas.microsoft.com/office/powerpoint/2010/main" val="2564581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內容版面配置區 4">
            <a:extLst>
              <a:ext uri="{FF2B5EF4-FFF2-40B4-BE49-F238E27FC236}">
                <a16:creationId xmlns:a16="http://schemas.microsoft.com/office/drawing/2014/main" id="{04879370-64DF-4F8B-A5D7-D5B578C3DA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658213"/>
              </p:ext>
            </p:extLst>
          </p:nvPr>
        </p:nvGraphicFramePr>
        <p:xfrm>
          <a:off x="924529" y="1740613"/>
          <a:ext cx="5400000" cy="464619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751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draw_contours</a:t>
                      </a:r>
                      <a:r>
                        <a:rPr lang="en-US" altLang="zh-TW" dirty="0"/>
                        <a:t>()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751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frame(</a:t>
                      </a:r>
                      <a:r>
                        <a:rPr lang="zh-TW" altLang="en-US" dirty="0"/>
                        <a:t>攝影機影像</a:t>
                      </a:r>
                      <a:r>
                        <a:rPr lang="en-US" altLang="zh-TW" dirty="0"/>
                        <a:t>640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480),edged(</a:t>
                      </a:r>
                      <a:r>
                        <a:rPr lang="zh-TW" altLang="en-US" dirty="0"/>
                        <a:t>邊緣檢測之圖像</a:t>
                      </a:r>
                      <a:r>
                        <a:rPr lang="en-US" altLang="zh-TW" dirty="0"/>
                        <a:t>640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751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frame(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更新為標記後之結果圖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640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751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邊緣檢測之圖像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攝影機影像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area(</a:t>
                      </a:r>
                      <a:r>
                        <a:rPr lang="zh-TW" altLang="en-US" dirty="0"/>
                        <a:t>符合條件輪廓數值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1314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過濾掉不符合條件的輪廓繪製邊界矩形、外接圓、中心點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  <p:pic>
        <p:nvPicPr>
          <p:cNvPr id="6146" name="Picture 2" descr="https://cdn.discordapp.com/attachments/900325852535980033/1318932903966539806/image.png?ex=67641f7c&amp;is=6762cdfc&amp;hm=cbd911524546c358a2f6f8ddab20e8a9bb4a8f205fe05e6090756345196424ec&amp;">
            <a:extLst>
              <a:ext uri="{FF2B5EF4-FFF2-40B4-BE49-F238E27FC236}">
                <a16:creationId xmlns:a16="http://schemas.microsoft.com/office/drawing/2014/main" id="{BF0485AF-729D-4731-A257-E6DE7F310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278" y="1740613"/>
            <a:ext cx="5416875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D194BFB-D4DB-4BB8-9FA1-04C07467DC64}"/>
              </a:ext>
            </a:extLst>
          </p:cNvPr>
          <p:cNvSpPr txBox="1"/>
          <p:nvPr/>
        </p:nvSpPr>
        <p:spPr>
          <a:xfrm>
            <a:off x="8241538" y="6258757"/>
            <a:ext cx="2006354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標記後之結果圖</a:t>
            </a:r>
          </a:p>
        </p:txBody>
      </p:sp>
    </p:spTree>
    <p:extLst>
      <p:ext uri="{BB962C8B-B14F-4D97-AF65-F5344CB8AC3E}">
        <p14:creationId xmlns:p14="http://schemas.microsoft.com/office/powerpoint/2010/main" val="1871844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EC397B-8BDD-4C70-88C1-573AAB7A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EB8F146-3966-48E3-AD46-3ED4A2CABE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029145"/>
              </p:ext>
            </p:extLst>
          </p:nvPr>
        </p:nvGraphicFramePr>
        <p:xfrm>
          <a:off x="413405" y="1935921"/>
          <a:ext cx="11606960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18992371-4EA7-45DB-881F-5F07D3DAB31C}"/>
              </a:ext>
            </a:extLst>
          </p:cNvPr>
          <p:cNvSpPr txBox="1"/>
          <p:nvPr/>
        </p:nvSpPr>
        <p:spPr>
          <a:xfrm>
            <a:off x="171635" y="3059668"/>
            <a:ext cx="1142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 </a:t>
            </a:r>
            <a:r>
              <a:rPr lang="en-US" altLang="zh-TW" dirty="0"/>
              <a:t>          </a:t>
            </a:r>
            <a:r>
              <a:rPr lang="zh-TW" altLang="en-US" dirty="0"/>
              <a:t>         </a:t>
            </a:r>
            <a:r>
              <a:rPr lang="en-US" altLang="zh-TW" dirty="0"/>
              <a:t> </a:t>
            </a:r>
            <a:r>
              <a:rPr lang="zh-TW" altLang="en-US" dirty="0"/>
              <a:t>讀取影像               灰階轉換                      高斯模糊                  二值化           邊緣檢測     標記偵測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B4631BF-6AE1-4F35-B4E2-9C28000908F7}"/>
              </a:ext>
            </a:extLst>
          </p:cNvPr>
          <p:cNvSpPr txBox="1"/>
          <p:nvPr/>
        </p:nvSpPr>
        <p:spPr>
          <a:xfrm>
            <a:off x="2046914" y="3875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是</a:t>
            </a:r>
          </a:p>
        </p:txBody>
      </p: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3011A10C-6348-4E27-9EEA-C51D28102833}"/>
              </a:ext>
            </a:extLst>
          </p:cNvPr>
          <p:cNvSpPr/>
          <p:nvPr/>
        </p:nvSpPr>
        <p:spPr>
          <a:xfrm>
            <a:off x="1568741" y="4060380"/>
            <a:ext cx="310393" cy="4923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44974DF-9D3F-492E-87DE-BD874CE8AD24}"/>
              </a:ext>
            </a:extLst>
          </p:cNvPr>
          <p:cNvSpPr txBox="1"/>
          <p:nvPr/>
        </p:nvSpPr>
        <p:spPr>
          <a:xfrm>
            <a:off x="1755275" y="40603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否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FE13C0A-E220-44B0-9295-3FD42DFAB607}"/>
              </a:ext>
            </a:extLst>
          </p:cNvPr>
          <p:cNvSpPr/>
          <p:nvPr/>
        </p:nvSpPr>
        <p:spPr>
          <a:xfrm>
            <a:off x="1225781" y="4632613"/>
            <a:ext cx="1058988" cy="48762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dirty="0">
                <a:ln>
                  <a:solidFill>
                    <a:schemeClr val="tx1"/>
                  </a:solidFill>
                </a:ln>
              </a:rPr>
              <a:t>輸出錯誤訊息</a:t>
            </a:r>
          </a:p>
        </p:txBody>
      </p:sp>
    </p:spTree>
    <p:extLst>
      <p:ext uri="{BB962C8B-B14F-4D97-AF65-F5344CB8AC3E}">
        <p14:creationId xmlns:p14="http://schemas.microsoft.com/office/powerpoint/2010/main" val="257152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71372-B7E4-4F99-A043-3D46AAB3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規格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DD62425-A014-4C29-8FFB-BF60B07CEA1C}"/>
              </a:ext>
            </a:extLst>
          </p:cNvPr>
          <p:cNvSpPr txBox="1"/>
          <p:nvPr/>
        </p:nvSpPr>
        <p:spPr>
          <a:xfrm>
            <a:off x="1081304" y="1757779"/>
            <a:ext cx="101862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:USE cases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顯示目前擷取畫面中的光源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:FPS30hz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功率消耗：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&lt;0.5W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CPU i5-10500 @3.10GHz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nvidia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geforce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RTX2060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(3)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外部介面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:python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視窗顯示及時掃描結果圖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傳輸協定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:USB2.0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軟體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Vscode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1.95 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圖像抓取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(1920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1080)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每秒抓取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張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結果顯示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(640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480)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(4)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夜間使用、避免偵測過高燭光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(cd)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光源、反射光不可</a:t>
            </a:r>
          </a:p>
        </p:txBody>
      </p:sp>
    </p:spTree>
    <p:extLst>
      <p:ext uri="{BB962C8B-B14F-4D97-AF65-F5344CB8AC3E}">
        <p14:creationId xmlns:p14="http://schemas.microsoft.com/office/powerpoint/2010/main" val="1774976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F7172D-B15A-47C0-BBA4-98C3E357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攝影機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E22CFA1-8DE6-4812-914E-A62B5A1946A8}"/>
              </a:ext>
            </a:extLst>
          </p:cNvPr>
          <p:cNvSpPr txBox="1"/>
          <p:nvPr/>
        </p:nvSpPr>
        <p:spPr>
          <a:xfrm>
            <a:off x="7537142" y="305916"/>
            <a:ext cx="360285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POCO X3 Pro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4800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萬像素主鏡頭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 / 2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吋感光元件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1.6μm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大像素（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f/1.79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AF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800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萬像素超廣角鏡頭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FOV 119°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f/2.2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萬像素微距鏡頭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f/2.4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FF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4cm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萬像素景深鏡頭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f/2.4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FF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影片和攝影功能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夜景模式（支援超廣角）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雙影片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影片錄製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4K   3840 X 2160 30fps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1080P   1920 × 1080 60fps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1080P   1920 × 1080 30fps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720p   1280 × 720 30fps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C215A05-FB55-4422-9625-D4EBFDF88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221" y="1731146"/>
            <a:ext cx="3602852" cy="442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7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8DA11-F5B3-426B-ACCC-0591B338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154" y="311774"/>
            <a:ext cx="10353761" cy="1326321"/>
          </a:xfrm>
        </p:spPr>
        <p:txBody>
          <a:bodyPr/>
          <a:lstStyle/>
          <a:p>
            <a:r>
              <a:rPr lang="en-US" altLang="zh-TW" dirty="0" err="1"/>
              <a:t>breakdowm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4F06506-D58F-4F61-8174-7DBC6EC21A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198342"/>
              </p:ext>
            </p:extLst>
          </p:nvPr>
        </p:nvGraphicFramePr>
        <p:xfrm>
          <a:off x="349216" y="1638095"/>
          <a:ext cx="11635638" cy="5002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983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EC397B-8BDD-4C70-88C1-573AAB7A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EB8F146-3966-48E3-AD46-3ED4A2CABE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1008584"/>
              </p:ext>
            </p:extLst>
          </p:nvPr>
        </p:nvGraphicFramePr>
        <p:xfrm>
          <a:off x="413405" y="1935921"/>
          <a:ext cx="11606960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18992371-4EA7-45DB-881F-5F07D3DAB31C}"/>
              </a:ext>
            </a:extLst>
          </p:cNvPr>
          <p:cNvSpPr txBox="1"/>
          <p:nvPr/>
        </p:nvSpPr>
        <p:spPr>
          <a:xfrm>
            <a:off x="829905" y="2967335"/>
            <a:ext cx="110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Input</a:t>
            </a:r>
            <a:r>
              <a:rPr lang="zh-TW" altLang="en-US" sz="1200" dirty="0"/>
              <a:t>攝影機讀取</a:t>
            </a:r>
            <a:r>
              <a:rPr lang="en-US" altLang="zh-TW" sz="1200" dirty="0" err="1"/>
              <a:t>src</a:t>
            </a:r>
            <a:endParaRPr lang="zh-TW" altLang="en-US" sz="1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55AA8A3-5DF7-4B4D-8198-4D57FE8D8EC0}"/>
              </a:ext>
            </a:extLst>
          </p:cNvPr>
          <p:cNvSpPr txBox="1"/>
          <p:nvPr/>
        </p:nvSpPr>
        <p:spPr>
          <a:xfrm>
            <a:off x="2508043" y="2967333"/>
            <a:ext cx="1342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Input</a:t>
            </a:r>
            <a:r>
              <a:rPr lang="zh-TW" altLang="en-US" sz="1200" dirty="0"/>
              <a:t>攝影機影像</a:t>
            </a:r>
            <a:endParaRPr lang="en-US" altLang="zh-TW" sz="1200" dirty="0"/>
          </a:p>
          <a:p>
            <a:r>
              <a:rPr lang="en-US" altLang="zh-TW" sz="1200" dirty="0" err="1"/>
              <a:t>src</a:t>
            </a:r>
            <a:endParaRPr lang="zh-TW" altLang="en-US" sz="1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AA8DCD8-D9FB-4644-A129-321329735DBC}"/>
              </a:ext>
            </a:extLst>
          </p:cNvPr>
          <p:cNvSpPr txBox="1"/>
          <p:nvPr/>
        </p:nvSpPr>
        <p:spPr>
          <a:xfrm>
            <a:off x="4420468" y="2967333"/>
            <a:ext cx="1342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input</a:t>
            </a:r>
            <a:r>
              <a:rPr lang="zh-TW" altLang="en-US" sz="1200" dirty="0"/>
              <a:t>灰階</a:t>
            </a:r>
            <a:r>
              <a:rPr lang="zh-TW" altLang="fr-FR" sz="1200" dirty="0"/>
              <a:t>影像</a:t>
            </a:r>
            <a:r>
              <a:rPr lang="en-US" altLang="zh-TW" sz="1200" dirty="0" err="1"/>
              <a:t>src</a:t>
            </a:r>
            <a:endParaRPr lang="zh-TW" altLang="en-US" sz="12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71772F0-01C5-4E53-B041-E65D5AE64B30}"/>
              </a:ext>
            </a:extLst>
          </p:cNvPr>
          <p:cNvSpPr txBox="1"/>
          <p:nvPr/>
        </p:nvSpPr>
        <p:spPr>
          <a:xfrm>
            <a:off x="6727441" y="2891724"/>
            <a:ext cx="110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input</a:t>
            </a:r>
            <a:r>
              <a:rPr lang="zh-TW" altLang="en-US" sz="1200" dirty="0"/>
              <a:t>高斯模糊圖像</a:t>
            </a:r>
            <a:r>
              <a:rPr lang="en-US" altLang="zh-TW" sz="1200" dirty="0" err="1"/>
              <a:t>src</a:t>
            </a:r>
            <a:endParaRPr lang="zh-TW" altLang="en-US" sz="12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A80B2D0-51F8-461F-B194-06F09936AA1A}"/>
              </a:ext>
            </a:extLst>
          </p:cNvPr>
          <p:cNvSpPr txBox="1"/>
          <p:nvPr/>
        </p:nvSpPr>
        <p:spPr>
          <a:xfrm>
            <a:off x="8132332" y="2891724"/>
            <a:ext cx="88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input</a:t>
            </a:r>
            <a:r>
              <a:rPr lang="zh-TW" altLang="en-US" sz="1200" dirty="0"/>
              <a:t>二值化圖像</a:t>
            </a:r>
            <a:r>
              <a:rPr lang="en-US" altLang="zh-TW" sz="1200" dirty="0" err="1"/>
              <a:t>src</a:t>
            </a:r>
            <a:endParaRPr lang="zh-TW" altLang="en-US" sz="1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D51D17E-373F-42E8-9FB3-415CC595C977}"/>
              </a:ext>
            </a:extLst>
          </p:cNvPr>
          <p:cNvSpPr txBox="1"/>
          <p:nvPr/>
        </p:nvSpPr>
        <p:spPr>
          <a:xfrm>
            <a:off x="9683957" y="2060727"/>
            <a:ext cx="80228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Input</a:t>
            </a:r>
            <a:r>
              <a:rPr lang="zh-TW" altLang="en-US" sz="1200" dirty="0"/>
              <a:t>攝影機影像</a:t>
            </a:r>
            <a:endParaRPr lang="en-US" altLang="zh-TW" sz="1200" dirty="0"/>
          </a:p>
          <a:p>
            <a:r>
              <a:rPr lang="en-US" altLang="zh-TW" sz="1200" dirty="0" err="1"/>
              <a:t>src</a:t>
            </a:r>
            <a:endParaRPr lang="zh-TW" altLang="en-US" sz="1200" dirty="0"/>
          </a:p>
          <a:p>
            <a:r>
              <a:rPr lang="en-US" altLang="zh-TW" sz="1200" dirty="0"/>
              <a:t> input</a:t>
            </a:r>
            <a:r>
              <a:rPr lang="zh-TW" altLang="en-US" sz="1200" dirty="0"/>
              <a:t>邊緣檢測之圖像</a:t>
            </a:r>
            <a:endParaRPr lang="en-US" altLang="zh-TW" sz="1200" dirty="0"/>
          </a:p>
          <a:p>
            <a:r>
              <a:rPr lang="en-US" altLang="zh-TW" sz="1200" dirty="0" err="1"/>
              <a:t>src</a:t>
            </a:r>
            <a:endParaRPr lang="en-US" altLang="zh-TW" sz="1200" dirty="0"/>
          </a:p>
          <a:p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8D70A44-12B0-4207-B681-DB0901EE4024}"/>
              </a:ext>
            </a:extLst>
          </p:cNvPr>
          <p:cNvSpPr txBox="1"/>
          <p:nvPr/>
        </p:nvSpPr>
        <p:spPr>
          <a:xfrm>
            <a:off x="10830186" y="2459501"/>
            <a:ext cx="687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output</a:t>
            </a:r>
            <a:r>
              <a:rPr lang="zh-TW" altLang="en-US" sz="1200" dirty="0"/>
              <a:t>標記後之結果圖</a:t>
            </a:r>
            <a:r>
              <a:rPr lang="en-US" altLang="zh-TW" sz="1200" dirty="0" err="1"/>
              <a:t>src</a:t>
            </a:r>
            <a:endParaRPr lang="zh-TW" altLang="en-US" sz="1200" dirty="0"/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8AD0D053-7DA3-4209-9941-695D014D527E}"/>
              </a:ext>
            </a:extLst>
          </p:cNvPr>
          <p:cNvCxnSpPr>
            <a:cxnSpLocks/>
          </p:cNvCxnSpPr>
          <p:nvPr/>
        </p:nvCxnSpPr>
        <p:spPr>
          <a:xfrm flipV="1">
            <a:off x="2315361" y="2374084"/>
            <a:ext cx="7290033" cy="517640"/>
          </a:xfrm>
          <a:prstGeom prst="bentConnector3">
            <a:avLst>
              <a:gd name="adj1" fmla="val 51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36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5B2979F6-1EC5-4842-8E69-D26FC3AF2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526376"/>
              </p:ext>
            </p:extLst>
          </p:nvPr>
        </p:nvGraphicFramePr>
        <p:xfrm>
          <a:off x="908482" y="1935920"/>
          <a:ext cx="5400000" cy="432000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854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1800" dirty="0" err="1"/>
                        <a:t>cap_vid</a:t>
                      </a:r>
                      <a:r>
                        <a:rPr lang="en-US" altLang="zh-TW" sz="1800" dirty="0"/>
                        <a:t>()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866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cap(</a:t>
                      </a:r>
                      <a:r>
                        <a:rPr lang="zh-TW" altLang="en-US" dirty="0"/>
                        <a:t>攝影機讀取</a:t>
                      </a:r>
                      <a:r>
                        <a:rPr lang="en-US" altLang="zh-TW" dirty="0"/>
                        <a:t>1920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1080)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866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Frame(</a:t>
                      </a:r>
                      <a:r>
                        <a:rPr lang="zh-TW" altLang="en-US" dirty="0"/>
                        <a:t>攝影機影像</a:t>
                      </a:r>
                      <a:r>
                        <a:rPr lang="en-US" altLang="zh-TW" dirty="0"/>
                        <a:t>640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866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攝影機影像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866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讀取攝影機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  <p:pic>
        <p:nvPicPr>
          <p:cNvPr id="1026" name="Picture 2" descr="https://cdn.discordapp.com/attachments/900325852535980033/1318932695862214709/image.png?ex=67641f4b&amp;is=6762cdcb&amp;hm=1739bc4879b47299458e7519ebd9d89b9c77a911f577308124c9a218039780ae&amp;">
            <a:extLst>
              <a:ext uri="{FF2B5EF4-FFF2-40B4-BE49-F238E27FC236}">
                <a16:creationId xmlns:a16="http://schemas.microsoft.com/office/drawing/2014/main" id="{6B1AA189-E96F-449B-BD06-2A2990108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720" y="1935921"/>
            <a:ext cx="5416875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0AF17F92-9C49-43F8-95D0-880CCE1EFD87}"/>
              </a:ext>
            </a:extLst>
          </p:cNvPr>
          <p:cNvSpPr txBox="1"/>
          <p:nvPr/>
        </p:nvSpPr>
        <p:spPr>
          <a:xfrm>
            <a:off x="8088304" y="6248400"/>
            <a:ext cx="234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抓取影像</a:t>
            </a:r>
          </a:p>
        </p:txBody>
      </p:sp>
    </p:spTree>
    <p:extLst>
      <p:ext uri="{BB962C8B-B14F-4D97-AF65-F5344CB8AC3E}">
        <p14:creationId xmlns:p14="http://schemas.microsoft.com/office/powerpoint/2010/main" val="286375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內容版面配置區 4">
            <a:extLst>
              <a:ext uri="{FF2B5EF4-FFF2-40B4-BE49-F238E27FC236}">
                <a16:creationId xmlns:a16="http://schemas.microsoft.com/office/drawing/2014/main" id="{5E4B0DE4-9802-499B-AC78-6476766FB9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868938"/>
              </p:ext>
            </p:extLst>
          </p:nvPr>
        </p:nvGraphicFramePr>
        <p:xfrm>
          <a:off x="924527" y="1780953"/>
          <a:ext cx="5400000" cy="360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712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gray_frame</a:t>
                      </a:r>
                      <a:r>
                        <a:rPr lang="en-US" altLang="zh-TW" dirty="0"/>
                        <a:t>()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721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frame</a:t>
                      </a:r>
                      <a:r>
                        <a:rPr lang="fr-FR" altLang="zh-TW" dirty="0"/>
                        <a:t>.jpg(</a:t>
                      </a:r>
                      <a:r>
                        <a:rPr lang="zh-TW" altLang="fr-FR" dirty="0"/>
                        <a:t>原始彩色影像</a:t>
                      </a:r>
                      <a:r>
                        <a:rPr lang="en-US" altLang="zh-TW" dirty="0"/>
                        <a:t>640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721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gray(</a:t>
                      </a:r>
                      <a:r>
                        <a:rPr lang="zh-TW" altLang="en-US" dirty="0"/>
                        <a:t>灰階</a:t>
                      </a:r>
                      <a:r>
                        <a:rPr lang="zh-TW" altLang="fr-FR" dirty="0"/>
                        <a:t>影像</a:t>
                      </a:r>
                      <a:r>
                        <a:rPr lang="en-US" altLang="zh-TW" dirty="0"/>
                        <a:t>640*480)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721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fr-FR" dirty="0"/>
                        <a:t>原始彩色影像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721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使用</a:t>
                      </a:r>
                      <a:r>
                        <a:rPr lang="en-US" altLang="zh-TW" dirty="0" err="1"/>
                        <a:t>opencv</a:t>
                      </a:r>
                      <a:r>
                        <a:rPr lang="zh-TW" altLang="en-US" dirty="0"/>
                        <a:t>進行影像顏色轉換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  <p:pic>
        <p:nvPicPr>
          <p:cNvPr id="2050" name="Picture 2" descr="https://cdn.discordapp.com/attachments/900325852535980033/1318932773410705448/image.png?ex=67641f5d&amp;is=6762cddd&amp;hm=3cfc6dd9bfbd270843e3e434a2f7bc2ec6a17ef5f3759e0071569404386a1004&amp;">
            <a:extLst>
              <a:ext uri="{FF2B5EF4-FFF2-40B4-BE49-F238E27FC236}">
                <a16:creationId xmlns:a16="http://schemas.microsoft.com/office/drawing/2014/main" id="{91B9BE29-251F-44A5-ADA5-31BBECD86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966" y="1780953"/>
            <a:ext cx="5416875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5E3F528-3DAF-441E-A892-49E243FEEEBD}"/>
              </a:ext>
            </a:extLst>
          </p:cNvPr>
          <p:cNvSpPr txBox="1"/>
          <p:nvPr/>
        </p:nvSpPr>
        <p:spPr>
          <a:xfrm>
            <a:off x="8185960" y="6248400"/>
            <a:ext cx="211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灰階影像</a:t>
            </a:r>
          </a:p>
        </p:txBody>
      </p:sp>
    </p:spTree>
    <p:extLst>
      <p:ext uri="{BB962C8B-B14F-4D97-AF65-F5344CB8AC3E}">
        <p14:creationId xmlns:p14="http://schemas.microsoft.com/office/powerpoint/2010/main" val="3381793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5B2979F6-1EC5-4842-8E69-D26FC3AF2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610487"/>
              </p:ext>
            </p:extLst>
          </p:nvPr>
        </p:nvGraphicFramePr>
        <p:xfrm>
          <a:off x="924444" y="1935921"/>
          <a:ext cx="5400000" cy="46820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5503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GaussianBlur_frame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lvl="0"/>
                      <a:r>
                        <a:rPr lang="en-US" altLang="zh-TW" sz="1800" dirty="0"/>
                        <a:t>()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gray(</a:t>
                      </a:r>
                      <a:r>
                        <a:rPr lang="zh-TW" altLang="en-US" dirty="0"/>
                        <a:t>灰階</a:t>
                      </a:r>
                      <a:r>
                        <a:rPr lang="zh-TW" altLang="fr-FR" dirty="0"/>
                        <a:t>影像</a:t>
                      </a:r>
                      <a:r>
                        <a:rPr lang="en-US" altLang="zh-TW" dirty="0"/>
                        <a:t>640*480)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blur(</a:t>
                      </a:r>
                      <a:r>
                        <a:rPr lang="zh-TW" altLang="en-US" dirty="0"/>
                        <a:t>高斯模糊圖像</a:t>
                      </a:r>
                      <a:r>
                        <a:rPr lang="en-US" altLang="zh-TW" dirty="0"/>
                        <a:t>640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1375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ksize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使用高斯分佈進行模糊化的計算，指定模糊區域單位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灰階</a:t>
                      </a:r>
                      <a:r>
                        <a:rPr lang="zh-TW" altLang="fr-FR" dirty="0"/>
                        <a:t>影像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sigmaX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方向標準差，預設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sigmaY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方向標準差，預設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高斯模糊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  <p:pic>
        <p:nvPicPr>
          <p:cNvPr id="3074" name="Picture 2" descr="https://cdn.discordapp.com/attachments/900325852535980033/1318932801675989013/image.png?ex=67641f64&amp;is=6762cde4&amp;hm=33cdfe1250d4be4deeb15bef0f89c58e6569016b3e17eb5e19edfe907327ac49&amp;">
            <a:extLst>
              <a:ext uri="{FF2B5EF4-FFF2-40B4-BE49-F238E27FC236}">
                <a16:creationId xmlns:a16="http://schemas.microsoft.com/office/drawing/2014/main" id="{6BDF4F3A-276C-42B5-8F8B-52506DADA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113" y="1935920"/>
            <a:ext cx="5416874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1F38B48B-3CC3-4B88-8632-DEB0915E1AC7}"/>
              </a:ext>
            </a:extLst>
          </p:cNvPr>
          <p:cNvSpPr txBox="1"/>
          <p:nvPr/>
        </p:nvSpPr>
        <p:spPr>
          <a:xfrm>
            <a:off x="8055503" y="6248400"/>
            <a:ext cx="238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高斯模糊圖像</a:t>
            </a:r>
          </a:p>
        </p:txBody>
      </p:sp>
    </p:spTree>
    <p:extLst>
      <p:ext uri="{BB962C8B-B14F-4D97-AF65-F5344CB8AC3E}">
        <p14:creationId xmlns:p14="http://schemas.microsoft.com/office/powerpoint/2010/main" val="2139239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內容版面配置區 4">
            <a:extLst>
              <a:ext uri="{FF2B5EF4-FFF2-40B4-BE49-F238E27FC236}">
                <a16:creationId xmlns:a16="http://schemas.microsoft.com/office/drawing/2014/main" id="{EB87EFBA-6BA9-42D9-82D0-5431BBFFAE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5168483"/>
              </p:ext>
            </p:extLst>
          </p:nvPr>
        </p:nvGraphicFramePr>
        <p:xfrm>
          <a:off x="924527" y="1935920"/>
          <a:ext cx="5400000" cy="434106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712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1800" b="1" dirty="0" err="1"/>
                        <a:t>thresh_frame</a:t>
                      </a:r>
                      <a:r>
                        <a:rPr lang="en-US" altLang="zh-TW" sz="1800" b="1" dirty="0"/>
                        <a:t> 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721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blur(</a:t>
                      </a:r>
                      <a:r>
                        <a:rPr lang="zh-TW" altLang="en-US" dirty="0"/>
                        <a:t>高斯模糊圖像</a:t>
                      </a:r>
                      <a:r>
                        <a:rPr lang="en-US" altLang="zh-TW" dirty="0"/>
                        <a:t>640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721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threshold</a:t>
                      </a:r>
                      <a:r>
                        <a:rPr lang="en-US" altLang="zh-TW" sz="1800" b="0" dirty="0"/>
                        <a:t>(</a:t>
                      </a:r>
                      <a:r>
                        <a:rPr lang="zh-TW" altLang="en-US" sz="1800" b="0" dirty="0"/>
                        <a:t>二值化圖像</a:t>
                      </a:r>
                      <a:r>
                        <a:rPr lang="en-US" altLang="zh-TW" sz="1800" b="0" dirty="0"/>
                        <a:t>640</a:t>
                      </a:r>
                      <a:r>
                        <a:rPr lang="zh-TW" altLang="en-US" sz="1800" b="0" dirty="0"/>
                        <a:t>*</a:t>
                      </a:r>
                      <a:r>
                        <a:rPr lang="en-US" altLang="zh-TW" sz="1800" b="0" dirty="0"/>
                        <a:t>480)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721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Src</a:t>
                      </a:r>
                      <a:r>
                        <a:rPr lang="en-US" altLang="zh-TW" sz="1800" dirty="0"/>
                        <a:t>(</a:t>
                      </a:r>
                      <a:r>
                        <a:rPr lang="zh-TW" altLang="en-US" sz="1800" dirty="0"/>
                        <a:t>輸入圖像</a:t>
                      </a:r>
                      <a:r>
                        <a:rPr lang="en-US" altLang="zh-TW" sz="1800" dirty="0"/>
                        <a:t>)</a:t>
                      </a:r>
                    </a:p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thresh (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閾值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maxval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最大灰度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cv2.THRESH_BINARY(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二元化轉化方式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721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用得到高斯模糊圖像進行二值化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  <p:pic>
        <p:nvPicPr>
          <p:cNvPr id="4098" name="Picture 2" descr="https://cdn.discordapp.com/attachments/900325852535980033/1318932839877840956/image.png?ex=67641f6d&amp;is=6762cded&amp;hm=a114733a6367d9f6edcc73a98cd5a5492e34e772aac8b7a57873cfbe2151ddee&amp;">
            <a:extLst>
              <a:ext uri="{FF2B5EF4-FFF2-40B4-BE49-F238E27FC236}">
                <a16:creationId xmlns:a16="http://schemas.microsoft.com/office/drawing/2014/main" id="{B54540DD-CEA2-4C06-AB8F-B1D17AF64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577" y="1935919"/>
            <a:ext cx="5416876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58BA766-AF7A-4CAA-830F-FACE81C860FB}"/>
              </a:ext>
            </a:extLst>
          </p:cNvPr>
          <p:cNvSpPr txBox="1"/>
          <p:nvPr/>
        </p:nvSpPr>
        <p:spPr>
          <a:xfrm>
            <a:off x="8070551" y="6338656"/>
            <a:ext cx="2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二值化圖像</a:t>
            </a:r>
          </a:p>
        </p:txBody>
      </p:sp>
    </p:spTree>
    <p:extLst>
      <p:ext uri="{BB962C8B-B14F-4D97-AF65-F5344CB8AC3E}">
        <p14:creationId xmlns:p14="http://schemas.microsoft.com/office/powerpoint/2010/main" val="534795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1151</TotalTime>
  <Words>733</Words>
  <Application>Microsoft Office PowerPoint</Application>
  <PresentationFormat>寬螢幕</PresentationFormat>
  <Paragraphs>174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新細明體</vt:lpstr>
      <vt:lpstr>標楷體</vt:lpstr>
      <vt:lpstr>Arial</vt:lpstr>
      <vt:lpstr>Bookman Old Style</vt:lpstr>
      <vt:lpstr>Rockwell</vt:lpstr>
      <vt:lpstr>Times New Roman</vt:lpstr>
      <vt:lpstr>Damask</vt:lpstr>
      <vt:lpstr>嵌入式影像處理 光源偵測影像辨識</vt:lpstr>
      <vt:lpstr>規格</vt:lpstr>
      <vt:lpstr>攝影機</vt:lpstr>
      <vt:lpstr>breakdowm</vt:lpstr>
      <vt:lpstr>架構圖</vt:lpstr>
      <vt:lpstr>API</vt:lpstr>
      <vt:lpstr>API</vt:lpstr>
      <vt:lpstr>API</vt:lpstr>
      <vt:lpstr>API</vt:lpstr>
      <vt:lpstr>API</vt:lpstr>
      <vt:lpstr>API</vt:lpstr>
      <vt:lpstr>流程圖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馬路分割</dc:title>
  <dc:creator>user</dc:creator>
  <cp:lastModifiedBy>user</cp:lastModifiedBy>
  <cp:revision>75</cp:revision>
  <dcterms:created xsi:type="dcterms:W3CDTF">2024-10-24T05:57:23Z</dcterms:created>
  <dcterms:modified xsi:type="dcterms:W3CDTF">2024-12-19T06:26:35Z</dcterms:modified>
</cp:coreProperties>
</file>