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3" r:id="rId3"/>
    <p:sldId id="264" r:id="rId4"/>
    <p:sldId id="257" r:id="rId5"/>
    <p:sldId id="274" r:id="rId6"/>
    <p:sldId id="265" r:id="rId7"/>
    <p:sldId id="271" r:id="rId8"/>
    <p:sldId id="272" r:id="rId9"/>
    <p:sldId id="266" r:id="rId10"/>
    <p:sldId id="270" r:id="rId11"/>
    <p:sldId id="273" r:id="rId12"/>
    <p:sldId id="275" r:id="rId13"/>
    <p:sldId id="27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B1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55F8ED-B476-4FCF-A16B-FC8DCB2D7823}" type="doc">
      <dgm:prSet loTypeId="urn:microsoft.com/office/officeart/2005/8/layout/hierarchy6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43D0993E-A55E-4480-B1E4-852ED7F90EC4}">
      <dgm:prSet phldrT="[文字]" custT="1"/>
      <dgm:spPr/>
      <dgm:t>
        <a:bodyPr/>
        <a:lstStyle/>
        <a:p>
          <a:pPr algn="ctr"/>
          <a:r>
            <a: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rPr>
            <a:t>光源辨識</a:t>
          </a:r>
        </a:p>
      </dgm:t>
    </dgm:pt>
    <dgm:pt modelId="{2E12EB1A-8A78-4BC8-B9E6-112B827D431F}" type="parTrans" cxnId="{EA367CD8-F90E-414A-AE40-F64A8BF37378}">
      <dgm:prSet/>
      <dgm:spPr/>
      <dgm:t>
        <a:bodyPr/>
        <a:lstStyle/>
        <a:p>
          <a:endParaRPr lang="zh-TW" altLang="en-US"/>
        </a:p>
      </dgm:t>
    </dgm:pt>
    <dgm:pt modelId="{FCB2CDEA-A9B6-4DD0-B7F4-67DC9842FE0A}" type="sibTrans" cxnId="{EA367CD8-F90E-414A-AE40-F64A8BF37378}">
      <dgm:prSet/>
      <dgm:spPr/>
      <dgm:t>
        <a:bodyPr/>
        <a:lstStyle/>
        <a:p>
          <a:endParaRPr lang="zh-TW" altLang="en-US"/>
        </a:p>
      </dgm:t>
    </dgm:pt>
    <dgm:pt modelId="{BC59D00D-6BA2-4219-BC83-DDF900E211CE}">
      <dgm:prSet phldrT="[文字]" custT="1"/>
      <dgm:spPr/>
      <dgm:t>
        <a:bodyPr/>
        <a:lstStyle/>
        <a:p>
          <a:r>
            <a: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rPr>
            <a:t>參數設計</a:t>
          </a:r>
        </a:p>
      </dgm:t>
    </dgm:pt>
    <dgm:pt modelId="{1FF3DF31-BE0A-4FAC-9E49-78BBDC8AB19E}" type="parTrans" cxnId="{2B186D49-B1C4-45CA-90EE-5BF4063E6737}">
      <dgm:prSet/>
      <dgm:spPr/>
      <dgm:t>
        <a:bodyPr/>
        <a:lstStyle/>
        <a:p>
          <a:endParaRPr lang="zh-TW" altLang="en-US"/>
        </a:p>
      </dgm:t>
    </dgm:pt>
    <dgm:pt modelId="{6B286467-23F8-49CE-A66C-9E6736F01237}" type="sibTrans" cxnId="{2B186D49-B1C4-45CA-90EE-5BF4063E6737}">
      <dgm:prSet/>
      <dgm:spPr/>
      <dgm:t>
        <a:bodyPr/>
        <a:lstStyle/>
        <a:p>
          <a:endParaRPr lang="zh-TW" altLang="en-US"/>
        </a:p>
      </dgm:t>
    </dgm:pt>
    <dgm:pt modelId="{A98C4D9E-D5A6-44D6-B563-D1EF36ED0A6D}">
      <dgm:prSet phldrT="[文字]" custT="1"/>
      <dgm:spPr/>
      <dgm:t>
        <a:bodyPr/>
        <a:lstStyle/>
        <a:p>
          <a:r>
            <a: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rPr>
            <a:t>標記光源</a:t>
          </a:r>
        </a:p>
      </dgm:t>
    </dgm:pt>
    <dgm:pt modelId="{2A590193-332A-4860-83C6-2D771FC87501}" type="parTrans" cxnId="{5D6B1165-BFC2-47F8-9B2C-EE2582752521}">
      <dgm:prSet/>
      <dgm:spPr/>
      <dgm:t>
        <a:bodyPr/>
        <a:lstStyle/>
        <a:p>
          <a:endParaRPr lang="zh-TW" altLang="en-US"/>
        </a:p>
      </dgm:t>
    </dgm:pt>
    <dgm:pt modelId="{7EB96678-EDFE-44BF-95E8-48D0BE4D971C}" type="sibTrans" cxnId="{5D6B1165-BFC2-47F8-9B2C-EE2582752521}">
      <dgm:prSet/>
      <dgm:spPr/>
      <dgm:t>
        <a:bodyPr/>
        <a:lstStyle/>
        <a:p>
          <a:endParaRPr lang="zh-TW" altLang="en-US"/>
        </a:p>
      </dgm:t>
    </dgm:pt>
    <dgm:pt modelId="{F4470851-7C9F-4319-84DB-3AB0AE3A65F3}">
      <dgm:prSet phldrT="[文字]" custT="1"/>
      <dgm:spPr/>
      <dgm:t>
        <a:bodyPr/>
        <a:lstStyle/>
        <a:p>
          <a:r>
            <a:rPr lang="en-US" sz="1400" b="0" dirty="0" err="1">
              <a:latin typeface="標楷體" panose="03000509000000000000" pitchFamily="65" charset="-120"/>
              <a:ea typeface="標楷體" panose="03000509000000000000" pitchFamily="65" charset="-120"/>
            </a:rPr>
            <a:t>detect_colors</a:t>
          </a:r>
          <a:endParaRPr lang="zh-TW" altLang="en-US" sz="14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949C71C5-844B-458B-8583-B2E0D94BE929}" type="parTrans" cxnId="{0527EBB6-A68D-4F79-B5C1-4F9560E5453B}">
      <dgm:prSet/>
      <dgm:spPr/>
      <dgm:t>
        <a:bodyPr/>
        <a:lstStyle/>
        <a:p>
          <a:endParaRPr lang="zh-TW" altLang="en-US"/>
        </a:p>
      </dgm:t>
    </dgm:pt>
    <dgm:pt modelId="{5AF3E8A6-2B7A-43AA-96ED-C95F798DB0E1}" type="sibTrans" cxnId="{0527EBB6-A68D-4F79-B5C1-4F9560E5453B}">
      <dgm:prSet/>
      <dgm:spPr/>
      <dgm:t>
        <a:bodyPr/>
        <a:lstStyle/>
        <a:p>
          <a:endParaRPr lang="zh-TW" altLang="en-US"/>
        </a:p>
      </dgm:t>
    </dgm:pt>
    <dgm:pt modelId="{03BC42E8-1582-46F4-A24D-B25B1C1624D1}">
      <dgm:prSet custT="1"/>
      <dgm:spPr/>
      <dgm:t>
        <a:bodyPr/>
        <a:lstStyle/>
        <a:p>
          <a:r>
            <a: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rPr>
            <a:t>灰階轉換 </a:t>
          </a:r>
        </a:p>
      </dgm:t>
    </dgm:pt>
    <dgm:pt modelId="{7C15F9F3-A0DE-493C-8A16-E0277F57A8C2}" type="parTrans" cxnId="{E11C3046-D4C2-4933-95CA-E3EB2A902197}">
      <dgm:prSet/>
      <dgm:spPr/>
      <dgm:t>
        <a:bodyPr/>
        <a:lstStyle/>
        <a:p>
          <a:endParaRPr lang="zh-TW" altLang="en-US"/>
        </a:p>
      </dgm:t>
    </dgm:pt>
    <dgm:pt modelId="{09290599-E94F-4C96-9C88-D3B3403DFC0D}" type="sibTrans" cxnId="{E11C3046-D4C2-4933-95CA-E3EB2A902197}">
      <dgm:prSet/>
      <dgm:spPr/>
      <dgm:t>
        <a:bodyPr/>
        <a:lstStyle/>
        <a:p>
          <a:endParaRPr lang="zh-TW" altLang="en-US"/>
        </a:p>
      </dgm:t>
    </dgm:pt>
    <dgm:pt modelId="{E5E334FD-1BC2-4B40-A9C7-FBEF6BD9F1AF}">
      <dgm:prSet custT="1"/>
      <dgm:spPr>
        <a:solidFill>
          <a:schemeClr val="bg1"/>
        </a:solidFill>
      </dgm:spPr>
      <dgm:t>
        <a:bodyPr/>
        <a:lstStyle/>
        <a:p>
          <a:r>
            <a: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rPr>
            <a:t>area</a:t>
          </a:r>
          <a:endParaRPr lang="zh-TW" altLang="en-US" sz="14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7C5F91FA-A648-47FF-A79D-F7DBBB227D78}" type="parTrans" cxnId="{305476DD-67A9-47F9-8B98-E2936ACEB6EF}">
      <dgm:prSet/>
      <dgm:spPr/>
      <dgm:t>
        <a:bodyPr/>
        <a:lstStyle/>
        <a:p>
          <a:endParaRPr lang="zh-TW" altLang="en-US"/>
        </a:p>
      </dgm:t>
    </dgm:pt>
    <dgm:pt modelId="{BF25BF54-8A44-461C-97B3-D4CAA0D5948E}" type="sibTrans" cxnId="{305476DD-67A9-47F9-8B98-E2936ACEB6EF}">
      <dgm:prSet/>
      <dgm:spPr/>
      <dgm:t>
        <a:bodyPr/>
        <a:lstStyle/>
        <a:p>
          <a:endParaRPr lang="zh-TW" altLang="en-US"/>
        </a:p>
      </dgm:t>
    </dgm:pt>
    <dgm:pt modelId="{DF508EE5-879A-4B5B-9056-AD664CD6D289}">
      <dgm:prSet custT="1"/>
      <dgm:spPr/>
      <dgm:t>
        <a:bodyPr/>
        <a:lstStyle/>
        <a:p>
          <a:r>
            <a:rPr lang="en-US" altLang="zh-TW" sz="1400" b="0" i="0" dirty="0" err="1">
              <a:latin typeface="標楷體" panose="03000509000000000000" pitchFamily="65" charset="-120"/>
              <a:ea typeface="標楷體" panose="03000509000000000000" pitchFamily="65" charset="-120"/>
            </a:rPr>
            <a:t>gray_frame</a:t>
          </a:r>
          <a:endParaRPr lang="zh-TW" altLang="en-US" sz="14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9502F021-2CDD-487D-A15D-E61B41B041A7}" type="parTrans" cxnId="{D6D39703-A17E-4BF0-8C83-46E16F0652C6}">
      <dgm:prSet/>
      <dgm:spPr/>
      <dgm:t>
        <a:bodyPr/>
        <a:lstStyle/>
        <a:p>
          <a:endParaRPr lang="zh-TW" altLang="en-US"/>
        </a:p>
      </dgm:t>
    </dgm:pt>
    <dgm:pt modelId="{ED2C4DB4-87A4-49F9-93D6-E6CAC332FC64}" type="sibTrans" cxnId="{D6D39703-A17E-4BF0-8C83-46E16F0652C6}">
      <dgm:prSet/>
      <dgm:spPr/>
      <dgm:t>
        <a:bodyPr/>
        <a:lstStyle/>
        <a:p>
          <a:endParaRPr lang="zh-TW" altLang="en-US"/>
        </a:p>
      </dgm:t>
    </dgm:pt>
    <dgm:pt modelId="{68E7D742-76AA-4425-AF7F-B3BAF9E822D3}">
      <dgm:prSet custT="1"/>
      <dgm:spPr/>
      <dgm:t>
        <a:bodyPr/>
        <a:lstStyle/>
        <a:p>
          <a:r>
            <a: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rPr>
            <a:t>讀取攝影機</a:t>
          </a:r>
        </a:p>
      </dgm:t>
    </dgm:pt>
    <dgm:pt modelId="{BC38A3BE-7697-4AAA-8146-C15EE078BA44}" type="parTrans" cxnId="{D9174FA9-B8B7-4F6E-97DC-438CB21CB7A4}">
      <dgm:prSet/>
      <dgm:spPr/>
      <dgm:t>
        <a:bodyPr/>
        <a:lstStyle/>
        <a:p>
          <a:endParaRPr lang="zh-TW" altLang="en-US"/>
        </a:p>
      </dgm:t>
    </dgm:pt>
    <dgm:pt modelId="{ECE629DF-EEA8-48B6-B200-BCFD334F5DD6}" type="sibTrans" cxnId="{D9174FA9-B8B7-4F6E-97DC-438CB21CB7A4}">
      <dgm:prSet/>
      <dgm:spPr/>
      <dgm:t>
        <a:bodyPr/>
        <a:lstStyle/>
        <a:p>
          <a:endParaRPr lang="zh-TW" altLang="en-US"/>
        </a:p>
      </dgm:t>
    </dgm:pt>
    <dgm:pt modelId="{9E834DFA-64E6-4544-9829-A1D1C540B704}">
      <dgm:prSet custT="1"/>
      <dgm:spPr/>
      <dgm:t>
        <a:bodyPr/>
        <a:lstStyle/>
        <a:p>
          <a:r>
            <a:rPr lang="en-US" altLang="zh-TW" sz="1400" dirty="0" err="1">
              <a:latin typeface="標楷體" panose="03000509000000000000" pitchFamily="65" charset="-120"/>
              <a:ea typeface="標楷體" panose="03000509000000000000" pitchFamily="65" charset="-120"/>
            </a:rPr>
            <a:t>cap_vid</a:t>
          </a:r>
          <a:endParaRPr lang="zh-TW" altLang="en-US" sz="14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50E63DE4-A30A-4838-A356-33B3DDBC1AE9}" type="parTrans" cxnId="{1FA5590F-D660-439A-945D-054B934856FB}">
      <dgm:prSet/>
      <dgm:spPr/>
      <dgm:t>
        <a:bodyPr/>
        <a:lstStyle/>
        <a:p>
          <a:endParaRPr lang="zh-TW" altLang="en-US"/>
        </a:p>
      </dgm:t>
    </dgm:pt>
    <dgm:pt modelId="{9A32C2BE-6BF7-41AD-A309-21B86A199A88}" type="sibTrans" cxnId="{1FA5590F-D660-439A-945D-054B934856FB}">
      <dgm:prSet/>
      <dgm:spPr/>
      <dgm:t>
        <a:bodyPr/>
        <a:lstStyle/>
        <a:p>
          <a:endParaRPr lang="zh-TW" altLang="en-US"/>
        </a:p>
      </dgm:t>
    </dgm:pt>
    <dgm:pt modelId="{9386AE06-274B-4E74-90F7-50A2CF66BC64}">
      <dgm:prSet custT="1"/>
      <dgm:spPr/>
      <dgm:t>
        <a:bodyPr/>
        <a:lstStyle/>
        <a:p>
          <a:r>
            <a: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rPr>
            <a:t>濾波</a:t>
          </a:r>
          <a:endParaRPr lang="en-US" altLang="zh-TW" sz="14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961330FA-6017-482A-B4FB-277326ABFD40}" type="parTrans" cxnId="{825BFB6A-E36F-4787-97DE-BFA3FFDB29BD}">
      <dgm:prSet/>
      <dgm:spPr/>
      <dgm:t>
        <a:bodyPr/>
        <a:lstStyle/>
        <a:p>
          <a:endParaRPr lang="zh-TW" altLang="en-US"/>
        </a:p>
      </dgm:t>
    </dgm:pt>
    <dgm:pt modelId="{4401D1D0-F3A3-4F37-84E1-0ED883069A1C}" type="sibTrans" cxnId="{825BFB6A-E36F-4787-97DE-BFA3FFDB29BD}">
      <dgm:prSet/>
      <dgm:spPr/>
      <dgm:t>
        <a:bodyPr/>
        <a:lstStyle/>
        <a:p>
          <a:endParaRPr lang="zh-TW" altLang="en-US"/>
        </a:p>
      </dgm:t>
    </dgm:pt>
    <dgm:pt modelId="{DEB15269-033E-49EC-92E1-2FD0770380E3}">
      <dgm:prSet custT="1"/>
      <dgm:spPr/>
      <dgm:t>
        <a:bodyPr/>
        <a:lstStyle/>
        <a:p>
          <a:r>
            <a:rPr lang="en-US" altLang="zh-TW" sz="1400" dirty="0" err="1">
              <a:latin typeface="標楷體" panose="03000509000000000000" pitchFamily="65" charset="-120"/>
              <a:ea typeface="標楷體" panose="03000509000000000000" pitchFamily="65" charset="-120"/>
            </a:rPr>
            <a:t>GaussianBlur_frame</a:t>
          </a:r>
          <a:endParaRPr lang="zh-TW" altLang="en-US" sz="14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CAC142D6-57A7-4C90-8085-8EC7803C08F3}" type="parTrans" cxnId="{79E718DA-74F3-4B87-996C-70C75CBBBF29}">
      <dgm:prSet/>
      <dgm:spPr/>
      <dgm:t>
        <a:bodyPr/>
        <a:lstStyle/>
        <a:p>
          <a:endParaRPr lang="zh-TW" altLang="en-US"/>
        </a:p>
      </dgm:t>
    </dgm:pt>
    <dgm:pt modelId="{2CD33F0F-A252-4CB0-86A7-2FD47D4C889C}" type="sibTrans" cxnId="{79E718DA-74F3-4B87-996C-70C75CBBBF29}">
      <dgm:prSet/>
      <dgm:spPr/>
      <dgm:t>
        <a:bodyPr/>
        <a:lstStyle/>
        <a:p>
          <a:endParaRPr lang="zh-TW" altLang="en-US"/>
        </a:p>
      </dgm:t>
    </dgm:pt>
    <dgm:pt modelId="{C3658EE9-361E-4373-9BD0-9113A99D4888}">
      <dgm:prSet custT="1"/>
      <dgm:spPr/>
      <dgm:t>
        <a:bodyPr/>
        <a:lstStyle/>
        <a:p>
          <a:r>
            <a: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rPr>
            <a:t>邊緣檢測</a:t>
          </a:r>
        </a:p>
      </dgm:t>
    </dgm:pt>
    <dgm:pt modelId="{6AD60ABB-9AFB-4328-BFF4-A287D27F9274}" type="parTrans" cxnId="{45267C04-19B9-4236-BC34-D04C634FAB50}">
      <dgm:prSet/>
      <dgm:spPr/>
      <dgm:t>
        <a:bodyPr/>
        <a:lstStyle/>
        <a:p>
          <a:endParaRPr lang="zh-TW" altLang="en-US"/>
        </a:p>
      </dgm:t>
    </dgm:pt>
    <dgm:pt modelId="{D3D9C8EE-5979-4C46-80FD-B570523423B2}" type="sibTrans" cxnId="{45267C04-19B9-4236-BC34-D04C634FAB50}">
      <dgm:prSet/>
      <dgm:spPr/>
      <dgm:t>
        <a:bodyPr/>
        <a:lstStyle/>
        <a:p>
          <a:endParaRPr lang="zh-TW" altLang="en-US"/>
        </a:p>
      </dgm:t>
    </dgm:pt>
    <dgm:pt modelId="{AE23867B-1585-4344-B16E-C2DF98AFA2B6}">
      <dgm:prSet custT="1"/>
      <dgm:spPr/>
      <dgm:t>
        <a:bodyPr/>
        <a:lstStyle/>
        <a:p>
          <a:r>
            <a: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rPr>
            <a:t>二值化</a:t>
          </a:r>
        </a:p>
      </dgm:t>
    </dgm:pt>
    <dgm:pt modelId="{0667181E-A135-4DF5-B455-5126ACF2E8D7}" type="parTrans" cxnId="{45ACFE2B-7A4E-4FED-B199-61BD4D9327EC}">
      <dgm:prSet/>
      <dgm:spPr/>
      <dgm:t>
        <a:bodyPr/>
        <a:lstStyle/>
        <a:p>
          <a:endParaRPr lang="zh-TW" altLang="en-US"/>
        </a:p>
      </dgm:t>
    </dgm:pt>
    <dgm:pt modelId="{4EE29776-B626-4853-823D-BED8B474A752}" type="sibTrans" cxnId="{45ACFE2B-7A4E-4FED-B199-61BD4D9327EC}">
      <dgm:prSet/>
      <dgm:spPr/>
      <dgm:t>
        <a:bodyPr/>
        <a:lstStyle/>
        <a:p>
          <a:endParaRPr lang="zh-TW" altLang="en-US"/>
        </a:p>
      </dgm:t>
    </dgm:pt>
    <dgm:pt modelId="{6C80AE2C-25AF-4C29-82CA-BAD4E5F7B62C}">
      <dgm:prSet custT="1"/>
      <dgm:spPr/>
      <dgm:t>
        <a:bodyPr/>
        <a:lstStyle/>
        <a:p>
          <a:r>
            <a:rPr lang="en-US" altLang="zh-TW" sz="1400" b="0" dirty="0" err="1">
              <a:latin typeface="標楷體" panose="03000509000000000000" pitchFamily="65" charset="-120"/>
              <a:ea typeface="標楷體" panose="03000509000000000000" pitchFamily="65" charset="-120"/>
            </a:rPr>
            <a:t>thresh_frame</a:t>
          </a:r>
          <a:endParaRPr lang="en-US" sz="1400" b="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67238957-302C-41A8-8A9A-A16AE25EAB61}" type="parTrans" cxnId="{ED56EA1B-2887-4505-A7D9-ECA1C49242E1}">
      <dgm:prSet/>
      <dgm:spPr/>
      <dgm:t>
        <a:bodyPr/>
        <a:lstStyle/>
        <a:p>
          <a:endParaRPr lang="zh-TW" altLang="en-US"/>
        </a:p>
      </dgm:t>
    </dgm:pt>
    <dgm:pt modelId="{B5B94023-E8AF-4FFA-8CA3-E8B9F5804501}" type="sibTrans" cxnId="{ED56EA1B-2887-4505-A7D9-ECA1C49242E1}">
      <dgm:prSet/>
      <dgm:spPr/>
      <dgm:t>
        <a:bodyPr/>
        <a:lstStyle/>
        <a:p>
          <a:endParaRPr lang="zh-TW" altLang="en-US"/>
        </a:p>
      </dgm:t>
    </dgm:pt>
    <dgm:pt modelId="{F1DD1459-D2B7-4B0F-A799-29D273DCA49C}">
      <dgm:prSet custT="1"/>
      <dgm:spPr/>
      <dgm:t>
        <a:bodyPr/>
        <a:lstStyle/>
        <a:p>
          <a:r>
            <a:rPr lang="en-US" altLang="en-US" sz="1400" dirty="0" err="1">
              <a:latin typeface="標楷體" panose="03000509000000000000" pitchFamily="65" charset="-120"/>
              <a:ea typeface="標楷體" panose="03000509000000000000" pitchFamily="65" charset="-120"/>
            </a:rPr>
            <a:t>edge_detect</a:t>
          </a:r>
          <a:endParaRPr lang="zh-TW" altLang="en-US" sz="14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062499A3-9372-40FB-B158-D80A4BE3CA5F}" type="parTrans" cxnId="{0A6BBB9E-85F4-405D-909E-F693E47FD622}">
      <dgm:prSet/>
      <dgm:spPr/>
      <dgm:t>
        <a:bodyPr/>
        <a:lstStyle/>
        <a:p>
          <a:endParaRPr lang="zh-TW" altLang="en-US"/>
        </a:p>
      </dgm:t>
    </dgm:pt>
    <dgm:pt modelId="{D5F03506-AD56-4123-8A59-24EDCF71AE5E}" type="sibTrans" cxnId="{0A6BBB9E-85F4-405D-909E-F693E47FD622}">
      <dgm:prSet/>
      <dgm:spPr/>
      <dgm:t>
        <a:bodyPr/>
        <a:lstStyle/>
        <a:p>
          <a:endParaRPr lang="zh-TW" altLang="en-US"/>
        </a:p>
      </dgm:t>
    </dgm:pt>
    <dgm:pt modelId="{45F446C9-9F52-41CE-8203-CB83C9B41E15}">
      <dgm:prSet custT="1"/>
      <dgm:spPr/>
      <dgm:t>
        <a:bodyPr/>
        <a:lstStyle/>
        <a:p>
          <a:r>
            <a: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rPr>
            <a:t>光流</a:t>
          </a:r>
          <a:r>
            <a: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rPr>
            <a:t>+</a:t>
          </a:r>
          <a:r>
            <a: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rPr>
            <a:t>標記</a:t>
          </a:r>
        </a:p>
      </dgm:t>
    </dgm:pt>
    <dgm:pt modelId="{438FCA50-23BE-4E50-BB23-0C609CC1C812}" type="parTrans" cxnId="{2D9B0BEB-25B2-424A-B44F-5F7BBAD19ABB}">
      <dgm:prSet/>
      <dgm:spPr/>
      <dgm:t>
        <a:bodyPr/>
        <a:lstStyle/>
        <a:p>
          <a:endParaRPr lang="zh-TW" altLang="en-US"/>
        </a:p>
      </dgm:t>
    </dgm:pt>
    <dgm:pt modelId="{0BC19665-F1A7-4B74-8A6A-D7E995561441}" type="sibTrans" cxnId="{2D9B0BEB-25B2-424A-B44F-5F7BBAD19ABB}">
      <dgm:prSet/>
      <dgm:spPr/>
      <dgm:t>
        <a:bodyPr/>
        <a:lstStyle/>
        <a:p>
          <a:endParaRPr lang="zh-TW" altLang="en-US"/>
        </a:p>
      </dgm:t>
    </dgm:pt>
    <dgm:pt modelId="{3A57A135-2E15-498B-9A32-E6195A47485F}">
      <dgm:prSet custT="1"/>
      <dgm:spPr/>
      <dgm:t>
        <a:bodyPr/>
        <a:lstStyle/>
        <a:p>
          <a:r>
            <a: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rPr>
            <a:t>HSV</a:t>
          </a:r>
          <a:r>
            <a: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rPr>
            <a:t>遮罩</a:t>
          </a:r>
        </a:p>
      </dgm:t>
    </dgm:pt>
    <dgm:pt modelId="{D8809F12-188F-458E-9C8F-5DC110A8FB97}" type="parTrans" cxnId="{DCDC145E-2268-4663-98A2-8769BFDC2A7A}">
      <dgm:prSet/>
      <dgm:spPr/>
      <dgm:t>
        <a:bodyPr/>
        <a:lstStyle/>
        <a:p>
          <a:endParaRPr lang="zh-TW" altLang="en-US"/>
        </a:p>
      </dgm:t>
    </dgm:pt>
    <dgm:pt modelId="{99687E32-4744-4189-9A16-4F849EE56EEE}" type="sibTrans" cxnId="{DCDC145E-2268-4663-98A2-8769BFDC2A7A}">
      <dgm:prSet/>
      <dgm:spPr/>
      <dgm:t>
        <a:bodyPr/>
        <a:lstStyle/>
        <a:p>
          <a:endParaRPr lang="zh-TW" altLang="en-US"/>
        </a:p>
      </dgm:t>
    </dgm:pt>
    <dgm:pt modelId="{1F64110F-13C9-46F6-885B-C3EA2E852CB2}">
      <dgm:prSet custT="1"/>
      <dgm:spPr/>
      <dgm:t>
        <a:bodyPr/>
        <a:lstStyle/>
        <a:p>
          <a:r>
            <a:rPr lang="en-US" sz="1400" b="0" dirty="0" err="1">
              <a:latin typeface="標楷體" panose="03000509000000000000" pitchFamily="65" charset="-120"/>
              <a:ea typeface="標楷體" panose="03000509000000000000" pitchFamily="65" charset="-120"/>
            </a:rPr>
            <a:t>detect_light_sources</a:t>
          </a:r>
          <a:endParaRPr lang="en-US" sz="1400" b="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2C0AA7FD-1612-4B8B-A7D2-FDE146A75623}" type="parTrans" cxnId="{71E7E4A9-A07A-43E7-AAB1-2AD36E5466F8}">
      <dgm:prSet/>
      <dgm:spPr/>
      <dgm:t>
        <a:bodyPr/>
        <a:lstStyle/>
        <a:p>
          <a:endParaRPr lang="zh-TW" altLang="en-US"/>
        </a:p>
      </dgm:t>
    </dgm:pt>
    <dgm:pt modelId="{2CA14B02-A06B-4A18-929E-397881919FE4}" type="sibTrans" cxnId="{71E7E4A9-A07A-43E7-AAB1-2AD36E5466F8}">
      <dgm:prSet/>
      <dgm:spPr/>
      <dgm:t>
        <a:bodyPr/>
        <a:lstStyle/>
        <a:p>
          <a:endParaRPr lang="zh-TW" altLang="en-US"/>
        </a:p>
      </dgm:t>
    </dgm:pt>
    <dgm:pt modelId="{DCDD008A-2032-4E25-86A7-A032473521A7}" type="pres">
      <dgm:prSet presAssocID="{7F55F8ED-B476-4FCF-A16B-FC8DCB2D782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7B6EE1F-1AB4-489B-8FFA-5C0ECFE0091E}" type="pres">
      <dgm:prSet presAssocID="{7F55F8ED-B476-4FCF-A16B-FC8DCB2D7823}" presName="hierFlow" presStyleCnt="0"/>
      <dgm:spPr/>
    </dgm:pt>
    <dgm:pt modelId="{F1B30251-89FE-47F3-8A11-53985A6F7675}" type="pres">
      <dgm:prSet presAssocID="{7F55F8ED-B476-4FCF-A16B-FC8DCB2D7823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FDC729F-E45F-4A4C-B764-1AAED4EC92E1}" type="pres">
      <dgm:prSet presAssocID="{43D0993E-A55E-4480-B1E4-852ED7F90EC4}" presName="Name14" presStyleCnt="0"/>
      <dgm:spPr/>
    </dgm:pt>
    <dgm:pt modelId="{5F447521-8163-4616-9513-F6625566E738}" type="pres">
      <dgm:prSet presAssocID="{43D0993E-A55E-4480-B1E4-852ED7F90EC4}" presName="level1Shape" presStyleLbl="node0" presStyleIdx="0" presStyleCnt="1" custLinFactNeighborX="-40254">
        <dgm:presLayoutVars>
          <dgm:chPref val="3"/>
        </dgm:presLayoutVars>
      </dgm:prSet>
      <dgm:spPr/>
    </dgm:pt>
    <dgm:pt modelId="{70B59204-9256-47B5-9F2B-4C7ED32A882A}" type="pres">
      <dgm:prSet presAssocID="{43D0993E-A55E-4480-B1E4-852ED7F90EC4}" presName="hierChild2" presStyleCnt="0"/>
      <dgm:spPr/>
    </dgm:pt>
    <dgm:pt modelId="{ABFC1C3A-8203-4835-8468-D6B994E0A844}" type="pres">
      <dgm:prSet presAssocID="{1FF3DF31-BE0A-4FAC-9E49-78BBDC8AB19E}" presName="Name19" presStyleLbl="parChTrans1D2" presStyleIdx="0" presStyleCnt="7"/>
      <dgm:spPr/>
    </dgm:pt>
    <dgm:pt modelId="{F8664630-D68A-42C2-8D06-B2429F03828F}" type="pres">
      <dgm:prSet presAssocID="{BC59D00D-6BA2-4219-BC83-DDF900E211CE}" presName="Name21" presStyleCnt="0"/>
      <dgm:spPr/>
    </dgm:pt>
    <dgm:pt modelId="{EDC8B829-DA57-437E-BD55-1C1C1ED60FF6}" type="pres">
      <dgm:prSet presAssocID="{BC59D00D-6BA2-4219-BC83-DDF900E211CE}" presName="level2Shape" presStyleLbl="node2" presStyleIdx="0" presStyleCnt="7"/>
      <dgm:spPr/>
    </dgm:pt>
    <dgm:pt modelId="{5D705609-E754-4E46-9381-B12C74A09BB9}" type="pres">
      <dgm:prSet presAssocID="{BC59D00D-6BA2-4219-BC83-DDF900E211CE}" presName="hierChild3" presStyleCnt="0"/>
      <dgm:spPr/>
    </dgm:pt>
    <dgm:pt modelId="{82A13A71-1A60-468A-8D42-AE4EA3F4ABF9}" type="pres">
      <dgm:prSet presAssocID="{7C5F91FA-A648-47FF-A79D-F7DBBB227D78}" presName="Name19" presStyleLbl="parChTrans1D3" presStyleIdx="0" presStyleCnt="8"/>
      <dgm:spPr/>
    </dgm:pt>
    <dgm:pt modelId="{711B44CD-7E38-4743-AAB1-0ACA4A0C8FF2}" type="pres">
      <dgm:prSet presAssocID="{E5E334FD-1BC2-4B40-A9C7-FBEF6BD9F1AF}" presName="Name21" presStyleCnt="0"/>
      <dgm:spPr/>
    </dgm:pt>
    <dgm:pt modelId="{68AE36F6-621A-48BB-A1FD-CEF03C77FAFF}" type="pres">
      <dgm:prSet presAssocID="{E5E334FD-1BC2-4B40-A9C7-FBEF6BD9F1AF}" presName="level2Shape" presStyleLbl="node3" presStyleIdx="0" presStyleCnt="8"/>
      <dgm:spPr/>
    </dgm:pt>
    <dgm:pt modelId="{CD3AC967-E446-42DE-8DC3-F85D3C3DE6B2}" type="pres">
      <dgm:prSet presAssocID="{E5E334FD-1BC2-4B40-A9C7-FBEF6BD9F1AF}" presName="hierChild3" presStyleCnt="0"/>
      <dgm:spPr/>
    </dgm:pt>
    <dgm:pt modelId="{F21AF903-2451-45D1-899B-400CB91826FB}" type="pres">
      <dgm:prSet presAssocID="{BC38A3BE-7697-4AAA-8146-C15EE078BA44}" presName="Name19" presStyleLbl="parChTrans1D2" presStyleIdx="1" presStyleCnt="7"/>
      <dgm:spPr/>
    </dgm:pt>
    <dgm:pt modelId="{D5433CCE-0E7C-4D76-81B0-3802896F3674}" type="pres">
      <dgm:prSet presAssocID="{68E7D742-76AA-4425-AF7F-B3BAF9E822D3}" presName="Name21" presStyleCnt="0"/>
      <dgm:spPr/>
    </dgm:pt>
    <dgm:pt modelId="{8756A72B-A5DE-442A-8FD9-A3474D0C2681}" type="pres">
      <dgm:prSet presAssocID="{68E7D742-76AA-4425-AF7F-B3BAF9E822D3}" presName="level2Shape" presStyleLbl="node2" presStyleIdx="1" presStyleCnt="7"/>
      <dgm:spPr/>
    </dgm:pt>
    <dgm:pt modelId="{584D00D9-B11A-46DE-B962-D39F32508A34}" type="pres">
      <dgm:prSet presAssocID="{68E7D742-76AA-4425-AF7F-B3BAF9E822D3}" presName="hierChild3" presStyleCnt="0"/>
      <dgm:spPr/>
    </dgm:pt>
    <dgm:pt modelId="{98733BE1-349D-486F-B3B9-0380967F268B}" type="pres">
      <dgm:prSet presAssocID="{50E63DE4-A30A-4838-A356-33B3DDBC1AE9}" presName="Name19" presStyleLbl="parChTrans1D3" presStyleIdx="1" presStyleCnt="8"/>
      <dgm:spPr/>
    </dgm:pt>
    <dgm:pt modelId="{82ACEAA7-228B-4032-8282-E5AD006BAC1F}" type="pres">
      <dgm:prSet presAssocID="{9E834DFA-64E6-4544-9829-A1D1C540B704}" presName="Name21" presStyleCnt="0"/>
      <dgm:spPr/>
    </dgm:pt>
    <dgm:pt modelId="{AEDCF554-E194-495C-A96E-6BC5F38BD21E}" type="pres">
      <dgm:prSet presAssocID="{9E834DFA-64E6-4544-9829-A1D1C540B704}" presName="level2Shape" presStyleLbl="node3" presStyleIdx="1" presStyleCnt="8" custScaleX="125690"/>
      <dgm:spPr/>
    </dgm:pt>
    <dgm:pt modelId="{A105FB79-2F8E-4F82-B2D7-C37A28551893}" type="pres">
      <dgm:prSet presAssocID="{9E834DFA-64E6-4544-9829-A1D1C540B704}" presName="hierChild3" presStyleCnt="0"/>
      <dgm:spPr/>
    </dgm:pt>
    <dgm:pt modelId="{D91636F6-71D0-41BD-A2FA-D00885F25448}" type="pres">
      <dgm:prSet presAssocID="{7C15F9F3-A0DE-493C-8A16-E0277F57A8C2}" presName="Name19" presStyleLbl="parChTrans1D2" presStyleIdx="2" presStyleCnt="7"/>
      <dgm:spPr/>
    </dgm:pt>
    <dgm:pt modelId="{2CFEB320-F2B3-4444-8F8F-97C307B69B04}" type="pres">
      <dgm:prSet presAssocID="{03BC42E8-1582-46F4-A24D-B25B1C1624D1}" presName="Name21" presStyleCnt="0"/>
      <dgm:spPr/>
    </dgm:pt>
    <dgm:pt modelId="{7037A0A6-5FE7-4277-9C4C-82128509CD6B}" type="pres">
      <dgm:prSet presAssocID="{03BC42E8-1582-46F4-A24D-B25B1C1624D1}" presName="level2Shape" presStyleLbl="node2" presStyleIdx="2" presStyleCnt="7"/>
      <dgm:spPr/>
    </dgm:pt>
    <dgm:pt modelId="{30AD7E7C-F692-4B29-8827-7D5C5DDD221F}" type="pres">
      <dgm:prSet presAssocID="{03BC42E8-1582-46F4-A24D-B25B1C1624D1}" presName="hierChild3" presStyleCnt="0"/>
      <dgm:spPr/>
    </dgm:pt>
    <dgm:pt modelId="{CED8A0C8-BA5F-4A9E-8C1E-56CEFED52DF4}" type="pres">
      <dgm:prSet presAssocID="{9502F021-2CDD-487D-A15D-E61B41B041A7}" presName="Name19" presStyleLbl="parChTrans1D3" presStyleIdx="2" presStyleCnt="8"/>
      <dgm:spPr/>
    </dgm:pt>
    <dgm:pt modelId="{0B6C4F9C-3B34-4610-A774-D4F29B6BEAB6}" type="pres">
      <dgm:prSet presAssocID="{DF508EE5-879A-4B5B-9056-AD664CD6D289}" presName="Name21" presStyleCnt="0"/>
      <dgm:spPr/>
    </dgm:pt>
    <dgm:pt modelId="{A1098922-244C-4D82-806B-224D6C797163}" type="pres">
      <dgm:prSet presAssocID="{DF508EE5-879A-4B5B-9056-AD664CD6D289}" presName="level2Shape" presStyleLbl="node3" presStyleIdx="2" presStyleCnt="8" custScaleX="123851"/>
      <dgm:spPr/>
    </dgm:pt>
    <dgm:pt modelId="{9BA0BBDA-E636-43F4-9FBE-8144BEF340EB}" type="pres">
      <dgm:prSet presAssocID="{DF508EE5-879A-4B5B-9056-AD664CD6D289}" presName="hierChild3" presStyleCnt="0"/>
      <dgm:spPr/>
    </dgm:pt>
    <dgm:pt modelId="{29577871-2F5F-4522-8840-F5A3D8F490F6}" type="pres">
      <dgm:prSet presAssocID="{961330FA-6017-482A-B4FB-277326ABFD40}" presName="Name19" presStyleLbl="parChTrans1D2" presStyleIdx="3" presStyleCnt="7"/>
      <dgm:spPr/>
    </dgm:pt>
    <dgm:pt modelId="{2AF7552D-1156-4AA9-8BF3-C4CE0DFAD1E4}" type="pres">
      <dgm:prSet presAssocID="{9386AE06-274B-4E74-90F7-50A2CF66BC64}" presName="Name21" presStyleCnt="0"/>
      <dgm:spPr/>
    </dgm:pt>
    <dgm:pt modelId="{E3355ABA-F49C-46A2-8F75-08AA496787C3}" type="pres">
      <dgm:prSet presAssocID="{9386AE06-274B-4E74-90F7-50A2CF66BC64}" presName="level2Shape" presStyleLbl="node2" presStyleIdx="3" presStyleCnt="7"/>
      <dgm:spPr/>
    </dgm:pt>
    <dgm:pt modelId="{863A2264-B2FD-44E6-9649-5907C3A93477}" type="pres">
      <dgm:prSet presAssocID="{9386AE06-274B-4E74-90F7-50A2CF66BC64}" presName="hierChild3" presStyleCnt="0"/>
      <dgm:spPr/>
    </dgm:pt>
    <dgm:pt modelId="{C89C98E7-DA94-4105-9C8C-9EC6E8ED53B3}" type="pres">
      <dgm:prSet presAssocID="{CAC142D6-57A7-4C90-8085-8EC7803C08F3}" presName="Name19" presStyleLbl="parChTrans1D3" presStyleIdx="3" presStyleCnt="8"/>
      <dgm:spPr/>
    </dgm:pt>
    <dgm:pt modelId="{959EDB54-9683-469F-9AF3-A1B578984CD2}" type="pres">
      <dgm:prSet presAssocID="{DEB15269-033E-49EC-92E1-2FD0770380E3}" presName="Name21" presStyleCnt="0"/>
      <dgm:spPr/>
    </dgm:pt>
    <dgm:pt modelId="{D814E647-D8E0-48DF-B9ED-7A0C43AF5997}" type="pres">
      <dgm:prSet presAssocID="{DEB15269-033E-49EC-92E1-2FD0770380E3}" presName="level2Shape" presStyleLbl="node3" presStyleIdx="3" presStyleCnt="8"/>
      <dgm:spPr/>
    </dgm:pt>
    <dgm:pt modelId="{11977518-61A3-4D6A-BEEE-0E698E181A3D}" type="pres">
      <dgm:prSet presAssocID="{DEB15269-033E-49EC-92E1-2FD0770380E3}" presName="hierChild3" presStyleCnt="0"/>
      <dgm:spPr/>
    </dgm:pt>
    <dgm:pt modelId="{5A1BC5F5-C704-4ABE-8150-46F890068E1D}" type="pres">
      <dgm:prSet presAssocID="{0667181E-A135-4DF5-B455-5126ACF2E8D7}" presName="Name19" presStyleLbl="parChTrans1D2" presStyleIdx="4" presStyleCnt="7"/>
      <dgm:spPr/>
    </dgm:pt>
    <dgm:pt modelId="{D9A76A04-B23B-41B4-9357-3BC2C07D2FDB}" type="pres">
      <dgm:prSet presAssocID="{AE23867B-1585-4344-B16E-C2DF98AFA2B6}" presName="Name21" presStyleCnt="0"/>
      <dgm:spPr/>
    </dgm:pt>
    <dgm:pt modelId="{EF6E70E6-FE06-4993-91FF-757D8F04281A}" type="pres">
      <dgm:prSet presAssocID="{AE23867B-1585-4344-B16E-C2DF98AFA2B6}" presName="level2Shape" presStyleLbl="node2" presStyleIdx="4" presStyleCnt="7"/>
      <dgm:spPr/>
    </dgm:pt>
    <dgm:pt modelId="{8171A307-F3D3-40F7-8B5E-2C04453C9786}" type="pres">
      <dgm:prSet presAssocID="{AE23867B-1585-4344-B16E-C2DF98AFA2B6}" presName="hierChild3" presStyleCnt="0"/>
      <dgm:spPr/>
    </dgm:pt>
    <dgm:pt modelId="{C87C5B10-B364-490D-8ED6-23B76F333DD6}" type="pres">
      <dgm:prSet presAssocID="{67238957-302C-41A8-8A9A-A16AE25EAB61}" presName="Name19" presStyleLbl="parChTrans1D3" presStyleIdx="4" presStyleCnt="8"/>
      <dgm:spPr/>
    </dgm:pt>
    <dgm:pt modelId="{0598C54C-3014-41E1-B8AB-F960AF686C15}" type="pres">
      <dgm:prSet presAssocID="{6C80AE2C-25AF-4C29-82CA-BAD4E5F7B62C}" presName="Name21" presStyleCnt="0"/>
      <dgm:spPr/>
    </dgm:pt>
    <dgm:pt modelId="{2209D2BF-6DA9-4A34-8104-50C6C3273112}" type="pres">
      <dgm:prSet presAssocID="{6C80AE2C-25AF-4C29-82CA-BAD4E5F7B62C}" presName="level2Shape" presStyleLbl="node3" presStyleIdx="4" presStyleCnt="8"/>
      <dgm:spPr/>
    </dgm:pt>
    <dgm:pt modelId="{13B2EB09-5A4E-4075-918E-97E326AFB152}" type="pres">
      <dgm:prSet presAssocID="{6C80AE2C-25AF-4C29-82CA-BAD4E5F7B62C}" presName="hierChild3" presStyleCnt="0"/>
      <dgm:spPr/>
    </dgm:pt>
    <dgm:pt modelId="{F2D9AB4A-FAA1-40D0-BFEE-178117D63460}" type="pres">
      <dgm:prSet presAssocID="{6AD60ABB-9AFB-4328-BFF4-A287D27F9274}" presName="Name19" presStyleLbl="parChTrans1D2" presStyleIdx="5" presStyleCnt="7"/>
      <dgm:spPr/>
    </dgm:pt>
    <dgm:pt modelId="{A2D02F0E-45D2-4B6A-8E96-933AB55CB322}" type="pres">
      <dgm:prSet presAssocID="{C3658EE9-361E-4373-9BD0-9113A99D4888}" presName="Name21" presStyleCnt="0"/>
      <dgm:spPr/>
    </dgm:pt>
    <dgm:pt modelId="{54465637-B9A3-40EC-8009-D8D428723BD4}" type="pres">
      <dgm:prSet presAssocID="{C3658EE9-361E-4373-9BD0-9113A99D4888}" presName="level2Shape" presStyleLbl="node2" presStyleIdx="5" presStyleCnt="7"/>
      <dgm:spPr/>
    </dgm:pt>
    <dgm:pt modelId="{7B6608C4-5415-473D-A061-CFAE87B8B92A}" type="pres">
      <dgm:prSet presAssocID="{C3658EE9-361E-4373-9BD0-9113A99D4888}" presName="hierChild3" presStyleCnt="0"/>
      <dgm:spPr/>
    </dgm:pt>
    <dgm:pt modelId="{00D0E4C5-9F28-4809-BEA8-38397E0052E5}" type="pres">
      <dgm:prSet presAssocID="{062499A3-9372-40FB-B158-D80A4BE3CA5F}" presName="Name19" presStyleLbl="parChTrans1D3" presStyleIdx="5" presStyleCnt="8"/>
      <dgm:spPr/>
    </dgm:pt>
    <dgm:pt modelId="{DA2CEB3D-02A9-4BF0-953B-94BA78B2F648}" type="pres">
      <dgm:prSet presAssocID="{F1DD1459-D2B7-4B0F-A799-29D273DCA49C}" presName="Name21" presStyleCnt="0"/>
      <dgm:spPr/>
    </dgm:pt>
    <dgm:pt modelId="{D8BD608C-DD94-48B7-877F-EF1962E45311}" type="pres">
      <dgm:prSet presAssocID="{F1DD1459-D2B7-4B0F-A799-29D273DCA49C}" presName="level2Shape" presStyleLbl="node3" presStyleIdx="5" presStyleCnt="8"/>
      <dgm:spPr/>
    </dgm:pt>
    <dgm:pt modelId="{B394A675-7AB0-45E5-A939-9E24430F4E6A}" type="pres">
      <dgm:prSet presAssocID="{F1DD1459-D2B7-4B0F-A799-29D273DCA49C}" presName="hierChild3" presStyleCnt="0"/>
      <dgm:spPr/>
    </dgm:pt>
    <dgm:pt modelId="{D0A0011E-374F-429D-AABD-3124C0F04CBB}" type="pres">
      <dgm:prSet presAssocID="{2A590193-332A-4860-83C6-2D771FC87501}" presName="Name19" presStyleLbl="parChTrans1D2" presStyleIdx="6" presStyleCnt="7"/>
      <dgm:spPr/>
    </dgm:pt>
    <dgm:pt modelId="{95F0BD89-8835-4B2F-A894-1C71F0F275CE}" type="pres">
      <dgm:prSet presAssocID="{A98C4D9E-D5A6-44D6-B563-D1EF36ED0A6D}" presName="Name21" presStyleCnt="0"/>
      <dgm:spPr/>
    </dgm:pt>
    <dgm:pt modelId="{6528C225-E06F-4793-8E45-96BC2D94CF2A}" type="pres">
      <dgm:prSet presAssocID="{A98C4D9E-D5A6-44D6-B563-D1EF36ED0A6D}" presName="level2Shape" presStyleLbl="node2" presStyleIdx="6" presStyleCnt="7"/>
      <dgm:spPr/>
    </dgm:pt>
    <dgm:pt modelId="{7ECDAC68-D921-4BFF-A109-4F73467533F1}" type="pres">
      <dgm:prSet presAssocID="{A98C4D9E-D5A6-44D6-B563-D1EF36ED0A6D}" presName="hierChild3" presStyleCnt="0"/>
      <dgm:spPr/>
    </dgm:pt>
    <dgm:pt modelId="{BD5C522E-8068-469C-92EB-DE8E442F4B9F}" type="pres">
      <dgm:prSet presAssocID="{D8809F12-188F-458E-9C8F-5DC110A8FB97}" presName="Name19" presStyleLbl="parChTrans1D3" presStyleIdx="6" presStyleCnt="8"/>
      <dgm:spPr/>
    </dgm:pt>
    <dgm:pt modelId="{3A65F63E-3322-4E7A-8097-B52F74AD1F39}" type="pres">
      <dgm:prSet presAssocID="{3A57A135-2E15-498B-9A32-E6195A47485F}" presName="Name21" presStyleCnt="0"/>
      <dgm:spPr/>
    </dgm:pt>
    <dgm:pt modelId="{DADDE6CD-B6B6-44C4-897F-9F9027E4C580}" type="pres">
      <dgm:prSet presAssocID="{3A57A135-2E15-498B-9A32-E6195A47485F}" presName="level2Shape" presStyleLbl="node3" presStyleIdx="6" presStyleCnt="8"/>
      <dgm:spPr/>
    </dgm:pt>
    <dgm:pt modelId="{0C804EDD-1FF7-4D3C-A153-930DBCAC6633}" type="pres">
      <dgm:prSet presAssocID="{3A57A135-2E15-498B-9A32-E6195A47485F}" presName="hierChild3" presStyleCnt="0"/>
      <dgm:spPr/>
    </dgm:pt>
    <dgm:pt modelId="{A2C0CB41-330D-41D0-8CEE-51D05115DD90}" type="pres">
      <dgm:prSet presAssocID="{949C71C5-844B-458B-8583-B2E0D94BE929}" presName="Name19" presStyleLbl="parChTrans1D4" presStyleIdx="0" presStyleCnt="2"/>
      <dgm:spPr/>
    </dgm:pt>
    <dgm:pt modelId="{50417D7B-FE20-4444-91C2-EF45F02E8B50}" type="pres">
      <dgm:prSet presAssocID="{F4470851-7C9F-4319-84DB-3AB0AE3A65F3}" presName="Name21" presStyleCnt="0"/>
      <dgm:spPr/>
    </dgm:pt>
    <dgm:pt modelId="{C194EEAF-3F65-4792-A9F6-5B920688E4F4}" type="pres">
      <dgm:prSet presAssocID="{F4470851-7C9F-4319-84DB-3AB0AE3A65F3}" presName="level2Shape" presStyleLbl="node4" presStyleIdx="0" presStyleCnt="2"/>
      <dgm:spPr/>
    </dgm:pt>
    <dgm:pt modelId="{9743ECA0-B2CF-4CC4-9642-787EAFA7F9B6}" type="pres">
      <dgm:prSet presAssocID="{F4470851-7C9F-4319-84DB-3AB0AE3A65F3}" presName="hierChild3" presStyleCnt="0"/>
      <dgm:spPr/>
    </dgm:pt>
    <dgm:pt modelId="{B7975B77-6BD9-464D-98D6-014ECD8D6539}" type="pres">
      <dgm:prSet presAssocID="{438FCA50-23BE-4E50-BB23-0C609CC1C812}" presName="Name19" presStyleLbl="parChTrans1D3" presStyleIdx="7" presStyleCnt="8"/>
      <dgm:spPr/>
    </dgm:pt>
    <dgm:pt modelId="{73813A8A-B4B9-4905-B178-0F5B879BAE7B}" type="pres">
      <dgm:prSet presAssocID="{45F446C9-9F52-41CE-8203-CB83C9B41E15}" presName="Name21" presStyleCnt="0"/>
      <dgm:spPr/>
    </dgm:pt>
    <dgm:pt modelId="{AFD24D2A-4D12-4783-B7D9-7757B01C880A}" type="pres">
      <dgm:prSet presAssocID="{45F446C9-9F52-41CE-8203-CB83C9B41E15}" presName="level2Shape" presStyleLbl="node3" presStyleIdx="7" presStyleCnt="8"/>
      <dgm:spPr/>
    </dgm:pt>
    <dgm:pt modelId="{EE895582-39EE-4BE5-8EB3-0850C969D333}" type="pres">
      <dgm:prSet presAssocID="{45F446C9-9F52-41CE-8203-CB83C9B41E15}" presName="hierChild3" presStyleCnt="0"/>
      <dgm:spPr/>
    </dgm:pt>
    <dgm:pt modelId="{5264B63D-6573-44FD-95A2-A18321A2EC06}" type="pres">
      <dgm:prSet presAssocID="{2C0AA7FD-1612-4B8B-A7D2-FDE146A75623}" presName="Name19" presStyleLbl="parChTrans1D4" presStyleIdx="1" presStyleCnt="2"/>
      <dgm:spPr/>
    </dgm:pt>
    <dgm:pt modelId="{C5819066-F16B-4FFD-BC89-89538E49214C}" type="pres">
      <dgm:prSet presAssocID="{1F64110F-13C9-46F6-885B-C3EA2E852CB2}" presName="Name21" presStyleCnt="0"/>
      <dgm:spPr/>
    </dgm:pt>
    <dgm:pt modelId="{64C2D785-D860-4E2A-A8C7-2E8AB73F9C89}" type="pres">
      <dgm:prSet presAssocID="{1F64110F-13C9-46F6-885B-C3EA2E852CB2}" presName="level2Shape" presStyleLbl="node4" presStyleIdx="1" presStyleCnt="2"/>
      <dgm:spPr/>
    </dgm:pt>
    <dgm:pt modelId="{D41D1A71-0299-4C61-9540-E5DB6ACE372E}" type="pres">
      <dgm:prSet presAssocID="{1F64110F-13C9-46F6-885B-C3EA2E852CB2}" presName="hierChild3" presStyleCnt="0"/>
      <dgm:spPr/>
    </dgm:pt>
    <dgm:pt modelId="{8CD5012D-FFFC-457F-AD8A-782F25E9B16C}" type="pres">
      <dgm:prSet presAssocID="{7F55F8ED-B476-4FCF-A16B-FC8DCB2D7823}" presName="bgShapesFlow" presStyleCnt="0"/>
      <dgm:spPr/>
    </dgm:pt>
  </dgm:ptLst>
  <dgm:cxnLst>
    <dgm:cxn modelId="{CC89D800-510D-4F94-9660-31FEDFCDCBDE}" type="presOf" srcId="{6AD60ABB-9AFB-4328-BFF4-A287D27F9274}" destId="{F2D9AB4A-FAA1-40D0-BFEE-178117D63460}" srcOrd="0" destOrd="0" presId="urn:microsoft.com/office/officeart/2005/8/layout/hierarchy6"/>
    <dgm:cxn modelId="{D6D39703-A17E-4BF0-8C83-46E16F0652C6}" srcId="{03BC42E8-1582-46F4-A24D-B25B1C1624D1}" destId="{DF508EE5-879A-4B5B-9056-AD664CD6D289}" srcOrd="0" destOrd="0" parTransId="{9502F021-2CDD-487D-A15D-E61B41B041A7}" sibTransId="{ED2C4DB4-87A4-49F9-93D6-E6CAC332FC64}"/>
    <dgm:cxn modelId="{45267C04-19B9-4236-BC34-D04C634FAB50}" srcId="{43D0993E-A55E-4480-B1E4-852ED7F90EC4}" destId="{C3658EE9-361E-4373-9BD0-9113A99D4888}" srcOrd="5" destOrd="0" parTransId="{6AD60ABB-9AFB-4328-BFF4-A287D27F9274}" sibTransId="{D3D9C8EE-5979-4C46-80FD-B570523423B2}"/>
    <dgm:cxn modelId="{7DCB3F05-154A-44EA-9E25-3DDFD12AA136}" type="presOf" srcId="{062499A3-9372-40FB-B158-D80A4BE3CA5F}" destId="{00D0E4C5-9F28-4809-BEA8-38397E0052E5}" srcOrd="0" destOrd="0" presId="urn:microsoft.com/office/officeart/2005/8/layout/hierarchy6"/>
    <dgm:cxn modelId="{18802A0C-964A-435C-9775-C6F76E924E06}" type="presOf" srcId="{D8809F12-188F-458E-9C8F-5DC110A8FB97}" destId="{BD5C522E-8068-469C-92EB-DE8E442F4B9F}" srcOrd="0" destOrd="0" presId="urn:microsoft.com/office/officeart/2005/8/layout/hierarchy6"/>
    <dgm:cxn modelId="{1391B70C-BE34-463E-9C1D-2E827695AA3C}" type="presOf" srcId="{AE23867B-1585-4344-B16E-C2DF98AFA2B6}" destId="{EF6E70E6-FE06-4993-91FF-757D8F04281A}" srcOrd="0" destOrd="0" presId="urn:microsoft.com/office/officeart/2005/8/layout/hierarchy6"/>
    <dgm:cxn modelId="{1FA5590F-D660-439A-945D-054B934856FB}" srcId="{68E7D742-76AA-4425-AF7F-B3BAF9E822D3}" destId="{9E834DFA-64E6-4544-9829-A1D1C540B704}" srcOrd="0" destOrd="0" parTransId="{50E63DE4-A30A-4838-A356-33B3DDBC1AE9}" sibTransId="{9A32C2BE-6BF7-41AD-A309-21B86A199A88}"/>
    <dgm:cxn modelId="{ED56EA1B-2887-4505-A7D9-ECA1C49242E1}" srcId="{AE23867B-1585-4344-B16E-C2DF98AFA2B6}" destId="{6C80AE2C-25AF-4C29-82CA-BAD4E5F7B62C}" srcOrd="0" destOrd="0" parTransId="{67238957-302C-41A8-8A9A-A16AE25EAB61}" sibTransId="{B5B94023-E8AF-4FFA-8CA3-E8B9F5804501}"/>
    <dgm:cxn modelId="{3035131E-6573-4BF2-8B9C-4B282D84639D}" type="presOf" srcId="{3A57A135-2E15-498B-9A32-E6195A47485F}" destId="{DADDE6CD-B6B6-44C4-897F-9F9027E4C580}" srcOrd="0" destOrd="0" presId="urn:microsoft.com/office/officeart/2005/8/layout/hierarchy6"/>
    <dgm:cxn modelId="{C3E95722-F041-4134-AAE7-D1531694C3B7}" type="presOf" srcId="{DEB15269-033E-49EC-92E1-2FD0770380E3}" destId="{D814E647-D8E0-48DF-B9ED-7A0C43AF5997}" srcOrd="0" destOrd="0" presId="urn:microsoft.com/office/officeart/2005/8/layout/hierarchy6"/>
    <dgm:cxn modelId="{7A765626-DC1C-4C2C-988C-9C11F78CFCA6}" type="presOf" srcId="{961330FA-6017-482A-B4FB-277326ABFD40}" destId="{29577871-2F5F-4522-8840-F5A3D8F490F6}" srcOrd="0" destOrd="0" presId="urn:microsoft.com/office/officeart/2005/8/layout/hierarchy6"/>
    <dgm:cxn modelId="{FFF1BE26-9F08-4746-8B1E-9355A6D6FE0A}" type="presOf" srcId="{7F55F8ED-B476-4FCF-A16B-FC8DCB2D7823}" destId="{DCDD008A-2032-4E25-86A7-A032473521A7}" srcOrd="0" destOrd="0" presId="urn:microsoft.com/office/officeart/2005/8/layout/hierarchy6"/>
    <dgm:cxn modelId="{A142B229-1226-4532-A8C7-4009AC604C1B}" type="presOf" srcId="{7C5F91FA-A648-47FF-A79D-F7DBBB227D78}" destId="{82A13A71-1A60-468A-8D42-AE4EA3F4ABF9}" srcOrd="0" destOrd="0" presId="urn:microsoft.com/office/officeart/2005/8/layout/hierarchy6"/>
    <dgm:cxn modelId="{45ACFE2B-7A4E-4FED-B199-61BD4D9327EC}" srcId="{43D0993E-A55E-4480-B1E4-852ED7F90EC4}" destId="{AE23867B-1585-4344-B16E-C2DF98AFA2B6}" srcOrd="4" destOrd="0" parTransId="{0667181E-A135-4DF5-B455-5126ACF2E8D7}" sibTransId="{4EE29776-B626-4853-823D-BED8B474A752}"/>
    <dgm:cxn modelId="{40230A2C-C9B1-4EC9-8AC1-A00C31876368}" type="presOf" srcId="{DF508EE5-879A-4B5B-9056-AD664CD6D289}" destId="{A1098922-244C-4D82-806B-224D6C797163}" srcOrd="0" destOrd="0" presId="urn:microsoft.com/office/officeart/2005/8/layout/hierarchy6"/>
    <dgm:cxn modelId="{D086E934-CE50-476C-B0C1-609E766B58F4}" type="presOf" srcId="{A98C4D9E-D5A6-44D6-B563-D1EF36ED0A6D}" destId="{6528C225-E06F-4793-8E45-96BC2D94CF2A}" srcOrd="0" destOrd="0" presId="urn:microsoft.com/office/officeart/2005/8/layout/hierarchy6"/>
    <dgm:cxn modelId="{E040545D-3E9D-4FDA-95E1-1CD1FD0CA57F}" type="presOf" srcId="{7C15F9F3-A0DE-493C-8A16-E0277F57A8C2}" destId="{D91636F6-71D0-41BD-A2FA-D00885F25448}" srcOrd="0" destOrd="0" presId="urn:microsoft.com/office/officeart/2005/8/layout/hierarchy6"/>
    <dgm:cxn modelId="{56E4ED5D-4963-41FB-BFCD-CCBB3625F4B5}" type="presOf" srcId="{F4470851-7C9F-4319-84DB-3AB0AE3A65F3}" destId="{C194EEAF-3F65-4792-A9F6-5B920688E4F4}" srcOrd="0" destOrd="0" presId="urn:microsoft.com/office/officeart/2005/8/layout/hierarchy6"/>
    <dgm:cxn modelId="{DCDC145E-2268-4663-98A2-8769BFDC2A7A}" srcId="{A98C4D9E-D5A6-44D6-B563-D1EF36ED0A6D}" destId="{3A57A135-2E15-498B-9A32-E6195A47485F}" srcOrd="0" destOrd="0" parTransId="{D8809F12-188F-458E-9C8F-5DC110A8FB97}" sibTransId="{99687E32-4744-4189-9A16-4F849EE56EEE}"/>
    <dgm:cxn modelId="{7970F362-7F8B-4B28-B610-58C9DD071CAE}" type="presOf" srcId="{1FF3DF31-BE0A-4FAC-9E49-78BBDC8AB19E}" destId="{ABFC1C3A-8203-4835-8468-D6B994E0A844}" srcOrd="0" destOrd="0" presId="urn:microsoft.com/office/officeart/2005/8/layout/hierarchy6"/>
    <dgm:cxn modelId="{5D6B1165-BFC2-47F8-9B2C-EE2582752521}" srcId="{43D0993E-A55E-4480-B1E4-852ED7F90EC4}" destId="{A98C4D9E-D5A6-44D6-B563-D1EF36ED0A6D}" srcOrd="6" destOrd="0" parTransId="{2A590193-332A-4860-83C6-2D771FC87501}" sibTransId="{7EB96678-EDFE-44BF-95E8-48D0BE4D971C}"/>
    <dgm:cxn modelId="{EBEE8965-34E2-4269-BFE4-F007E3239F98}" type="presOf" srcId="{68E7D742-76AA-4425-AF7F-B3BAF9E822D3}" destId="{8756A72B-A5DE-442A-8FD9-A3474D0C2681}" srcOrd="0" destOrd="0" presId="urn:microsoft.com/office/officeart/2005/8/layout/hierarchy6"/>
    <dgm:cxn modelId="{E11C3046-D4C2-4933-95CA-E3EB2A902197}" srcId="{43D0993E-A55E-4480-B1E4-852ED7F90EC4}" destId="{03BC42E8-1582-46F4-A24D-B25B1C1624D1}" srcOrd="2" destOrd="0" parTransId="{7C15F9F3-A0DE-493C-8A16-E0277F57A8C2}" sibTransId="{09290599-E94F-4C96-9C88-D3B3403DFC0D}"/>
    <dgm:cxn modelId="{2B186D49-B1C4-45CA-90EE-5BF4063E6737}" srcId="{43D0993E-A55E-4480-B1E4-852ED7F90EC4}" destId="{BC59D00D-6BA2-4219-BC83-DDF900E211CE}" srcOrd="0" destOrd="0" parTransId="{1FF3DF31-BE0A-4FAC-9E49-78BBDC8AB19E}" sibTransId="{6B286467-23F8-49CE-A66C-9E6736F01237}"/>
    <dgm:cxn modelId="{825BFB6A-E36F-4787-97DE-BFA3FFDB29BD}" srcId="{43D0993E-A55E-4480-B1E4-852ED7F90EC4}" destId="{9386AE06-274B-4E74-90F7-50A2CF66BC64}" srcOrd="3" destOrd="0" parTransId="{961330FA-6017-482A-B4FB-277326ABFD40}" sibTransId="{4401D1D0-F3A3-4F37-84E1-0ED883069A1C}"/>
    <dgm:cxn modelId="{D79F014B-2CB5-43DC-A90E-0C1226D83D88}" type="presOf" srcId="{9502F021-2CDD-487D-A15D-E61B41B041A7}" destId="{CED8A0C8-BA5F-4A9E-8C1E-56CEFED52DF4}" srcOrd="0" destOrd="0" presId="urn:microsoft.com/office/officeart/2005/8/layout/hierarchy6"/>
    <dgm:cxn modelId="{289C6674-F00B-49B4-8914-F998C8F6A9C8}" type="presOf" srcId="{E5E334FD-1BC2-4B40-A9C7-FBEF6BD9F1AF}" destId="{68AE36F6-621A-48BB-A1FD-CEF03C77FAFF}" srcOrd="0" destOrd="0" presId="urn:microsoft.com/office/officeart/2005/8/layout/hierarchy6"/>
    <dgm:cxn modelId="{BFBCC556-EF12-44D3-8FEC-1F0A20407B82}" type="presOf" srcId="{BC38A3BE-7697-4AAA-8146-C15EE078BA44}" destId="{F21AF903-2451-45D1-899B-400CB91826FB}" srcOrd="0" destOrd="0" presId="urn:microsoft.com/office/officeart/2005/8/layout/hierarchy6"/>
    <dgm:cxn modelId="{141C257B-E458-4C3D-B82E-87B6537EBB44}" type="presOf" srcId="{1F64110F-13C9-46F6-885B-C3EA2E852CB2}" destId="{64C2D785-D860-4E2A-A8C7-2E8AB73F9C89}" srcOrd="0" destOrd="0" presId="urn:microsoft.com/office/officeart/2005/8/layout/hierarchy6"/>
    <dgm:cxn modelId="{AB5CCC8B-62E2-4131-BF29-4617B749E174}" type="presOf" srcId="{949C71C5-844B-458B-8583-B2E0D94BE929}" destId="{A2C0CB41-330D-41D0-8CEE-51D05115DD90}" srcOrd="0" destOrd="0" presId="urn:microsoft.com/office/officeart/2005/8/layout/hierarchy6"/>
    <dgm:cxn modelId="{DC4FAD8F-9A53-40F9-BD47-BB3133DABB81}" type="presOf" srcId="{CAC142D6-57A7-4C90-8085-8EC7803C08F3}" destId="{C89C98E7-DA94-4105-9C8C-9EC6E8ED53B3}" srcOrd="0" destOrd="0" presId="urn:microsoft.com/office/officeart/2005/8/layout/hierarchy6"/>
    <dgm:cxn modelId="{9A2F0A92-7EA8-435C-93D2-0DD06FD4958B}" type="presOf" srcId="{45F446C9-9F52-41CE-8203-CB83C9B41E15}" destId="{AFD24D2A-4D12-4783-B7D9-7757B01C880A}" srcOrd="0" destOrd="0" presId="urn:microsoft.com/office/officeart/2005/8/layout/hierarchy6"/>
    <dgm:cxn modelId="{0C215C9C-8B5E-47EA-ADAA-1CFEA25E2F66}" type="presOf" srcId="{C3658EE9-361E-4373-9BD0-9113A99D4888}" destId="{54465637-B9A3-40EC-8009-D8D428723BD4}" srcOrd="0" destOrd="0" presId="urn:microsoft.com/office/officeart/2005/8/layout/hierarchy6"/>
    <dgm:cxn modelId="{0A6BBB9E-85F4-405D-909E-F693E47FD622}" srcId="{C3658EE9-361E-4373-9BD0-9113A99D4888}" destId="{F1DD1459-D2B7-4B0F-A799-29D273DCA49C}" srcOrd="0" destOrd="0" parTransId="{062499A3-9372-40FB-B158-D80A4BE3CA5F}" sibTransId="{D5F03506-AD56-4123-8A59-24EDCF71AE5E}"/>
    <dgm:cxn modelId="{D9174FA9-B8B7-4F6E-97DC-438CB21CB7A4}" srcId="{43D0993E-A55E-4480-B1E4-852ED7F90EC4}" destId="{68E7D742-76AA-4425-AF7F-B3BAF9E822D3}" srcOrd="1" destOrd="0" parTransId="{BC38A3BE-7697-4AAA-8146-C15EE078BA44}" sibTransId="{ECE629DF-EEA8-48B6-B200-BCFD334F5DD6}"/>
    <dgm:cxn modelId="{71E7E4A9-A07A-43E7-AAB1-2AD36E5466F8}" srcId="{45F446C9-9F52-41CE-8203-CB83C9B41E15}" destId="{1F64110F-13C9-46F6-885B-C3EA2E852CB2}" srcOrd="0" destOrd="0" parTransId="{2C0AA7FD-1612-4B8B-A7D2-FDE146A75623}" sibTransId="{2CA14B02-A06B-4A18-929E-397881919FE4}"/>
    <dgm:cxn modelId="{C57766B6-2944-4F0E-A48E-32229CCF4080}" type="presOf" srcId="{BC59D00D-6BA2-4219-BC83-DDF900E211CE}" destId="{EDC8B829-DA57-437E-BD55-1C1C1ED60FF6}" srcOrd="0" destOrd="0" presId="urn:microsoft.com/office/officeart/2005/8/layout/hierarchy6"/>
    <dgm:cxn modelId="{0527EBB6-A68D-4F79-B5C1-4F9560E5453B}" srcId="{3A57A135-2E15-498B-9A32-E6195A47485F}" destId="{F4470851-7C9F-4319-84DB-3AB0AE3A65F3}" srcOrd="0" destOrd="0" parTransId="{949C71C5-844B-458B-8583-B2E0D94BE929}" sibTransId="{5AF3E8A6-2B7A-43AA-96ED-C95F798DB0E1}"/>
    <dgm:cxn modelId="{1C4DB4B7-C569-463B-8EB1-22D4B8DB75A5}" type="presOf" srcId="{2A590193-332A-4860-83C6-2D771FC87501}" destId="{D0A0011E-374F-429D-AABD-3124C0F04CBB}" srcOrd="0" destOrd="0" presId="urn:microsoft.com/office/officeart/2005/8/layout/hierarchy6"/>
    <dgm:cxn modelId="{D9EE15C4-B0EF-48DB-B0F7-D41B108D4150}" type="presOf" srcId="{6C80AE2C-25AF-4C29-82CA-BAD4E5F7B62C}" destId="{2209D2BF-6DA9-4A34-8104-50C6C3273112}" srcOrd="0" destOrd="0" presId="urn:microsoft.com/office/officeart/2005/8/layout/hierarchy6"/>
    <dgm:cxn modelId="{CE7F61C9-3FBC-4CB4-9875-E4C9793250D7}" type="presOf" srcId="{03BC42E8-1582-46F4-A24D-B25B1C1624D1}" destId="{7037A0A6-5FE7-4277-9C4C-82128509CD6B}" srcOrd="0" destOrd="0" presId="urn:microsoft.com/office/officeart/2005/8/layout/hierarchy6"/>
    <dgm:cxn modelId="{21FCAACF-A9E8-4909-A4B2-E0E90BDB0F79}" type="presOf" srcId="{9E834DFA-64E6-4544-9829-A1D1C540B704}" destId="{AEDCF554-E194-495C-A96E-6BC5F38BD21E}" srcOrd="0" destOrd="0" presId="urn:microsoft.com/office/officeart/2005/8/layout/hierarchy6"/>
    <dgm:cxn modelId="{394970D8-0EA1-4E05-88BC-1882A1234AA8}" type="presOf" srcId="{0667181E-A135-4DF5-B455-5126ACF2E8D7}" destId="{5A1BC5F5-C704-4ABE-8150-46F890068E1D}" srcOrd="0" destOrd="0" presId="urn:microsoft.com/office/officeart/2005/8/layout/hierarchy6"/>
    <dgm:cxn modelId="{EA367CD8-F90E-414A-AE40-F64A8BF37378}" srcId="{7F55F8ED-B476-4FCF-A16B-FC8DCB2D7823}" destId="{43D0993E-A55E-4480-B1E4-852ED7F90EC4}" srcOrd="0" destOrd="0" parTransId="{2E12EB1A-8A78-4BC8-B9E6-112B827D431F}" sibTransId="{FCB2CDEA-A9B6-4DD0-B7F4-67DC9842FE0A}"/>
    <dgm:cxn modelId="{79E718DA-74F3-4B87-996C-70C75CBBBF29}" srcId="{9386AE06-274B-4E74-90F7-50A2CF66BC64}" destId="{DEB15269-033E-49EC-92E1-2FD0770380E3}" srcOrd="0" destOrd="0" parTransId="{CAC142D6-57A7-4C90-8085-8EC7803C08F3}" sibTransId="{2CD33F0F-A252-4CB0-86A7-2FD47D4C889C}"/>
    <dgm:cxn modelId="{1533E6DB-B607-4D09-AFC8-795FDDA6DF0B}" type="presOf" srcId="{43D0993E-A55E-4480-B1E4-852ED7F90EC4}" destId="{5F447521-8163-4616-9513-F6625566E738}" srcOrd="0" destOrd="0" presId="urn:microsoft.com/office/officeart/2005/8/layout/hierarchy6"/>
    <dgm:cxn modelId="{305476DD-67A9-47F9-8B98-E2936ACEB6EF}" srcId="{BC59D00D-6BA2-4219-BC83-DDF900E211CE}" destId="{E5E334FD-1BC2-4B40-A9C7-FBEF6BD9F1AF}" srcOrd="0" destOrd="0" parTransId="{7C5F91FA-A648-47FF-A79D-F7DBBB227D78}" sibTransId="{BF25BF54-8A44-461C-97B3-D4CAA0D5948E}"/>
    <dgm:cxn modelId="{05EE9BE6-D4DB-4722-8384-08EBAE781367}" type="presOf" srcId="{2C0AA7FD-1612-4B8B-A7D2-FDE146A75623}" destId="{5264B63D-6573-44FD-95A2-A18321A2EC06}" srcOrd="0" destOrd="0" presId="urn:microsoft.com/office/officeart/2005/8/layout/hierarchy6"/>
    <dgm:cxn modelId="{2D9B0BEB-25B2-424A-B44F-5F7BBAD19ABB}" srcId="{A98C4D9E-D5A6-44D6-B563-D1EF36ED0A6D}" destId="{45F446C9-9F52-41CE-8203-CB83C9B41E15}" srcOrd="1" destOrd="0" parTransId="{438FCA50-23BE-4E50-BB23-0C609CC1C812}" sibTransId="{0BC19665-F1A7-4B74-8A6A-D7E995561441}"/>
    <dgm:cxn modelId="{77F244F5-BCE8-4791-AB0D-D3EF24C0C275}" type="presOf" srcId="{50E63DE4-A30A-4838-A356-33B3DDBC1AE9}" destId="{98733BE1-349D-486F-B3B9-0380967F268B}" srcOrd="0" destOrd="0" presId="urn:microsoft.com/office/officeart/2005/8/layout/hierarchy6"/>
    <dgm:cxn modelId="{EEF232F7-DA94-47E4-966C-9FDA97FC8E25}" type="presOf" srcId="{F1DD1459-D2B7-4B0F-A799-29D273DCA49C}" destId="{D8BD608C-DD94-48B7-877F-EF1962E45311}" srcOrd="0" destOrd="0" presId="urn:microsoft.com/office/officeart/2005/8/layout/hierarchy6"/>
    <dgm:cxn modelId="{78BE53F7-A218-4DEF-8D8B-78F692AF9316}" type="presOf" srcId="{9386AE06-274B-4E74-90F7-50A2CF66BC64}" destId="{E3355ABA-F49C-46A2-8F75-08AA496787C3}" srcOrd="0" destOrd="0" presId="urn:microsoft.com/office/officeart/2005/8/layout/hierarchy6"/>
    <dgm:cxn modelId="{634DC0F7-92E6-418B-B6FD-D51C9137DC3A}" type="presOf" srcId="{67238957-302C-41A8-8A9A-A16AE25EAB61}" destId="{C87C5B10-B364-490D-8ED6-23B76F333DD6}" srcOrd="0" destOrd="0" presId="urn:microsoft.com/office/officeart/2005/8/layout/hierarchy6"/>
    <dgm:cxn modelId="{3D1BB5FA-AADA-48AD-87FD-C742CB3F344F}" type="presOf" srcId="{438FCA50-23BE-4E50-BB23-0C609CC1C812}" destId="{B7975B77-6BD9-464D-98D6-014ECD8D6539}" srcOrd="0" destOrd="0" presId="urn:microsoft.com/office/officeart/2005/8/layout/hierarchy6"/>
    <dgm:cxn modelId="{D45368BF-4D23-4E66-AF30-443F5535A449}" type="presParOf" srcId="{DCDD008A-2032-4E25-86A7-A032473521A7}" destId="{27B6EE1F-1AB4-489B-8FFA-5C0ECFE0091E}" srcOrd="0" destOrd="0" presId="urn:microsoft.com/office/officeart/2005/8/layout/hierarchy6"/>
    <dgm:cxn modelId="{F6413DF2-A60F-434E-ADAC-8E1F8E6280C1}" type="presParOf" srcId="{27B6EE1F-1AB4-489B-8FFA-5C0ECFE0091E}" destId="{F1B30251-89FE-47F3-8A11-53985A6F7675}" srcOrd="0" destOrd="0" presId="urn:microsoft.com/office/officeart/2005/8/layout/hierarchy6"/>
    <dgm:cxn modelId="{1611A4FC-A965-42EA-A865-1D6B70333697}" type="presParOf" srcId="{F1B30251-89FE-47F3-8A11-53985A6F7675}" destId="{BFDC729F-E45F-4A4C-B764-1AAED4EC92E1}" srcOrd="0" destOrd="0" presId="urn:microsoft.com/office/officeart/2005/8/layout/hierarchy6"/>
    <dgm:cxn modelId="{9DA0DABC-AF97-4F8D-9A29-D7BE9FEAD9DE}" type="presParOf" srcId="{BFDC729F-E45F-4A4C-B764-1AAED4EC92E1}" destId="{5F447521-8163-4616-9513-F6625566E738}" srcOrd="0" destOrd="0" presId="urn:microsoft.com/office/officeart/2005/8/layout/hierarchy6"/>
    <dgm:cxn modelId="{56377F5D-393A-4F62-A77A-B8601EEDEB68}" type="presParOf" srcId="{BFDC729F-E45F-4A4C-B764-1AAED4EC92E1}" destId="{70B59204-9256-47B5-9F2B-4C7ED32A882A}" srcOrd="1" destOrd="0" presId="urn:microsoft.com/office/officeart/2005/8/layout/hierarchy6"/>
    <dgm:cxn modelId="{BC7C8147-8269-48A7-A4D9-8E78E6039E88}" type="presParOf" srcId="{70B59204-9256-47B5-9F2B-4C7ED32A882A}" destId="{ABFC1C3A-8203-4835-8468-D6B994E0A844}" srcOrd="0" destOrd="0" presId="urn:microsoft.com/office/officeart/2005/8/layout/hierarchy6"/>
    <dgm:cxn modelId="{A45DF0F7-5B88-4C1C-97F1-2B37155656B2}" type="presParOf" srcId="{70B59204-9256-47B5-9F2B-4C7ED32A882A}" destId="{F8664630-D68A-42C2-8D06-B2429F03828F}" srcOrd="1" destOrd="0" presId="urn:microsoft.com/office/officeart/2005/8/layout/hierarchy6"/>
    <dgm:cxn modelId="{68B3373C-5C99-4DAB-9CBB-6C9847F32D31}" type="presParOf" srcId="{F8664630-D68A-42C2-8D06-B2429F03828F}" destId="{EDC8B829-DA57-437E-BD55-1C1C1ED60FF6}" srcOrd="0" destOrd="0" presId="urn:microsoft.com/office/officeart/2005/8/layout/hierarchy6"/>
    <dgm:cxn modelId="{F39525D8-8C8F-41C9-8218-BBCBE1624AD3}" type="presParOf" srcId="{F8664630-D68A-42C2-8D06-B2429F03828F}" destId="{5D705609-E754-4E46-9381-B12C74A09BB9}" srcOrd="1" destOrd="0" presId="urn:microsoft.com/office/officeart/2005/8/layout/hierarchy6"/>
    <dgm:cxn modelId="{DC1722A6-7E52-4C24-9331-1E3AA365EB2C}" type="presParOf" srcId="{5D705609-E754-4E46-9381-B12C74A09BB9}" destId="{82A13A71-1A60-468A-8D42-AE4EA3F4ABF9}" srcOrd="0" destOrd="0" presId="urn:microsoft.com/office/officeart/2005/8/layout/hierarchy6"/>
    <dgm:cxn modelId="{ABBEC515-4EC5-4117-A90B-34F2AD8B91C4}" type="presParOf" srcId="{5D705609-E754-4E46-9381-B12C74A09BB9}" destId="{711B44CD-7E38-4743-AAB1-0ACA4A0C8FF2}" srcOrd="1" destOrd="0" presId="urn:microsoft.com/office/officeart/2005/8/layout/hierarchy6"/>
    <dgm:cxn modelId="{AFF21408-119C-48A7-932F-2ABB3217BB5D}" type="presParOf" srcId="{711B44CD-7E38-4743-AAB1-0ACA4A0C8FF2}" destId="{68AE36F6-621A-48BB-A1FD-CEF03C77FAFF}" srcOrd="0" destOrd="0" presId="urn:microsoft.com/office/officeart/2005/8/layout/hierarchy6"/>
    <dgm:cxn modelId="{39A6F94E-57AA-4D7E-80DC-A96D1A52D1DF}" type="presParOf" srcId="{711B44CD-7E38-4743-AAB1-0ACA4A0C8FF2}" destId="{CD3AC967-E446-42DE-8DC3-F85D3C3DE6B2}" srcOrd="1" destOrd="0" presId="urn:microsoft.com/office/officeart/2005/8/layout/hierarchy6"/>
    <dgm:cxn modelId="{96B77CFE-9071-4A87-9B7F-9F9DA4A095E3}" type="presParOf" srcId="{70B59204-9256-47B5-9F2B-4C7ED32A882A}" destId="{F21AF903-2451-45D1-899B-400CB91826FB}" srcOrd="2" destOrd="0" presId="urn:microsoft.com/office/officeart/2005/8/layout/hierarchy6"/>
    <dgm:cxn modelId="{5477A1D9-10C2-4D65-AEB5-25449B392100}" type="presParOf" srcId="{70B59204-9256-47B5-9F2B-4C7ED32A882A}" destId="{D5433CCE-0E7C-4D76-81B0-3802896F3674}" srcOrd="3" destOrd="0" presId="urn:microsoft.com/office/officeart/2005/8/layout/hierarchy6"/>
    <dgm:cxn modelId="{5E7D8B99-0DA9-46E0-85C6-87A38EF23F6A}" type="presParOf" srcId="{D5433CCE-0E7C-4D76-81B0-3802896F3674}" destId="{8756A72B-A5DE-442A-8FD9-A3474D0C2681}" srcOrd="0" destOrd="0" presId="urn:microsoft.com/office/officeart/2005/8/layout/hierarchy6"/>
    <dgm:cxn modelId="{B3607D06-098E-430B-8132-158DA596C4EF}" type="presParOf" srcId="{D5433CCE-0E7C-4D76-81B0-3802896F3674}" destId="{584D00D9-B11A-46DE-B962-D39F32508A34}" srcOrd="1" destOrd="0" presId="urn:microsoft.com/office/officeart/2005/8/layout/hierarchy6"/>
    <dgm:cxn modelId="{9DFC428B-8366-4871-B5AD-3F82D4211C74}" type="presParOf" srcId="{584D00D9-B11A-46DE-B962-D39F32508A34}" destId="{98733BE1-349D-486F-B3B9-0380967F268B}" srcOrd="0" destOrd="0" presId="urn:microsoft.com/office/officeart/2005/8/layout/hierarchy6"/>
    <dgm:cxn modelId="{10FEB578-6770-4F85-8E31-F0FB86EC76ED}" type="presParOf" srcId="{584D00D9-B11A-46DE-B962-D39F32508A34}" destId="{82ACEAA7-228B-4032-8282-E5AD006BAC1F}" srcOrd="1" destOrd="0" presId="urn:microsoft.com/office/officeart/2005/8/layout/hierarchy6"/>
    <dgm:cxn modelId="{C75A7A47-E541-4DCE-A0BD-0EF849D87CCA}" type="presParOf" srcId="{82ACEAA7-228B-4032-8282-E5AD006BAC1F}" destId="{AEDCF554-E194-495C-A96E-6BC5F38BD21E}" srcOrd="0" destOrd="0" presId="urn:microsoft.com/office/officeart/2005/8/layout/hierarchy6"/>
    <dgm:cxn modelId="{2BC969B2-F232-4C11-B77E-9825605BA0E6}" type="presParOf" srcId="{82ACEAA7-228B-4032-8282-E5AD006BAC1F}" destId="{A105FB79-2F8E-4F82-B2D7-C37A28551893}" srcOrd="1" destOrd="0" presId="urn:microsoft.com/office/officeart/2005/8/layout/hierarchy6"/>
    <dgm:cxn modelId="{79130FE4-7151-4B0C-A324-5D1929D508DA}" type="presParOf" srcId="{70B59204-9256-47B5-9F2B-4C7ED32A882A}" destId="{D91636F6-71D0-41BD-A2FA-D00885F25448}" srcOrd="4" destOrd="0" presId="urn:microsoft.com/office/officeart/2005/8/layout/hierarchy6"/>
    <dgm:cxn modelId="{DB07FA67-8D92-470F-896F-36A5A38DDA8B}" type="presParOf" srcId="{70B59204-9256-47B5-9F2B-4C7ED32A882A}" destId="{2CFEB320-F2B3-4444-8F8F-97C307B69B04}" srcOrd="5" destOrd="0" presId="urn:microsoft.com/office/officeart/2005/8/layout/hierarchy6"/>
    <dgm:cxn modelId="{13159D0B-B84C-4508-BF01-1A74FE7B692A}" type="presParOf" srcId="{2CFEB320-F2B3-4444-8F8F-97C307B69B04}" destId="{7037A0A6-5FE7-4277-9C4C-82128509CD6B}" srcOrd="0" destOrd="0" presId="urn:microsoft.com/office/officeart/2005/8/layout/hierarchy6"/>
    <dgm:cxn modelId="{E5045355-A1D8-421E-8FB7-982E0A17F9AE}" type="presParOf" srcId="{2CFEB320-F2B3-4444-8F8F-97C307B69B04}" destId="{30AD7E7C-F692-4B29-8827-7D5C5DDD221F}" srcOrd="1" destOrd="0" presId="urn:microsoft.com/office/officeart/2005/8/layout/hierarchy6"/>
    <dgm:cxn modelId="{2549D54C-E476-4400-8AA9-B8DB26E02E16}" type="presParOf" srcId="{30AD7E7C-F692-4B29-8827-7D5C5DDD221F}" destId="{CED8A0C8-BA5F-4A9E-8C1E-56CEFED52DF4}" srcOrd="0" destOrd="0" presId="urn:microsoft.com/office/officeart/2005/8/layout/hierarchy6"/>
    <dgm:cxn modelId="{029D7AB5-79BC-4186-9AA2-72E27B9605E5}" type="presParOf" srcId="{30AD7E7C-F692-4B29-8827-7D5C5DDD221F}" destId="{0B6C4F9C-3B34-4610-A774-D4F29B6BEAB6}" srcOrd="1" destOrd="0" presId="urn:microsoft.com/office/officeart/2005/8/layout/hierarchy6"/>
    <dgm:cxn modelId="{940A08AC-BEFC-4D57-BC29-47C46AB63E6C}" type="presParOf" srcId="{0B6C4F9C-3B34-4610-A774-D4F29B6BEAB6}" destId="{A1098922-244C-4D82-806B-224D6C797163}" srcOrd="0" destOrd="0" presId="urn:microsoft.com/office/officeart/2005/8/layout/hierarchy6"/>
    <dgm:cxn modelId="{0DEC6849-209F-4463-B943-EF81E94D218D}" type="presParOf" srcId="{0B6C4F9C-3B34-4610-A774-D4F29B6BEAB6}" destId="{9BA0BBDA-E636-43F4-9FBE-8144BEF340EB}" srcOrd="1" destOrd="0" presId="urn:microsoft.com/office/officeart/2005/8/layout/hierarchy6"/>
    <dgm:cxn modelId="{F4BE5BA3-B8F5-41AD-A2A1-E7B89C0CB628}" type="presParOf" srcId="{70B59204-9256-47B5-9F2B-4C7ED32A882A}" destId="{29577871-2F5F-4522-8840-F5A3D8F490F6}" srcOrd="6" destOrd="0" presId="urn:microsoft.com/office/officeart/2005/8/layout/hierarchy6"/>
    <dgm:cxn modelId="{149AEF05-D94D-4FD6-BA9A-F9053C9E3D50}" type="presParOf" srcId="{70B59204-9256-47B5-9F2B-4C7ED32A882A}" destId="{2AF7552D-1156-4AA9-8BF3-C4CE0DFAD1E4}" srcOrd="7" destOrd="0" presId="urn:microsoft.com/office/officeart/2005/8/layout/hierarchy6"/>
    <dgm:cxn modelId="{C159C62E-3B89-49FF-A7A9-C8D0D43792F2}" type="presParOf" srcId="{2AF7552D-1156-4AA9-8BF3-C4CE0DFAD1E4}" destId="{E3355ABA-F49C-46A2-8F75-08AA496787C3}" srcOrd="0" destOrd="0" presId="urn:microsoft.com/office/officeart/2005/8/layout/hierarchy6"/>
    <dgm:cxn modelId="{B5E54521-E2F4-48C3-86E5-073240012F2D}" type="presParOf" srcId="{2AF7552D-1156-4AA9-8BF3-C4CE0DFAD1E4}" destId="{863A2264-B2FD-44E6-9649-5907C3A93477}" srcOrd="1" destOrd="0" presId="urn:microsoft.com/office/officeart/2005/8/layout/hierarchy6"/>
    <dgm:cxn modelId="{90BFE5AE-D168-4EE4-BFB5-8AE0DAFBE33D}" type="presParOf" srcId="{863A2264-B2FD-44E6-9649-5907C3A93477}" destId="{C89C98E7-DA94-4105-9C8C-9EC6E8ED53B3}" srcOrd="0" destOrd="0" presId="urn:microsoft.com/office/officeart/2005/8/layout/hierarchy6"/>
    <dgm:cxn modelId="{03FA5E81-753B-4B2D-99CB-5130A780A83B}" type="presParOf" srcId="{863A2264-B2FD-44E6-9649-5907C3A93477}" destId="{959EDB54-9683-469F-9AF3-A1B578984CD2}" srcOrd="1" destOrd="0" presId="urn:microsoft.com/office/officeart/2005/8/layout/hierarchy6"/>
    <dgm:cxn modelId="{5B59C4CA-B3BF-4D97-9154-14682D812585}" type="presParOf" srcId="{959EDB54-9683-469F-9AF3-A1B578984CD2}" destId="{D814E647-D8E0-48DF-B9ED-7A0C43AF5997}" srcOrd="0" destOrd="0" presId="urn:microsoft.com/office/officeart/2005/8/layout/hierarchy6"/>
    <dgm:cxn modelId="{6F8192A9-8FF3-4EA8-8C1D-9A32124AD05D}" type="presParOf" srcId="{959EDB54-9683-469F-9AF3-A1B578984CD2}" destId="{11977518-61A3-4D6A-BEEE-0E698E181A3D}" srcOrd="1" destOrd="0" presId="urn:microsoft.com/office/officeart/2005/8/layout/hierarchy6"/>
    <dgm:cxn modelId="{77462174-0ECB-4DC8-9DBD-A8422C06C3D5}" type="presParOf" srcId="{70B59204-9256-47B5-9F2B-4C7ED32A882A}" destId="{5A1BC5F5-C704-4ABE-8150-46F890068E1D}" srcOrd="8" destOrd="0" presId="urn:microsoft.com/office/officeart/2005/8/layout/hierarchy6"/>
    <dgm:cxn modelId="{3992EB98-401D-438B-8ECE-BA32800C0A51}" type="presParOf" srcId="{70B59204-9256-47B5-9F2B-4C7ED32A882A}" destId="{D9A76A04-B23B-41B4-9357-3BC2C07D2FDB}" srcOrd="9" destOrd="0" presId="urn:microsoft.com/office/officeart/2005/8/layout/hierarchy6"/>
    <dgm:cxn modelId="{0B7EBF5D-6E6F-4E00-8BBB-51A5141C2374}" type="presParOf" srcId="{D9A76A04-B23B-41B4-9357-3BC2C07D2FDB}" destId="{EF6E70E6-FE06-4993-91FF-757D8F04281A}" srcOrd="0" destOrd="0" presId="urn:microsoft.com/office/officeart/2005/8/layout/hierarchy6"/>
    <dgm:cxn modelId="{93FAC7C9-CB41-4E8A-9FAC-1CE07AF090DE}" type="presParOf" srcId="{D9A76A04-B23B-41B4-9357-3BC2C07D2FDB}" destId="{8171A307-F3D3-40F7-8B5E-2C04453C9786}" srcOrd="1" destOrd="0" presId="urn:microsoft.com/office/officeart/2005/8/layout/hierarchy6"/>
    <dgm:cxn modelId="{7361954B-200D-4DD8-BD2D-C32F59F7700D}" type="presParOf" srcId="{8171A307-F3D3-40F7-8B5E-2C04453C9786}" destId="{C87C5B10-B364-490D-8ED6-23B76F333DD6}" srcOrd="0" destOrd="0" presId="urn:microsoft.com/office/officeart/2005/8/layout/hierarchy6"/>
    <dgm:cxn modelId="{5872DA90-6B48-43A6-BDDA-8FAC7B613E1E}" type="presParOf" srcId="{8171A307-F3D3-40F7-8B5E-2C04453C9786}" destId="{0598C54C-3014-41E1-B8AB-F960AF686C15}" srcOrd="1" destOrd="0" presId="urn:microsoft.com/office/officeart/2005/8/layout/hierarchy6"/>
    <dgm:cxn modelId="{4E7490AB-BADD-49B5-A759-1541B5D73EEC}" type="presParOf" srcId="{0598C54C-3014-41E1-B8AB-F960AF686C15}" destId="{2209D2BF-6DA9-4A34-8104-50C6C3273112}" srcOrd="0" destOrd="0" presId="urn:microsoft.com/office/officeart/2005/8/layout/hierarchy6"/>
    <dgm:cxn modelId="{84F2A459-AE96-4B7F-AE71-F592E8809295}" type="presParOf" srcId="{0598C54C-3014-41E1-B8AB-F960AF686C15}" destId="{13B2EB09-5A4E-4075-918E-97E326AFB152}" srcOrd="1" destOrd="0" presId="urn:microsoft.com/office/officeart/2005/8/layout/hierarchy6"/>
    <dgm:cxn modelId="{7155D5F7-E2E4-4AC5-A08C-BE659204B42B}" type="presParOf" srcId="{70B59204-9256-47B5-9F2B-4C7ED32A882A}" destId="{F2D9AB4A-FAA1-40D0-BFEE-178117D63460}" srcOrd="10" destOrd="0" presId="urn:microsoft.com/office/officeart/2005/8/layout/hierarchy6"/>
    <dgm:cxn modelId="{0E01FAD7-F286-408B-AA28-E15D8807D2F5}" type="presParOf" srcId="{70B59204-9256-47B5-9F2B-4C7ED32A882A}" destId="{A2D02F0E-45D2-4B6A-8E96-933AB55CB322}" srcOrd="11" destOrd="0" presId="urn:microsoft.com/office/officeart/2005/8/layout/hierarchy6"/>
    <dgm:cxn modelId="{923DC5ED-5C05-4167-9CA6-2E3FE2601CB2}" type="presParOf" srcId="{A2D02F0E-45D2-4B6A-8E96-933AB55CB322}" destId="{54465637-B9A3-40EC-8009-D8D428723BD4}" srcOrd="0" destOrd="0" presId="urn:microsoft.com/office/officeart/2005/8/layout/hierarchy6"/>
    <dgm:cxn modelId="{8ED0CF44-32B8-4EC6-A31C-1490B56F6BD9}" type="presParOf" srcId="{A2D02F0E-45D2-4B6A-8E96-933AB55CB322}" destId="{7B6608C4-5415-473D-A061-CFAE87B8B92A}" srcOrd="1" destOrd="0" presId="urn:microsoft.com/office/officeart/2005/8/layout/hierarchy6"/>
    <dgm:cxn modelId="{484178FA-9F6E-4E6C-9ACD-D6D3BC6BB4EA}" type="presParOf" srcId="{7B6608C4-5415-473D-A061-CFAE87B8B92A}" destId="{00D0E4C5-9F28-4809-BEA8-38397E0052E5}" srcOrd="0" destOrd="0" presId="urn:microsoft.com/office/officeart/2005/8/layout/hierarchy6"/>
    <dgm:cxn modelId="{5726CFFE-3725-455B-92A5-8D03A671DDCF}" type="presParOf" srcId="{7B6608C4-5415-473D-A061-CFAE87B8B92A}" destId="{DA2CEB3D-02A9-4BF0-953B-94BA78B2F648}" srcOrd="1" destOrd="0" presId="urn:microsoft.com/office/officeart/2005/8/layout/hierarchy6"/>
    <dgm:cxn modelId="{7BD20734-7D4A-4430-BF5B-717AD5785961}" type="presParOf" srcId="{DA2CEB3D-02A9-4BF0-953B-94BA78B2F648}" destId="{D8BD608C-DD94-48B7-877F-EF1962E45311}" srcOrd="0" destOrd="0" presId="urn:microsoft.com/office/officeart/2005/8/layout/hierarchy6"/>
    <dgm:cxn modelId="{D1B4815C-FAA8-4D47-AAA7-9E7ED7FBB22C}" type="presParOf" srcId="{DA2CEB3D-02A9-4BF0-953B-94BA78B2F648}" destId="{B394A675-7AB0-45E5-A939-9E24430F4E6A}" srcOrd="1" destOrd="0" presId="urn:microsoft.com/office/officeart/2005/8/layout/hierarchy6"/>
    <dgm:cxn modelId="{ACA51FFE-2854-4D9C-B3B5-9F1FE8B312AC}" type="presParOf" srcId="{70B59204-9256-47B5-9F2B-4C7ED32A882A}" destId="{D0A0011E-374F-429D-AABD-3124C0F04CBB}" srcOrd="12" destOrd="0" presId="urn:microsoft.com/office/officeart/2005/8/layout/hierarchy6"/>
    <dgm:cxn modelId="{980C1485-8151-45A0-89F9-F8985810AC79}" type="presParOf" srcId="{70B59204-9256-47B5-9F2B-4C7ED32A882A}" destId="{95F0BD89-8835-4B2F-A894-1C71F0F275CE}" srcOrd="13" destOrd="0" presId="urn:microsoft.com/office/officeart/2005/8/layout/hierarchy6"/>
    <dgm:cxn modelId="{3876BB36-D734-450C-9BA1-5C5FEDD21338}" type="presParOf" srcId="{95F0BD89-8835-4B2F-A894-1C71F0F275CE}" destId="{6528C225-E06F-4793-8E45-96BC2D94CF2A}" srcOrd="0" destOrd="0" presId="urn:microsoft.com/office/officeart/2005/8/layout/hierarchy6"/>
    <dgm:cxn modelId="{F395C0B3-C965-4B86-A41A-9600736E5FEC}" type="presParOf" srcId="{95F0BD89-8835-4B2F-A894-1C71F0F275CE}" destId="{7ECDAC68-D921-4BFF-A109-4F73467533F1}" srcOrd="1" destOrd="0" presId="urn:microsoft.com/office/officeart/2005/8/layout/hierarchy6"/>
    <dgm:cxn modelId="{7FDC04F0-D93A-4FC4-B9C7-4C031B304F5B}" type="presParOf" srcId="{7ECDAC68-D921-4BFF-A109-4F73467533F1}" destId="{BD5C522E-8068-469C-92EB-DE8E442F4B9F}" srcOrd="0" destOrd="0" presId="urn:microsoft.com/office/officeart/2005/8/layout/hierarchy6"/>
    <dgm:cxn modelId="{84D69691-2049-4A5A-942E-544D3B58100A}" type="presParOf" srcId="{7ECDAC68-D921-4BFF-A109-4F73467533F1}" destId="{3A65F63E-3322-4E7A-8097-B52F74AD1F39}" srcOrd="1" destOrd="0" presId="urn:microsoft.com/office/officeart/2005/8/layout/hierarchy6"/>
    <dgm:cxn modelId="{8B076ACD-BDA2-44FE-A56A-0B5A36C0C38E}" type="presParOf" srcId="{3A65F63E-3322-4E7A-8097-B52F74AD1F39}" destId="{DADDE6CD-B6B6-44C4-897F-9F9027E4C580}" srcOrd="0" destOrd="0" presId="urn:microsoft.com/office/officeart/2005/8/layout/hierarchy6"/>
    <dgm:cxn modelId="{62CC5951-7742-40DB-A8B6-3372BC4C1FE9}" type="presParOf" srcId="{3A65F63E-3322-4E7A-8097-B52F74AD1F39}" destId="{0C804EDD-1FF7-4D3C-A153-930DBCAC6633}" srcOrd="1" destOrd="0" presId="urn:microsoft.com/office/officeart/2005/8/layout/hierarchy6"/>
    <dgm:cxn modelId="{6AB9902E-7B55-47A8-8B68-FD874BEB9140}" type="presParOf" srcId="{0C804EDD-1FF7-4D3C-A153-930DBCAC6633}" destId="{A2C0CB41-330D-41D0-8CEE-51D05115DD90}" srcOrd="0" destOrd="0" presId="urn:microsoft.com/office/officeart/2005/8/layout/hierarchy6"/>
    <dgm:cxn modelId="{D1911091-5451-4A8B-918B-C43F933729F6}" type="presParOf" srcId="{0C804EDD-1FF7-4D3C-A153-930DBCAC6633}" destId="{50417D7B-FE20-4444-91C2-EF45F02E8B50}" srcOrd="1" destOrd="0" presId="urn:microsoft.com/office/officeart/2005/8/layout/hierarchy6"/>
    <dgm:cxn modelId="{660A852E-BA85-4F15-87A3-FA125B00FBA8}" type="presParOf" srcId="{50417D7B-FE20-4444-91C2-EF45F02E8B50}" destId="{C194EEAF-3F65-4792-A9F6-5B920688E4F4}" srcOrd="0" destOrd="0" presId="urn:microsoft.com/office/officeart/2005/8/layout/hierarchy6"/>
    <dgm:cxn modelId="{3BA808C4-9354-4CE9-94A9-C544F03DB69F}" type="presParOf" srcId="{50417D7B-FE20-4444-91C2-EF45F02E8B50}" destId="{9743ECA0-B2CF-4CC4-9642-787EAFA7F9B6}" srcOrd="1" destOrd="0" presId="urn:microsoft.com/office/officeart/2005/8/layout/hierarchy6"/>
    <dgm:cxn modelId="{1D90D2E0-5C9E-482C-ADF6-B4930B573817}" type="presParOf" srcId="{7ECDAC68-D921-4BFF-A109-4F73467533F1}" destId="{B7975B77-6BD9-464D-98D6-014ECD8D6539}" srcOrd="2" destOrd="0" presId="urn:microsoft.com/office/officeart/2005/8/layout/hierarchy6"/>
    <dgm:cxn modelId="{6978A79B-1849-4D62-8478-5F007E59C71E}" type="presParOf" srcId="{7ECDAC68-D921-4BFF-A109-4F73467533F1}" destId="{73813A8A-B4B9-4905-B178-0F5B879BAE7B}" srcOrd="3" destOrd="0" presId="urn:microsoft.com/office/officeart/2005/8/layout/hierarchy6"/>
    <dgm:cxn modelId="{42BA6A8F-83B4-47F7-85D2-DE2ACDBC5826}" type="presParOf" srcId="{73813A8A-B4B9-4905-B178-0F5B879BAE7B}" destId="{AFD24D2A-4D12-4783-B7D9-7757B01C880A}" srcOrd="0" destOrd="0" presId="urn:microsoft.com/office/officeart/2005/8/layout/hierarchy6"/>
    <dgm:cxn modelId="{49C8770F-E607-4141-BBF1-D82E93AB9E39}" type="presParOf" srcId="{73813A8A-B4B9-4905-B178-0F5B879BAE7B}" destId="{EE895582-39EE-4BE5-8EB3-0850C969D333}" srcOrd="1" destOrd="0" presId="urn:microsoft.com/office/officeart/2005/8/layout/hierarchy6"/>
    <dgm:cxn modelId="{F500BD8C-E0BA-4B0C-8627-31A9046DDBFD}" type="presParOf" srcId="{EE895582-39EE-4BE5-8EB3-0850C969D333}" destId="{5264B63D-6573-44FD-95A2-A18321A2EC06}" srcOrd="0" destOrd="0" presId="urn:microsoft.com/office/officeart/2005/8/layout/hierarchy6"/>
    <dgm:cxn modelId="{0AC13659-97E1-4619-A945-40717025CE4E}" type="presParOf" srcId="{EE895582-39EE-4BE5-8EB3-0850C969D333}" destId="{C5819066-F16B-4FFD-BC89-89538E49214C}" srcOrd="1" destOrd="0" presId="urn:microsoft.com/office/officeart/2005/8/layout/hierarchy6"/>
    <dgm:cxn modelId="{F723CEE0-54A4-478A-945B-D3AE7B92F935}" type="presParOf" srcId="{C5819066-F16B-4FFD-BC89-89538E49214C}" destId="{64C2D785-D860-4E2A-A8C7-2E8AB73F9C89}" srcOrd="0" destOrd="0" presId="urn:microsoft.com/office/officeart/2005/8/layout/hierarchy6"/>
    <dgm:cxn modelId="{EAD5872F-EB28-4489-A413-99D280F7FEA5}" type="presParOf" srcId="{C5819066-F16B-4FFD-BC89-89538E49214C}" destId="{D41D1A71-0299-4C61-9540-E5DB6ACE372E}" srcOrd="1" destOrd="0" presId="urn:microsoft.com/office/officeart/2005/8/layout/hierarchy6"/>
    <dgm:cxn modelId="{81205385-B245-4CA2-9C79-E1113294E86F}" type="presParOf" srcId="{DCDD008A-2032-4E25-86A7-A032473521A7}" destId="{8CD5012D-FFFC-457F-AD8A-782F25E9B16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65EB0C-7E9C-4483-8E03-87256A7381D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03BC2A7C-78CE-4DD5-A0CE-79D3DBE8F540}">
      <dgm:prSet phldrT="[文字]" custT="1"/>
      <dgm:spPr/>
      <dgm:t>
        <a:bodyPr/>
        <a:lstStyle/>
        <a:p>
          <a:r>
            <a:rPr lang="en-US" altLang="zh-TW" sz="1200" dirty="0"/>
            <a:t>input</a:t>
          </a:r>
          <a:endParaRPr lang="zh-TW" altLang="en-US" sz="1200" dirty="0"/>
        </a:p>
      </dgm:t>
    </dgm:pt>
    <dgm:pt modelId="{AAD9C359-1FE1-4974-BE96-5F8F6AE22B30}" type="parTrans" cxnId="{3AC683F6-BE0E-4FC1-8B2C-700FED53DE10}">
      <dgm:prSet/>
      <dgm:spPr/>
      <dgm:t>
        <a:bodyPr/>
        <a:lstStyle/>
        <a:p>
          <a:endParaRPr lang="zh-TW" altLang="en-US"/>
        </a:p>
      </dgm:t>
    </dgm:pt>
    <dgm:pt modelId="{FBFE975E-426A-4453-9F38-C2B95D9D293F}" type="sibTrans" cxnId="{3AC683F6-BE0E-4FC1-8B2C-700FED53DE10}">
      <dgm:prSet/>
      <dgm:spPr/>
      <dgm:t>
        <a:bodyPr/>
        <a:lstStyle/>
        <a:p>
          <a:endParaRPr lang="zh-TW" altLang="en-US"/>
        </a:p>
      </dgm:t>
    </dgm:pt>
    <dgm:pt modelId="{610D1F55-7953-4A67-B4FC-14A240E52828}">
      <dgm:prSet phldrT="[文字]" custT="1"/>
      <dgm:spPr/>
      <dgm:t>
        <a:bodyPr/>
        <a:lstStyle/>
        <a:p>
          <a:r>
            <a:rPr lang="zh-TW" altLang="en-US" sz="1200" dirty="0"/>
            <a:t>讀取影像 </a:t>
          </a:r>
          <a:r>
            <a:rPr lang="en-US" altLang="zh-TW" sz="1200" dirty="0"/>
            <a:t>(</a:t>
          </a:r>
          <a:r>
            <a:rPr lang="en-US" altLang="zh-TW" sz="1200" dirty="0" err="1">
              <a:latin typeface="標楷體" panose="03000509000000000000" pitchFamily="65" charset="-120"/>
              <a:ea typeface="標楷體" panose="03000509000000000000" pitchFamily="65" charset="-120"/>
            </a:rPr>
            <a:t>cap_vid</a:t>
          </a:r>
          <a:r>
            <a: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rPr>
            <a:t>)</a:t>
          </a:r>
          <a:endParaRPr lang="zh-TW" altLang="en-US" sz="1200" dirty="0"/>
        </a:p>
      </dgm:t>
    </dgm:pt>
    <dgm:pt modelId="{0A81C577-8412-4046-859D-6C3629AE0B1C}" type="parTrans" cxnId="{AD0FC9FE-0CC6-46EE-BF93-CF71AAF5354C}">
      <dgm:prSet/>
      <dgm:spPr/>
      <dgm:t>
        <a:bodyPr/>
        <a:lstStyle/>
        <a:p>
          <a:endParaRPr lang="zh-TW" altLang="en-US"/>
        </a:p>
      </dgm:t>
    </dgm:pt>
    <dgm:pt modelId="{BA76FA5C-9648-4360-842B-0E4F5C401856}" type="sibTrans" cxnId="{AD0FC9FE-0CC6-46EE-BF93-CF71AAF5354C}">
      <dgm:prSet/>
      <dgm:spPr/>
      <dgm:t>
        <a:bodyPr/>
        <a:lstStyle/>
        <a:p>
          <a:endParaRPr lang="zh-TW" altLang="en-US"/>
        </a:p>
      </dgm:t>
    </dgm:pt>
    <dgm:pt modelId="{1D317EBD-6C3B-465F-9D48-BCA24832C537}">
      <dgm:prSet phldrT="[文字]" custT="1"/>
      <dgm:spPr/>
      <dgm:t>
        <a:bodyPr/>
        <a:lstStyle/>
        <a:p>
          <a:r>
            <a:rPr lang="zh-TW" altLang="en-US" sz="1200" dirty="0"/>
            <a:t>灰階轉換 </a:t>
          </a:r>
          <a:r>
            <a:rPr lang="en-US" altLang="zh-TW" sz="1200" dirty="0"/>
            <a:t>(</a:t>
          </a:r>
          <a:r>
            <a:rPr lang="en-US" altLang="zh-TW" sz="1200" b="0" i="0" dirty="0" err="1"/>
            <a:t>gray_frame</a:t>
          </a:r>
          <a:r>
            <a:rPr lang="en-US" altLang="zh-TW" sz="1200" b="0" i="0" dirty="0"/>
            <a:t>)</a:t>
          </a:r>
          <a:endParaRPr lang="zh-TW" altLang="en-US" sz="1200" dirty="0"/>
        </a:p>
      </dgm:t>
    </dgm:pt>
    <dgm:pt modelId="{C39EC3C2-D6C7-48F5-AD83-10D30DC4D8DB}" type="parTrans" cxnId="{6B60BFC1-DC25-47B2-B73E-5D3D4392D991}">
      <dgm:prSet/>
      <dgm:spPr/>
      <dgm:t>
        <a:bodyPr/>
        <a:lstStyle/>
        <a:p>
          <a:endParaRPr lang="zh-TW" altLang="en-US"/>
        </a:p>
      </dgm:t>
    </dgm:pt>
    <dgm:pt modelId="{ADAB254A-9CD0-45CF-94A6-8BA56505C754}" type="sibTrans" cxnId="{6B60BFC1-DC25-47B2-B73E-5D3D4392D991}">
      <dgm:prSet/>
      <dgm:spPr/>
      <dgm:t>
        <a:bodyPr/>
        <a:lstStyle/>
        <a:p>
          <a:endParaRPr lang="zh-TW" altLang="en-US"/>
        </a:p>
      </dgm:t>
    </dgm:pt>
    <dgm:pt modelId="{7DBD7A00-308C-46D9-A79C-CE323ECB071A}">
      <dgm:prSet custT="1"/>
      <dgm:spPr/>
      <dgm:t>
        <a:bodyPr/>
        <a:lstStyle/>
        <a:p>
          <a:r>
            <a:rPr lang="en-US" altLang="zh-TW" sz="1200" dirty="0"/>
            <a:t>Output(</a:t>
          </a:r>
          <a:r>
            <a:rPr lang="en-US" altLang="zh-TW" sz="1200" dirty="0" err="1"/>
            <a:t>pytho</a:t>
          </a:r>
          <a:r>
            <a:rPr lang="zh-TW" altLang="en-US" sz="1200" dirty="0"/>
            <a:t>監控視窗</a:t>
          </a:r>
          <a:r>
            <a:rPr lang="en-US" altLang="zh-TW" sz="1200" dirty="0"/>
            <a:t>640</a:t>
          </a:r>
          <a:r>
            <a:rPr lang="zh-TW" altLang="en-US" sz="1200" dirty="0"/>
            <a:t>*</a:t>
          </a:r>
          <a:r>
            <a:rPr lang="en-US" altLang="zh-TW" sz="1200" dirty="0"/>
            <a:t>480)</a:t>
          </a:r>
          <a:endParaRPr lang="zh-TW" altLang="en-US" sz="1200" dirty="0"/>
        </a:p>
      </dgm:t>
    </dgm:pt>
    <dgm:pt modelId="{F5A3380D-099A-490A-A1C5-3F896E0BFB4D}" type="parTrans" cxnId="{52D92691-4D17-4C4E-AB37-391CFDE4948E}">
      <dgm:prSet/>
      <dgm:spPr/>
      <dgm:t>
        <a:bodyPr/>
        <a:lstStyle/>
        <a:p>
          <a:endParaRPr lang="zh-TW" altLang="en-US"/>
        </a:p>
      </dgm:t>
    </dgm:pt>
    <dgm:pt modelId="{F6645892-2E30-4781-9268-1ADA64A9C7FF}" type="sibTrans" cxnId="{52D92691-4D17-4C4E-AB37-391CFDE4948E}">
      <dgm:prSet/>
      <dgm:spPr/>
      <dgm:t>
        <a:bodyPr/>
        <a:lstStyle/>
        <a:p>
          <a:endParaRPr lang="zh-TW" altLang="en-US"/>
        </a:p>
      </dgm:t>
    </dgm:pt>
    <dgm:pt modelId="{17E5B0AD-D56D-4997-8A9B-A2E1D6DC3536}">
      <dgm:prSet custT="1"/>
      <dgm:spPr/>
      <dgm:t>
        <a:bodyPr/>
        <a:lstStyle/>
        <a:p>
          <a:r>
            <a:rPr lang="zh-TW" altLang="en-US" sz="1200" dirty="0"/>
            <a:t>高斯模糊 </a:t>
          </a:r>
          <a:r>
            <a:rPr lang="en-US" altLang="zh-TW" sz="1200" dirty="0"/>
            <a:t>(</a:t>
          </a:r>
          <a:r>
            <a:rPr lang="en-US" altLang="zh-TW" sz="1200" dirty="0" err="1">
              <a:latin typeface="標楷體" panose="03000509000000000000" pitchFamily="65" charset="-120"/>
              <a:ea typeface="標楷體" panose="03000509000000000000" pitchFamily="65" charset="-120"/>
            </a:rPr>
            <a:t>GaussianBlur_frame</a:t>
          </a:r>
          <a:r>
            <a: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rPr>
            <a:t>)</a:t>
          </a:r>
          <a:endParaRPr lang="zh-TW" altLang="en-US" sz="1200" dirty="0"/>
        </a:p>
      </dgm:t>
    </dgm:pt>
    <dgm:pt modelId="{CFA3AE24-A352-4610-A49E-3F5E0528F8CA}" type="parTrans" cxnId="{E21EDACA-B80A-4D02-B7AF-B9F718044958}">
      <dgm:prSet/>
      <dgm:spPr/>
      <dgm:t>
        <a:bodyPr/>
        <a:lstStyle/>
        <a:p>
          <a:endParaRPr lang="zh-TW" altLang="en-US"/>
        </a:p>
      </dgm:t>
    </dgm:pt>
    <dgm:pt modelId="{07E29CAA-7C57-4EE7-BBD6-D29EF17B95DB}" type="sibTrans" cxnId="{E21EDACA-B80A-4D02-B7AF-B9F718044958}">
      <dgm:prSet/>
      <dgm:spPr/>
      <dgm:t>
        <a:bodyPr/>
        <a:lstStyle/>
        <a:p>
          <a:endParaRPr lang="zh-TW" altLang="en-US"/>
        </a:p>
      </dgm:t>
    </dgm:pt>
    <dgm:pt modelId="{957CCEC9-8B6A-4694-AE36-EB081B283A28}">
      <dgm:prSet custT="1"/>
      <dgm:spPr/>
      <dgm:t>
        <a:bodyPr/>
        <a:lstStyle/>
        <a:p>
          <a:r>
            <a:rPr lang="zh-TW" altLang="en-US" sz="1200" dirty="0"/>
            <a:t>邊緣檢測 </a:t>
          </a:r>
          <a:r>
            <a:rPr lang="en-US" altLang="zh-TW" sz="1200" dirty="0"/>
            <a:t>(</a:t>
          </a:r>
          <a:r>
            <a:rPr lang="en-US" altLang="en-US" sz="1200" dirty="0" err="1">
              <a:latin typeface="標楷體" panose="03000509000000000000" pitchFamily="65" charset="-120"/>
              <a:ea typeface="標楷體" panose="03000509000000000000" pitchFamily="65" charset="-120"/>
            </a:rPr>
            <a:t>edge_detect</a:t>
          </a:r>
          <a:r>
            <a: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rPr>
            <a:t>)</a:t>
          </a:r>
          <a:endParaRPr lang="zh-TW" altLang="en-US" sz="1200" dirty="0"/>
        </a:p>
      </dgm:t>
    </dgm:pt>
    <dgm:pt modelId="{E7314858-1213-4737-9EF3-D5EB0EE6E2BD}" type="parTrans" cxnId="{51814476-908A-4145-AE31-24CE835A7BAC}">
      <dgm:prSet/>
      <dgm:spPr/>
      <dgm:t>
        <a:bodyPr/>
        <a:lstStyle/>
        <a:p>
          <a:endParaRPr lang="zh-TW" altLang="en-US"/>
        </a:p>
      </dgm:t>
    </dgm:pt>
    <dgm:pt modelId="{DE135505-83E0-4405-BBB5-90A345667107}" type="sibTrans" cxnId="{51814476-908A-4145-AE31-24CE835A7BAC}">
      <dgm:prSet/>
      <dgm:spPr/>
      <dgm:t>
        <a:bodyPr/>
        <a:lstStyle/>
        <a:p>
          <a:endParaRPr lang="zh-TW" altLang="en-US"/>
        </a:p>
      </dgm:t>
    </dgm:pt>
    <dgm:pt modelId="{5E3288E8-EA24-4250-8166-19999C5F0DAA}">
      <dgm:prSet custT="1"/>
      <dgm:spPr/>
      <dgm:t>
        <a:bodyPr/>
        <a:lstStyle/>
        <a:p>
          <a:r>
            <a:rPr lang="zh-TW" altLang="en-US" sz="1200" dirty="0"/>
            <a:t>標記偵測</a:t>
          </a:r>
          <a:r>
            <a:rPr lang="en-US" altLang="zh-TW" sz="1200" dirty="0"/>
            <a:t>(</a:t>
          </a:r>
          <a:r>
            <a:rPr lang="en-US" sz="1200" b="0" dirty="0" err="1">
              <a:latin typeface="標楷體" panose="03000509000000000000" pitchFamily="65" charset="-120"/>
              <a:ea typeface="標楷體" panose="03000509000000000000" pitchFamily="65" charset="-120"/>
            </a:rPr>
            <a:t>detect_light_sources</a:t>
          </a:r>
          <a:r>
            <a: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rPr>
            <a:t>)</a:t>
          </a:r>
          <a:endParaRPr lang="zh-TW" altLang="en-US" sz="1200" dirty="0"/>
        </a:p>
      </dgm:t>
    </dgm:pt>
    <dgm:pt modelId="{E5F39F6C-33F0-4647-89BF-C06AC65F0FDE}" type="parTrans" cxnId="{645999CA-FE2B-452D-833B-6F96FEEEF7E5}">
      <dgm:prSet/>
      <dgm:spPr/>
      <dgm:t>
        <a:bodyPr/>
        <a:lstStyle/>
        <a:p>
          <a:endParaRPr lang="zh-TW" altLang="en-US"/>
        </a:p>
      </dgm:t>
    </dgm:pt>
    <dgm:pt modelId="{91A4A5FD-4E07-44F3-AF10-1E09A8FB1A1E}" type="sibTrans" cxnId="{645999CA-FE2B-452D-833B-6F96FEEEF7E5}">
      <dgm:prSet/>
      <dgm:spPr/>
      <dgm:t>
        <a:bodyPr/>
        <a:lstStyle/>
        <a:p>
          <a:endParaRPr lang="zh-TW" altLang="en-US"/>
        </a:p>
      </dgm:t>
    </dgm:pt>
    <dgm:pt modelId="{948D9963-963A-4FA8-A2CE-D31362C750D1}">
      <dgm:prSet custT="1"/>
      <dgm:spPr/>
      <dgm:t>
        <a:bodyPr/>
        <a:lstStyle/>
        <a:p>
          <a:r>
            <a:rPr lang="zh-TW" altLang="en-US" sz="1200" dirty="0"/>
            <a:t>二值化 </a:t>
          </a:r>
          <a:r>
            <a:rPr lang="en-US" altLang="zh-TW" sz="1200" dirty="0"/>
            <a:t>(</a:t>
          </a:r>
          <a:r>
            <a:rPr lang="en-US" altLang="zh-TW" sz="1200" b="0" dirty="0" err="1">
              <a:latin typeface="標楷體" panose="03000509000000000000" pitchFamily="65" charset="-120"/>
              <a:ea typeface="標楷體" panose="03000509000000000000" pitchFamily="65" charset="-120"/>
            </a:rPr>
            <a:t>thresh_frame</a:t>
          </a:r>
          <a:r>
            <a:rPr lang="en-US" altLang="zh-TW" sz="1200" b="0" dirty="0">
              <a:latin typeface="標楷體" panose="03000509000000000000" pitchFamily="65" charset="-120"/>
              <a:ea typeface="標楷體" panose="03000509000000000000" pitchFamily="65" charset="-120"/>
            </a:rPr>
            <a:t>)</a:t>
          </a:r>
          <a:endParaRPr lang="en-US" sz="1200" b="0" dirty="0"/>
        </a:p>
      </dgm:t>
    </dgm:pt>
    <dgm:pt modelId="{54490FDF-AE18-4BF6-AC83-AA568D9D5FBB}" type="parTrans" cxnId="{AF21AAB1-C759-4DBD-83A5-EBA5A07C9BD3}">
      <dgm:prSet/>
      <dgm:spPr/>
      <dgm:t>
        <a:bodyPr/>
        <a:lstStyle/>
        <a:p>
          <a:endParaRPr lang="zh-TW" altLang="en-US"/>
        </a:p>
      </dgm:t>
    </dgm:pt>
    <dgm:pt modelId="{A003C0E7-7EA0-4A78-8B55-8BFAFB246689}" type="sibTrans" cxnId="{AF21AAB1-C759-4DBD-83A5-EBA5A07C9BD3}">
      <dgm:prSet/>
      <dgm:spPr/>
      <dgm:t>
        <a:bodyPr/>
        <a:lstStyle/>
        <a:p>
          <a:endParaRPr lang="zh-TW" altLang="en-US"/>
        </a:p>
      </dgm:t>
    </dgm:pt>
    <dgm:pt modelId="{7B7B6EFD-1516-43E2-B255-D2D364663609}" type="pres">
      <dgm:prSet presAssocID="{4A65EB0C-7E9C-4483-8E03-87256A7381DA}" presName="Name0" presStyleCnt="0">
        <dgm:presLayoutVars>
          <dgm:dir/>
          <dgm:resizeHandles val="exact"/>
        </dgm:presLayoutVars>
      </dgm:prSet>
      <dgm:spPr/>
    </dgm:pt>
    <dgm:pt modelId="{25896772-3AE5-4BBE-A6D5-43E2918D1ECD}" type="pres">
      <dgm:prSet presAssocID="{03BC2A7C-78CE-4DD5-A0CE-79D3DBE8F540}" presName="node" presStyleLbl="node1" presStyleIdx="0" presStyleCnt="8">
        <dgm:presLayoutVars>
          <dgm:bulletEnabled val="1"/>
        </dgm:presLayoutVars>
      </dgm:prSet>
      <dgm:spPr/>
    </dgm:pt>
    <dgm:pt modelId="{3F6F3105-D70C-4AE9-A37B-87F7BA53DDCD}" type="pres">
      <dgm:prSet presAssocID="{FBFE975E-426A-4453-9F38-C2B95D9D293F}" presName="sibTrans" presStyleLbl="sibTrans2D1" presStyleIdx="0" presStyleCnt="7"/>
      <dgm:spPr/>
    </dgm:pt>
    <dgm:pt modelId="{CD143814-B1DC-4C74-9B3F-89C7CA865F0B}" type="pres">
      <dgm:prSet presAssocID="{FBFE975E-426A-4453-9F38-C2B95D9D293F}" presName="connectorText" presStyleLbl="sibTrans2D1" presStyleIdx="0" presStyleCnt="7"/>
      <dgm:spPr/>
    </dgm:pt>
    <dgm:pt modelId="{3D2F6F2B-CD6B-4AB0-97A9-CA3D63D30DFF}" type="pres">
      <dgm:prSet presAssocID="{610D1F55-7953-4A67-B4FC-14A240E52828}" presName="node" presStyleLbl="node1" presStyleIdx="1" presStyleCnt="8" custScaleX="181105">
        <dgm:presLayoutVars>
          <dgm:bulletEnabled val="1"/>
        </dgm:presLayoutVars>
      </dgm:prSet>
      <dgm:spPr/>
    </dgm:pt>
    <dgm:pt modelId="{635F0615-BCB2-4D7A-99EC-1AEFD894EC15}" type="pres">
      <dgm:prSet presAssocID="{BA76FA5C-9648-4360-842B-0E4F5C401856}" presName="sibTrans" presStyleLbl="sibTrans2D1" presStyleIdx="1" presStyleCnt="7"/>
      <dgm:spPr/>
    </dgm:pt>
    <dgm:pt modelId="{6B8AD38E-3A6D-4926-BF27-172D3E18A731}" type="pres">
      <dgm:prSet presAssocID="{BA76FA5C-9648-4360-842B-0E4F5C401856}" presName="connectorText" presStyleLbl="sibTrans2D1" presStyleIdx="1" presStyleCnt="7"/>
      <dgm:spPr/>
    </dgm:pt>
    <dgm:pt modelId="{410E5890-A806-4B3C-8A3E-8E25B8210EF5}" type="pres">
      <dgm:prSet presAssocID="{1D317EBD-6C3B-465F-9D48-BCA24832C537}" presName="node" presStyleLbl="node1" presStyleIdx="2" presStyleCnt="8" custScaleX="210922">
        <dgm:presLayoutVars>
          <dgm:bulletEnabled val="1"/>
        </dgm:presLayoutVars>
      </dgm:prSet>
      <dgm:spPr/>
    </dgm:pt>
    <dgm:pt modelId="{0B414351-E24C-48E0-8A89-96761093C295}" type="pres">
      <dgm:prSet presAssocID="{ADAB254A-9CD0-45CF-94A6-8BA56505C754}" presName="sibTrans" presStyleLbl="sibTrans2D1" presStyleIdx="2" presStyleCnt="7"/>
      <dgm:spPr/>
    </dgm:pt>
    <dgm:pt modelId="{D16B37A2-C5E2-42BE-B52E-5B0F0680C134}" type="pres">
      <dgm:prSet presAssocID="{ADAB254A-9CD0-45CF-94A6-8BA56505C754}" presName="connectorText" presStyleLbl="sibTrans2D1" presStyleIdx="2" presStyleCnt="7"/>
      <dgm:spPr/>
    </dgm:pt>
    <dgm:pt modelId="{6722B441-C3BC-47C4-AD57-9A6EE18C1475}" type="pres">
      <dgm:prSet presAssocID="{17E5B0AD-D56D-4997-8A9B-A2E1D6DC3536}" presName="node" presStyleLbl="node1" presStyleIdx="3" presStyleCnt="8" custScaleX="267616">
        <dgm:presLayoutVars>
          <dgm:bulletEnabled val="1"/>
        </dgm:presLayoutVars>
      </dgm:prSet>
      <dgm:spPr/>
    </dgm:pt>
    <dgm:pt modelId="{8332DFB0-F8B3-4924-B62A-B31667F99014}" type="pres">
      <dgm:prSet presAssocID="{07E29CAA-7C57-4EE7-BBD6-D29EF17B95DB}" presName="sibTrans" presStyleLbl="sibTrans2D1" presStyleIdx="3" presStyleCnt="7"/>
      <dgm:spPr/>
    </dgm:pt>
    <dgm:pt modelId="{EDC0A456-D8E8-41D8-ABE2-8D665CC0DDCD}" type="pres">
      <dgm:prSet presAssocID="{07E29CAA-7C57-4EE7-BBD6-D29EF17B95DB}" presName="connectorText" presStyleLbl="sibTrans2D1" presStyleIdx="3" presStyleCnt="7"/>
      <dgm:spPr/>
    </dgm:pt>
    <dgm:pt modelId="{5B7D29D4-3A0A-4BDA-AB28-C0EE2F0CCBCF}" type="pres">
      <dgm:prSet presAssocID="{948D9963-963A-4FA8-A2CE-D31362C750D1}" presName="node" presStyleLbl="node1" presStyleIdx="4" presStyleCnt="8" custScaleX="136012">
        <dgm:presLayoutVars>
          <dgm:bulletEnabled val="1"/>
        </dgm:presLayoutVars>
      </dgm:prSet>
      <dgm:spPr/>
    </dgm:pt>
    <dgm:pt modelId="{50EFB58A-08F3-4455-B67A-CB4D05FF67E9}" type="pres">
      <dgm:prSet presAssocID="{A003C0E7-7EA0-4A78-8B55-8BFAFB246689}" presName="sibTrans" presStyleLbl="sibTrans2D1" presStyleIdx="4" presStyleCnt="7"/>
      <dgm:spPr/>
    </dgm:pt>
    <dgm:pt modelId="{8AAADB3F-408E-40C9-A127-8276D81F55A6}" type="pres">
      <dgm:prSet presAssocID="{A003C0E7-7EA0-4A78-8B55-8BFAFB246689}" presName="connectorText" presStyleLbl="sibTrans2D1" presStyleIdx="4" presStyleCnt="7"/>
      <dgm:spPr/>
    </dgm:pt>
    <dgm:pt modelId="{4E033478-1896-4526-9182-162FF511037A}" type="pres">
      <dgm:prSet presAssocID="{957CCEC9-8B6A-4694-AE36-EB081B283A28}" presName="node" presStyleLbl="node1" presStyleIdx="5" presStyleCnt="8" custScaleX="147029">
        <dgm:presLayoutVars>
          <dgm:bulletEnabled val="1"/>
        </dgm:presLayoutVars>
      </dgm:prSet>
      <dgm:spPr/>
    </dgm:pt>
    <dgm:pt modelId="{ECA5EE43-BF0A-4EBA-A86B-2B72E5A6F769}" type="pres">
      <dgm:prSet presAssocID="{DE135505-83E0-4405-BBB5-90A345667107}" presName="sibTrans" presStyleLbl="sibTrans2D1" presStyleIdx="5" presStyleCnt="7"/>
      <dgm:spPr/>
    </dgm:pt>
    <dgm:pt modelId="{1EAAA71D-C9C0-4D58-8227-32F02C69F9BB}" type="pres">
      <dgm:prSet presAssocID="{DE135505-83E0-4405-BBB5-90A345667107}" presName="connectorText" presStyleLbl="sibTrans2D1" presStyleIdx="5" presStyleCnt="7"/>
      <dgm:spPr/>
    </dgm:pt>
    <dgm:pt modelId="{F1A1F21C-4B97-4F3D-9EA0-8FDDF4E22416}" type="pres">
      <dgm:prSet presAssocID="{5E3288E8-EA24-4250-8166-19999C5F0DAA}" presName="node" presStyleLbl="node1" presStyleIdx="6" presStyleCnt="8">
        <dgm:presLayoutVars>
          <dgm:bulletEnabled val="1"/>
        </dgm:presLayoutVars>
      </dgm:prSet>
      <dgm:spPr/>
    </dgm:pt>
    <dgm:pt modelId="{9E2F1A3E-30D0-43B1-9B1F-0B2F8084FEC9}" type="pres">
      <dgm:prSet presAssocID="{91A4A5FD-4E07-44F3-AF10-1E09A8FB1A1E}" presName="sibTrans" presStyleLbl="sibTrans2D1" presStyleIdx="6" presStyleCnt="7"/>
      <dgm:spPr/>
    </dgm:pt>
    <dgm:pt modelId="{38173CA3-8C47-4013-ADF3-B0ED9A982122}" type="pres">
      <dgm:prSet presAssocID="{91A4A5FD-4E07-44F3-AF10-1E09A8FB1A1E}" presName="connectorText" presStyleLbl="sibTrans2D1" presStyleIdx="6" presStyleCnt="7"/>
      <dgm:spPr/>
    </dgm:pt>
    <dgm:pt modelId="{85691B62-0388-4D4B-AA53-9376D8693715}" type="pres">
      <dgm:prSet presAssocID="{7DBD7A00-308C-46D9-A79C-CE323ECB071A}" presName="node" presStyleLbl="node1" presStyleIdx="7" presStyleCnt="8" custLinFactNeighborX="826" custLinFactNeighborY="-3889">
        <dgm:presLayoutVars>
          <dgm:bulletEnabled val="1"/>
        </dgm:presLayoutVars>
      </dgm:prSet>
      <dgm:spPr/>
    </dgm:pt>
  </dgm:ptLst>
  <dgm:cxnLst>
    <dgm:cxn modelId="{E791E310-6FB4-4AFA-96B1-E62ECA1A5A58}" type="presOf" srcId="{FBFE975E-426A-4453-9F38-C2B95D9D293F}" destId="{3F6F3105-D70C-4AE9-A37B-87F7BA53DDCD}" srcOrd="0" destOrd="0" presId="urn:microsoft.com/office/officeart/2005/8/layout/process1"/>
    <dgm:cxn modelId="{D11C181A-B1F8-4405-AA5D-5290F86A80E7}" type="presOf" srcId="{FBFE975E-426A-4453-9F38-C2B95D9D293F}" destId="{CD143814-B1DC-4C74-9B3F-89C7CA865F0B}" srcOrd="1" destOrd="0" presId="urn:microsoft.com/office/officeart/2005/8/layout/process1"/>
    <dgm:cxn modelId="{9583C82E-592C-4AA2-AC46-41C01BA29C9D}" type="presOf" srcId="{A003C0E7-7EA0-4A78-8B55-8BFAFB246689}" destId="{8AAADB3F-408E-40C9-A127-8276D81F55A6}" srcOrd="1" destOrd="0" presId="urn:microsoft.com/office/officeart/2005/8/layout/process1"/>
    <dgm:cxn modelId="{E5DF5030-A140-4DD3-BAED-2D6718702F23}" type="presOf" srcId="{610D1F55-7953-4A67-B4FC-14A240E52828}" destId="{3D2F6F2B-CD6B-4AB0-97A9-CA3D63D30DFF}" srcOrd="0" destOrd="0" presId="urn:microsoft.com/office/officeart/2005/8/layout/process1"/>
    <dgm:cxn modelId="{9D345031-2E45-4B54-B152-36C3CF62CCE6}" type="presOf" srcId="{DE135505-83E0-4405-BBB5-90A345667107}" destId="{1EAAA71D-C9C0-4D58-8227-32F02C69F9BB}" srcOrd="1" destOrd="0" presId="urn:microsoft.com/office/officeart/2005/8/layout/process1"/>
    <dgm:cxn modelId="{ABA3893C-B6B6-48E4-95EB-C2A3E2477922}" type="presOf" srcId="{07E29CAA-7C57-4EE7-BBD6-D29EF17B95DB}" destId="{8332DFB0-F8B3-4924-B62A-B31667F99014}" srcOrd="0" destOrd="0" presId="urn:microsoft.com/office/officeart/2005/8/layout/process1"/>
    <dgm:cxn modelId="{3F398140-4454-4D82-BA16-89F8B5BF9440}" type="presOf" srcId="{03BC2A7C-78CE-4DD5-A0CE-79D3DBE8F540}" destId="{25896772-3AE5-4BBE-A6D5-43E2918D1ECD}" srcOrd="0" destOrd="0" presId="urn:microsoft.com/office/officeart/2005/8/layout/process1"/>
    <dgm:cxn modelId="{BFB37247-7BA2-457A-B1AE-9B2E200C89E3}" type="presOf" srcId="{BA76FA5C-9648-4360-842B-0E4F5C401856}" destId="{635F0615-BCB2-4D7A-99EC-1AEFD894EC15}" srcOrd="0" destOrd="0" presId="urn:microsoft.com/office/officeart/2005/8/layout/process1"/>
    <dgm:cxn modelId="{8FFF884C-F663-48B7-9BC2-2D44A3B3A5E2}" type="presOf" srcId="{5E3288E8-EA24-4250-8166-19999C5F0DAA}" destId="{F1A1F21C-4B97-4F3D-9EA0-8FDDF4E22416}" srcOrd="0" destOrd="0" presId="urn:microsoft.com/office/officeart/2005/8/layout/process1"/>
    <dgm:cxn modelId="{0E2FDF70-7F51-408F-B3E2-00838F188F3E}" type="presOf" srcId="{7DBD7A00-308C-46D9-A79C-CE323ECB071A}" destId="{85691B62-0388-4D4B-AA53-9376D8693715}" srcOrd="0" destOrd="0" presId="urn:microsoft.com/office/officeart/2005/8/layout/process1"/>
    <dgm:cxn modelId="{51814476-908A-4145-AE31-24CE835A7BAC}" srcId="{4A65EB0C-7E9C-4483-8E03-87256A7381DA}" destId="{957CCEC9-8B6A-4694-AE36-EB081B283A28}" srcOrd="5" destOrd="0" parTransId="{E7314858-1213-4737-9EF3-D5EB0EE6E2BD}" sibTransId="{DE135505-83E0-4405-BBB5-90A345667107}"/>
    <dgm:cxn modelId="{A9580C7D-82BB-4022-859A-1D4079772066}" type="presOf" srcId="{948D9963-963A-4FA8-A2CE-D31362C750D1}" destId="{5B7D29D4-3A0A-4BDA-AB28-C0EE2F0CCBCF}" srcOrd="0" destOrd="0" presId="urn:microsoft.com/office/officeart/2005/8/layout/process1"/>
    <dgm:cxn modelId="{69936687-5EE2-492B-BAFC-4EADB4F2B767}" type="presOf" srcId="{17E5B0AD-D56D-4997-8A9B-A2E1D6DC3536}" destId="{6722B441-C3BC-47C4-AD57-9A6EE18C1475}" srcOrd="0" destOrd="0" presId="urn:microsoft.com/office/officeart/2005/8/layout/process1"/>
    <dgm:cxn modelId="{52D92691-4D17-4C4E-AB37-391CFDE4948E}" srcId="{4A65EB0C-7E9C-4483-8E03-87256A7381DA}" destId="{7DBD7A00-308C-46D9-A79C-CE323ECB071A}" srcOrd="7" destOrd="0" parTransId="{F5A3380D-099A-490A-A1C5-3F896E0BFB4D}" sibTransId="{F6645892-2E30-4781-9268-1ADA64A9C7FF}"/>
    <dgm:cxn modelId="{EED16199-1E94-4016-BCC4-293166C06C8E}" type="presOf" srcId="{1D317EBD-6C3B-465F-9D48-BCA24832C537}" destId="{410E5890-A806-4B3C-8A3E-8E25B8210EF5}" srcOrd="0" destOrd="0" presId="urn:microsoft.com/office/officeart/2005/8/layout/process1"/>
    <dgm:cxn modelId="{EB47B799-9DF4-41AB-ADF5-9182D00BFC41}" type="presOf" srcId="{ADAB254A-9CD0-45CF-94A6-8BA56505C754}" destId="{D16B37A2-C5E2-42BE-B52E-5B0F0680C134}" srcOrd="1" destOrd="0" presId="urn:microsoft.com/office/officeart/2005/8/layout/process1"/>
    <dgm:cxn modelId="{01C24E9B-461D-46E6-9397-1D1EE9221BB3}" type="presOf" srcId="{91A4A5FD-4E07-44F3-AF10-1E09A8FB1A1E}" destId="{9E2F1A3E-30D0-43B1-9B1F-0B2F8084FEC9}" srcOrd="0" destOrd="0" presId="urn:microsoft.com/office/officeart/2005/8/layout/process1"/>
    <dgm:cxn modelId="{9461F69C-1DE1-4E4F-B924-5BC53DDE3358}" type="presOf" srcId="{A003C0E7-7EA0-4A78-8B55-8BFAFB246689}" destId="{50EFB58A-08F3-4455-B67A-CB4D05FF67E9}" srcOrd="0" destOrd="0" presId="urn:microsoft.com/office/officeart/2005/8/layout/process1"/>
    <dgm:cxn modelId="{AF21AAB1-C759-4DBD-83A5-EBA5A07C9BD3}" srcId="{4A65EB0C-7E9C-4483-8E03-87256A7381DA}" destId="{948D9963-963A-4FA8-A2CE-D31362C750D1}" srcOrd="4" destOrd="0" parTransId="{54490FDF-AE18-4BF6-AC83-AA568D9D5FBB}" sibTransId="{A003C0E7-7EA0-4A78-8B55-8BFAFB246689}"/>
    <dgm:cxn modelId="{2E8EFFB3-BA41-47CA-9FD1-D44327CF405A}" type="presOf" srcId="{91A4A5FD-4E07-44F3-AF10-1E09A8FB1A1E}" destId="{38173CA3-8C47-4013-ADF3-B0ED9A982122}" srcOrd="1" destOrd="0" presId="urn:microsoft.com/office/officeart/2005/8/layout/process1"/>
    <dgm:cxn modelId="{B6756FB6-1B46-4B38-91B4-27C7125CC200}" type="presOf" srcId="{DE135505-83E0-4405-BBB5-90A345667107}" destId="{ECA5EE43-BF0A-4EBA-A86B-2B72E5A6F769}" srcOrd="0" destOrd="0" presId="urn:microsoft.com/office/officeart/2005/8/layout/process1"/>
    <dgm:cxn modelId="{6B60BFC1-DC25-47B2-B73E-5D3D4392D991}" srcId="{4A65EB0C-7E9C-4483-8E03-87256A7381DA}" destId="{1D317EBD-6C3B-465F-9D48-BCA24832C537}" srcOrd="2" destOrd="0" parTransId="{C39EC3C2-D6C7-48F5-AD83-10D30DC4D8DB}" sibTransId="{ADAB254A-9CD0-45CF-94A6-8BA56505C754}"/>
    <dgm:cxn modelId="{5C120FC8-93A1-4D33-8A4B-5AE95B55404C}" type="presOf" srcId="{957CCEC9-8B6A-4694-AE36-EB081B283A28}" destId="{4E033478-1896-4526-9182-162FF511037A}" srcOrd="0" destOrd="0" presId="urn:microsoft.com/office/officeart/2005/8/layout/process1"/>
    <dgm:cxn modelId="{645999CA-FE2B-452D-833B-6F96FEEEF7E5}" srcId="{4A65EB0C-7E9C-4483-8E03-87256A7381DA}" destId="{5E3288E8-EA24-4250-8166-19999C5F0DAA}" srcOrd="6" destOrd="0" parTransId="{E5F39F6C-33F0-4647-89BF-C06AC65F0FDE}" sibTransId="{91A4A5FD-4E07-44F3-AF10-1E09A8FB1A1E}"/>
    <dgm:cxn modelId="{E21EDACA-B80A-4D02-B7AF-B9F718044958}" srcId="{4A65EB0C-7E9C-4483-8E03-87256A7381DA}" destId="{17E5B0AD-D56D-4997-8A9B-A2E1D6DC3536}" srcOrd="3" destOrd="0" parTransId="{CFA3AE24-A352-4610-A49E-3F5E0528F8CA}" sibTransId="{07E29CAA-7C57-4EE7-BBD6-D29EF17B95DB}"/>
    <dgm:cxn modelId="{EDBA1BD8-D0A2-4AAD-8781-13C47BFD1E28}" type="presOf" srcId="{ADAB254A-9CD0-45CF-94A6-8BA56505C754}" destId="{0B414351-E24C-48E0-8A89-96761093C295}" srcOrd="0" destOrd="0" presId="urn:microsoft.com/office/officeart/2005/8/layout/process1"/>
    <dgm:cxn modelId="{29C36DE1-9A8A-4B1A-9C7D-C2FA27F4CF26}" type="presOf" srcId="{4A65EB0C-7E9C-4483-8E03-87256A7381DA}" destId="{7B7B6EFD-1516-43E2-B255-D2D364663609}" srcOrd="0" destOrd="0" presId="urn:microsoft.com/office/officeart/2005/8/layout/process1"/>
    <dgm:cxn modelId="{46108AE3-50EA-4FE1-9B3C-0F5134A9B406}" type="presOf" srcId="{07E29CAA-7C57-4EE7-BBD6-D29EF17B95DB}" destId="{EDC0A456-D8E8-41D8-ABE2-8D665CC0DDCD}" srcOrd="1" destOrd="0" presId="urn:microsoft.com/office/officeart/2005/8/layout/process1"/>
    <dgm:cxn modelId="{2235D3F1-7050-4F6A-A75C-54F9648D0364}" type="presOf" srcId="{BA76FA5C-9648-4360-842B-0E4F5C401856}" destId="{6B8AD38E-3A6D-4926-BF27-172D3E18A731}" srcOrd="1" destOrd="0" presId="urn:microsoft.com/office/officeart/2005/8/layout/process1"/>
    <dgm:cxn modelId="{3AC683F6-BE0E-4FC1-8B2C-700FED53DE10}" srcId="{4A65EB0C-7E9C-4483-8E03-87256A7381DA}" destId="{03BC2A7C-78CE-4DD5-A0CE-79D3DBE8F540}" srcOrd="0" destOrd="0" parTransId="{AAD9C359-1FE1-4974-BE96-5F8F6AE22B30}" sibTransId="{FBFE975E-426A-4453-9F38-C2B95D9D293F}"/>
    <dgm:cxn modelId="{AD0FC9FE-0CC6-46EE-BF93-CF71AAF5354C}" srcId="{4A65EB0C-7E9C-4483-8E03-87256A7381DA}" destId="{610D1F55-7953-4A67-B4FC-14A240E52828}" srcOrd="1" destOrd="0" parTransId="{0A81C577-8412-4046-859D-6C3629AE0B1C}" sibTransId="{BA76FA5C-9648-4360-842B-0E4F5C401856}"/>
    <dgm:cxn modelId="{C781B184-5A6C-4981-A5E0-5E15D19527B4}" type="presParOf" srcId="{7B7B6EFD-1516-43E2-B255-D2D364663609}" destId="{25896772-3AE5-4BBE-A6D5-43E2918D1ECD}" srcOrd="0" destOrd="0" presId="urn:microsoft.com/office/officeart/2005/8/layout/process1"/>
    <dgm:cxn modelId="{79EC96A6-E1FC-4741-9BC7-5295A961E698}" type="presParOf" srcId="{7B7B6EFD-1516-43E2-B255-D2D364663609}" destId="{3F6F3105-D70C-4AE9-A37B-87F7BA53DDCD}" srcOrd="1" destOrd="0" presId="urn:microsoft.com/office/officeart/2005/8/layout/process1"/>
    <dgm:cxn modelId="{93203D23-D19F-49ED-9E04-FC0C2BE6C815}" type="presParOf" srcId="{3F6F3105-D70C-4AE9-A37B-87F7BA53DDCD}" destId="{CD143814-B1DC-4C74-9B3F-89C7CA865F0B}" srcOrd="0" destOrd="0" presId="urn:microsoft.com/office/officeart/2005/8/layout/process1"/>
    <dgm:cxn modelId="{0AE524B5-6328-4987-BAC8-60E148E54532}" type="presParOf" srcId="{7B7B6EFD-1516-43E2-B255-D2D364663609}" destId="{3D2F6F2B-CD6B-4AB0-97A9-CA3D63D30DFF}" srcOrd="2" destOrd="0" presId="urn:microsoft.com/office/officeart/2005/8/layout/process1"/>
    <dgm:cxn modelId="{82B94299-ACF8-4B0E-B36B-092657865E17}" type="presParOf" srcId="{7B7B6EFD-1516-43E2-B255-D2D364663609}" destId="{635F0615-BCB2-4D7A-99EC-1AEFD894EC15}" srcOrd="3" destOrd="0" presId="urn:microsoft.com/office/officeart/2005/8/layout/process1"/>
    <dgm:cxn modelId="{B676DB0B-CE95-403D-9DE8-6230495C5A9B}" type="presParOf" srcId="{635F0615-BCB2-4D7A-99EC-1AEFD894EC15}" destId="{6B8AD38E-3A6D-4926-BF27-172D3E18A731}" srcOrd="0" destOrd="0" presId="urn:microsoft.com/office/officeart/2005/8/layout/process1"/>
    <dgm:cxn modelId="{AB2A16C7-2C18-4C67-8DFF-761E958A587F}" type="presParOf" srcId="{7B7B6EFD-1516-43E2-B255-D2D364663609}" destId="{410E5890-A806-4B3C-8A3E-8E25B8210EF5}" srcOrd="4" destOrd="0" presId="urn:microsoft.com/office/officeart/2005/8/layout/process1"/>
    <dgm:cxn modelId="{B3776352-CB45-461E-95E5-D4C5862734D7}" type="presParOf" srcId="{7B7B6EFD-1516-43E2-B255-D2D364663609}" destId="{0B414351-E24C-48E0-8A89-96761093C295}" srcOrd="5" destOrd="0" presId="urn:microsoft.com/office/officeart/2005/8/layout/process1"/>
    <dgm:cxn modelId="{9827E50C-F056-48A6-B0A0-42AEA76B1486}" type="presParOf" srcId="{0B414351-E24C-48E0-8A89-96761093C295}" destId="{D16B37A2-C5E2-42BE-B52E-5B0F0680C134}" srcOrd="0" destOrd="0" presId="urn:microsoft.com/office/officeart/2005/8/layout/process1"/>
    <dgm:cxn modelId="{0B933112-2F6C-4B97-8875-E2C01B3D61B6}" type="presParOf" srcId="{7B7B6EFD-1516-43E2-B255-D2D364663609}" destId="{6722B441-C3BC-47C4-AD57-9A6EE18C1475}" srcOrd="6" destOrd="0" presId="urn:microsoft.com/office/officeart/2005/8/layout/process1"/>
    <dgm:cxn modelId="{79B50C49-F632-4D97-8E9D-7F8DB14E8D2E}" type="presParOf" srcId="{7B7B6EFD-1516-43E2-B255-D2D364663609}" destId="{8332DFB0-F8B3-4924-B62A-B31667F99014}" srcOrd="7" destOrd="0" presId="urn:microsoft.com/office/officeart/2005/8/layout/process1"/>
    <dgm:cxn modelId="{88ABFD50-4E07-4923-AF20-9BE15823E868}" type="presParOf" srcId="{8332DFB0-F8B3-4924-B62A-B31667F99014}" destId="{EDC0A456-D8E8-41D8-ABE2-8D665CC0DDCD}" srcOrd="0" destOrd="0" presId="urn:microsoft.com/office/officeart/2005/8/layout/process1"/>
    <dgm:cxn modelId="{DE9CB57B-C8C3-4BBF-8653-D4AEC18C2903}" type="presParOf" srcId="{7B7B6EFD-1516-43E2-B255-D2D364663609}" destId="{5B7D29D4-3A0A-4BDA-AB28-C0EE2F0CCBCF}" srcOrd="8" destOrd="0" presId="urn:microsoft.com/office/officeart/2005/8/layout/process1"/>
    <dgm:cxn modelId="{5EFDC794-2FD4-4514-93BA-B6BB3DB2BAE8}" type="presParOf" srcId="{7B7B6EFD-1516-43E2-B255-D2D364663609}" destId="{50EFB58A-08F3-4455-B67A-CB4D05FF67E9}" srcOrd="9" destOrd="0" presId="urn:microsoft.com/office/officeart/2005/8/layout/process1"/>
    <dgm:cxn modelId="{205B6B37-C9A0-422B-8511-43B44C70B9BF}" type="presParOf" srcId="{50EFB58A-08F3-4455-B67A-CB4D05FF67E9}" destId="{8AAADB3F-408E-40C9-A127-8276D81F55A6}" srcOrd="0" destOrd="0" presId="urn:microsoft.com/office/officeart/2005/8/layout/process1"/>
    <dgm:cxn modelId="{1849AD27-30B6-480B-BBC5-A993DC7F41AA}" type="presParOf" srcId="{7B7B6EFD-1516-43E2-B255-D2D364663609}" destId="{4E033478-1896-4526-9182-162FF511037A}" srcOrd="10" destOrd="0" presId="urn:microsoft.com/office/officeart/2005/8/layout/process1"/>
    <dgm:cxn modelId="{64A0DCD4-0C43-4F16-BDE0-CFB9A0DAB73E}" type="presParOf" srcId="{7B7B6EFD-1516-43E2-B255-D2D364663609}" destId="{ECA5EE43-BF0A-4EBA-A86B-2B72E5A6F769}" srcOrd="11" destOrd="0" presId="urn:microsoft.com/office/officeart/2005/8/layout/process1"/>
    <dgm:cxn modelId="{3BFFF9B8-930B-4E38-9B89-6486E79E1BD4}" type="presParOf" srcId="{ECA5EE43-BF0A-4EBA-A86B-2B72E5A6F769}" destId="{1EAAA71D-C9C0-4D58-8227-32F02C69F9BB}" srcOrd="0" destOrd="0" presId="urn:microsoft.com/office/officeart/2005/8/layout/process1"/>
    <dgm:cxn modelId="{EACEB39D-DF96-496C-BE67-CDBDC567DEAE}" type="presParOf" srcId="{7B7B6EFD-1516-43E2-B255-D2D364663609}" destId="{F1A1F21C-4B97-4F3D-9EA0-8FDDF4E22416}" srcOrd="12" destOrd="0" presId="urn:microsoft.com/office/officeart/2005/8/layout/process1"/>
    <dgm:cxn modelId="{3AB1C726-FA10-4113-9644-4D21C02925F7}" type="presParOf" srcId="{7B7B6EFD-1516-43E2-B255-D2D364663609}" destId="{9E2F1A3E-30D0-43B1-9B1F-0B2F8084FEC9}" srcOrd="13" destOrd="0" presId="urn:microsoft.com/office/officeart/2005/8/layout/process1"/>
    <dgm:cxn modelId="{7C27449A-5452-486F-98A6-D247942506FD}" type="presParOf" srcId="{9E2F1A3E-30D0-43B1-9B1F-0B2F8084FEC9}" destId="{38173CA3-8C47-4013-ADF3-B0ED9A982122}" srcOrd="0" destOrd="0" presId="urn:microsoft.com/office/officeart/2005/8/layout/process1"/>
    <dgm:cxn modelId="{33A0CA13-0394-4509-B4EB-67BDA4FA7B86}" type="presParOf" srcId="{7B7B6EFD-1516-43E2-B255-D2D364663609}" destId="{85691B62-0388-4D4B-AA53-9376D8693715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447521-8163-4616-9513-F6625566E738}">
      <dsp:nvSpPr>
        <dsp:cNvPr id="0" name=""/>
        <dsp:cNvSpPr/>
      </dsp:nvSpPr>
      <dsp:spPr>
        <a:xfrm>
          <a:off x="4470050" y="598099"/>
          <a:ext cx="1097942" cy="7319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標楷體" panose="03000509000000000000" pitchFamily="65" charset="-120"/>
              <a:ea typeface="標楷體" panose="03000509000000000000" pitchFamily="65" charset="-120"/>
            </a:rPr>
            <a:t>光源辨識</a:t>
          </a:r>
        </a:p>
      </dsp:txBody>
      <dsp:txXfrm>
        <a:off x="4491488" y="619537"/>
        <a:ext cx="1055066" cy="689085"/>
      </dsp:txXfrm>
    </dsp:sp>
    <dsp:sp modelId="{ABFC1C3A-8203-4835-8468-D6B994E0A844}">
      <dsp:nvSpPr>
        <dsp:cNvPr id="0" name=""/>
        <dsp:cNvSpPr/>
      </dsp:nvSpPr>
      <dsp:spPr>
        <a:xfrm>
          <a:off x="550212" y="1330061"/>
          <a:ext cx="4468808" cy="292784"/>
        </a:xfrm>
        <a:custGeom>
          <a:avLst/>
          <a:gdLst/>
          <a:ahLst/>
          <a:cxnLst/>
          <a:rect l="0" t="0" r="0" b="0"/>
          <a:pathLst>
            <a:path>
              <a:moveTo>
                <a:pt x="4468808" y="0"/>
              </a:moveTo>
              <a:lnTo>
                <a:pt x="4468808" y="146392"/>
              </a:lnTo>
              <a:lnTo>
                <a:pt x="0" y="146392"/>
              </a:lnTo>
              <a:lnTo>
                <a:pt x="0" y="292784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C8B829-DA57-437E-BD55-1C1C1ED60FF6}">
      <dsp:nvSpPr>
        <dsp:cNvPr id="0" name=""/>
        <dsp:cNvSpPr/>
      </dsp:nvSpPr>
      <dsp:spPr>
        <a:xfrm>
          <a:off x="1241" y="1622846"/>
          <a:ext cx="1097942" cy="73196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標楷體" panose="03000509000000000000" pitchFamily="65" charset="-120"/>
              <a:ea typeface="標楷體" panose="03000509000000000000" pitchFamily="65" charset="-120"/>
            </a:rPr>
            <a:t>參數設計</a:t>
          </a:r>
        </a:p>
      </dsp:txBody>
      <dsp:txXfrm>
        <a:off x="22679" y="1644284"/>
        <a:ext cx="1055066" cy="689085"/>
      </dsp:txXfrm>
    </dsp:sp>
    <dsp:sp modelId="{82A13A71-1A60-468A-8D42-AE4EA3F4ABF9}">
      <dsp:nvSpPr>
        <dsp:cNvPr id="0" name=""/>
        <dsp:cNvSpPr/>
      </dsp:nvSpPr>
      <dsp:spPr>
        <a:xfrm>
          <a:off x="504492" y="2354808"/>
          <a:ext cx="91440" cy="2927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2784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AE36F6-621A-48BB-A1FD-CEF03C77FAFF}">
      <dsp:nvSpPr>
        <dsp:cNvPr id="0" name=""/>
        <dsp:cNvSpPr/>
      </dsp:nvSpPr>
      <dsp:spPr>
        <a:xfrm>
          <a:off x="1241" y="2647592"/>
          <a:ext cx="1097942" cy="731961"/>
        </a:xfrm>
        <a:prstGeom prst="roundRect">
          <a:avLst>
            <a:gd name="adj" fmla="val 10000"/>
          </a:avLst>
        </a:prstGeom>
        <a:solidFill>
          <a:schemeClr val="bg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>
              <a:latin typeface="標楷體" panose="03000509000000000000" pitchFamily="65" charset="-120"/>
              <a:ea typeface="標楷體" panose="03000509000000000000" pitchFamily="65" charset="-120"/>
            </a:rPr>
            <a:t>area</a:t>
          </a:r>
          <a:endParaRPr lang="zh-TW" altLang="en-US" sz="14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22679" y="2669030"/>
        <a:ext cx="1055066" cy="689085"/>
      </dsp:txXfrm>
    </dsp:sp>
    <dsp:sp modelId="{F21AF903-2451-45D1-899B-400CB91826FB}">
      <dsp:nvSpPr>
        <dsp:cNvPr id="0" name=""/>
        <dsp:cNvSpPr/>
      </dsp:nvSpPr>
      <dsp:spPr>
        <a:xfrm>
          <a:off x="2118569" y="1330061"/>
          <a:ext cx="2900452" cy="292784"/>
        </a:xfrm>
        <a:custGeom>
          <a:avLst/>
          <a:gdLst/>
          <a:ahLst/>
          <a:cxnLst/>
          <a:rect l="0" t="0" r="0" b="0"/>
          <a:pathLst>
            <a:path>
              <a:moveTo>
                <a:pt x="2900452" y="0"/>
              </a:moveTo>
              <a:lnTo>
                <a:pt x="2900452" y="146392"/>
              </a:lnTo>
              <a:lnTo>
                <a:pt x="0" y="146392"/>
              </a:lnTo>
              <a:lnTo>
                <a:pt x="0" y="292784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56A72B-A5DE-442A-8FD9-A3474D0C2681}">
      <dsp:nvSpPr>
        <dsp:cNvPr id="0" name=""/>
        <dsp:cNvSpPr/>
      </dsp:nvSpPr>
      <dsp:spPr>
        <a:xfrm>
          <a:off x="1569597" y="1622846"/>
          <a:ext cx="1097942" cy="73196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標楷體" panose="03000509000000000000" pitchFamily="65" charset="-120"/>
              <a:ea typeface="標楷體" panose="03000509000000000000" pitchFamily="65" charset="-120"/>
            </a:rPr>
            <a:t>讀取攝影機</a:t>
          </a:r>
        </a:p>
      </dsp:txBody>
      <dsp:txXfrm>
        <a:off x="1591035" y="1644284"/>
        <a:ext cx="1055066" cy="689085"/>
      </dsp:txXfrm>
    </dsp:sp>
    <dsp:sp modelId="{98733BE1-349D-486F-B3B9-0380967F268B}">
      <dsp:nvSpPr>
        <dsp:cNvPr id="0" name=""/>
        <dsp:cNvSpPr/>
      </dsp:nvSpPr>
      <dsp:spPr>
        <a:xfrm>
          <a:off x="2072849" y="2354808"/>
          <a:ext cx="91440" cy="2927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2784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DCF554-E194-495C-A96E-6BC5F38BD21E}">
      <dsp:nvSpPr>
        <dsp:cNvPr id="0" name=""/>
        <dsp:cNvSpPr/>
      </dsp:nvSpPr>
      <dsp:spPr>
        <a:xfrm>
          <a:off x="1428567" y="2647592"/>
          <a:ext cx="1380004" cy="73196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 err="1">
              <a:latin typeface="標楷體" panose="03000509000000000000" pitchFamily="65" charset="-120"/>
              <a:ea typeface="標楷體" panose="03000509000000000000" pitchFamily="65" charset="-120"/>
            </a:rPr>
            <a:t>cap_vid</a:t>
          </a:r>
          <a:endParaRPr lang="zh-TW" altLang="en-US" sz="14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1450005" y="2669030"/>
        <a:ext cx="1337128" cy="689085"/>
      </dsp:txXfrm>
    </dsp:sp>
    <dsp:sp modelId="{D91636F6-71D0-41BD-A2FA-D00885F25448}">
      <dsp:nvSpPr>
        <dsp:cNvPr id="0" name=""/>
        <dsp:cNvSpPr/>
      </dsp:nvSpPr>
      <dsp:spPr>
        <a:xfrm>
          <a:off x="3817861" y="1330061"/>
          <a:ext cx="1201160" cy="292784"/>
        </a:xfrm>
        <a:custGeom>
          <a:avLst/>
          <a:gdLst/>
          <a:ahLst/>
          <a:cxnLst/>
          <a:rect l="0" t="0" r="0" b="0"/>
          <a:pathLst>
            <a:path>
              <a:moveTo>
                <a:pt x="1201160" y="0"/>
              </a:moveTo>
              <a:lnTo>
                <a:pt x="1201160" y="146392"/>
              </a:lnTo>
              <a:lnTo>
                <a:pt x="0" y="146392"/>
              </a:lnTo>
              <a:lnTo>
                <a:pt x="0" y="292784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37A0A6-5FE7-4277-9C4C-82128509CD6B}">
      <dsp:nvSpPr>
        <dsp:cNvPr id="0" name=""/>
        <dsp:cNvSpPr/>
      </dsp:nvSpPr>
      <dsp:spPr>
        <a:xfrm>
          <a:off x="3268889" y="1622846"/>
          <a:ext cx="1097942" cy="73196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標楷體" panose="03000509000000000000" pitchFamily="65" charset="-120"/>
              <a:ea typeface="標楷體" panose="03000509000000000000" pitchFamily="65" charset="-120"/>
            </a:rPr>
            <a:t>灰階轉換 </a:t>
          </a:r>
        </a:p>
      </dsp:txBody>
      <dsp:txXfrm>
        <a:off x="3290327" y="1644284"/>
        <a:ext cx="1055066" cy="689085"/>
      </dsp:txXfrm>
    </dsp:sp>
    <dsp:sp modelId="{CED8A0C8-BA5F-4A9E-8C1E-56CEFED52DF4}">
      <dsp:nvSpPr>
        <dsp:cNvPr id="0" name=""/>
        <dsp:cNvSpPr/>
      </dsp:nvSpPr>
      <dsp:spPr>
        <a:xfrm>
          <a:off x="3772141" y="2354808"/>
          <a:ext cx="91440" cy="2927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2784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098922-244C-4D82-806B-224D6C797163}">
      <dsp:nvSpPr>
        <dsp:cNvPr id="0" name=""/>
        <dsp:cNvSpPr/>
      </dsp:nvSpPr>
      <dsp:spPr>
        <a:xfrm>
          <a:off x="3137954" y="2647592"/>
          <a:ext cx="1359813" cy="73196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b="0" i="0" kern="1200" dirty="0" err="1">
              <a:latin typeface="標楷體" panose="03000509000000000000" pitchFamily="65" charset="-120"/>
              <a:ea typeface="標楷體" panose="03000509000000000000" pitchFamily="65" charset="-120"/>
            </a:rPr>
            <a:t>gray_frame</a:t>
          </a:r>
          <a:endParaRPr lang="zh-TW" altLang="en-US" sz="14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3159392" y="2669030"/>
        <a:ext cx="1316937" cy="689085"/>
      </dsp:txXfrm>
    </dsp:sp>
    <dsp:sp modelId="{29577871-2F5F-4522-8840-F5A3D8F490F6}">
      <dsp:nvSpPr>
        <dsp:cNvPr id="0" name=""/>
        <dsp:cNvSpPr/>
      </dsp:nvSpPr>
      <dsp:spPr>
        <a:xfrm>
          <a:off x="5019021" y="1330061"/>
          <a:ext cx="357100" cy="2927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392"/>
              </a:lnTo>
              <a:lnTo>
                <a:pt x="357100" y="146392"/>
              </a:lnTo>
              <a:lnTo>
                <a:pt x="357100" y="292784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355ABA-F49C-46A2-8F75-08AA496787C3}">
      <dsp:nvSpPr>
        <dsp:cNvPr id="0" name=""/>
        <dsp:cNvSpPr/>
      </dsp:nvSpPr>
      <dsp:spPr>
        <a:xfrm>
          <a:off x="4827150" y="1622846"/>
          <a:ext cx="1097942" cy="73196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標楷體" panose="03000509000000000000" pitchFamily="65" charset="-120"/>
              <a:ea typeface="標楷體" panose="03000509000000000000" pitchFamily="65" charset="-120"/>
            </a:rPr>
            <a:t>濾波</a:t>
          </a:r>
          <a:endParaRPr lang="en-US" altLang="zh-TW" sz="14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4848588" y="1644284"/>
        <a:ext cx="1055066" cy="689085"/>
      </dsp:txXfrm>
    </dsp:sp>
    <dsp:sp modelId="{C89C98E7-DA94-4105-9C8C-9EC6E8ED53B3}">
      <dsp:nvSpPr>
        <dsp:cNvPr id="0" name=""/>
        <dsp:cNvSpPr/>
      </dsp:nvSpPr>
      <dsp:spPr>
        <a:xfrm>
          <a:off x="5330402" y="2354808"/>
          <a:ext cx="91440" cy="2927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2784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14E647-D8E0-48DF-B9ED-7A0C43AF5997}">
      <dsp:nvSpPr>
        <dsp:cNvPr id="0" name=""/>
        <dsp:cNvSpPr/>
      </dsp:nvSpPr>
      <dsp:spPr>
        <a:xfrm>
          <a:off x="4827150" y="2647592"/>
          <a:ext cx="1097942" cy="73196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 err="1">
              <a:latin typeface="標楷體" panose="03000509000000000000" pitchFamily="65" charset="-120"/>
              <a:ea typeface="標楷體" panose="03000509000000000000" pitchFamily="65" charset="-120"/>
            </a:rPr>
            <a:t>GaussianBlur_frame</a:t>
          </a:r>
          <a:endParaRPr lang="zh-TW" altLang="en-US" sz="14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4848588" y="2669030"/>
        <a:ext cx="1055066" cy="689085"/>
      </dsp:txXfrm>
    </dsp:sp>
    <dsp:sp modelId="{5A1BC5F5-C704-4ABE-8150-46F890068E1D}">
      <dsp:nvSpPr>
        <dsp:cNvPr id="0" name=""/>
        <dsp:cNvSpPr/>
      </dsp:nvSpPr>
      <dsp:spPr>
        <a:xfrm>
          <a:off x="5019021" y="1330061"/>
          <a:ext cx="1784426" cy="2927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392"/>
              </a:lnTo>
              <a:lnTo>
                <a:pt x="1784426" y="146392"/>
              </a:lnTo>
              <a:lnTo>
                <a:pt x="1784426" y="292784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6E70E6-FE06-4993-91FF-757D8F04281A}">
      <dsp:nvSpPr>
        <dsp:cNvPr id="0" name=""/>
        <dsp:cNvSpPr/>
      </dsp:nvSpPr>
      <dsp:spPr>
        <a:xfrm>
          <a:off x="6254476" y="1622846"/>
          <a:ext cx="1097942" cy="73196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標楷體" panose="03000509000000000000" pitchFamily="65" charset="-120"/>
              <a:ea typeface="標楷體" panose="03000509000000000000" pitchFamily="65" charset="-120"/>
            </a:rPr>
            <a:t>二值化</a:t>
          </a:r>
        </a:p>
      </dsp:txBody>
      <dsp:txXfrm>
        <a:off x="6275914" y="1644284"/>
        <a:ext cx="1055066" cy="689085"/>
      </dsp:txXfrm>
    </dsp:sp>
    <dsp:sp modelId="{C87C5B10-B364-490D-8ED6-23B76F333DD6}">
      <dsp:nvSpPr>
        <dsp:cNvPr id="0" name=""/>
        <dsp:cNvSpPr/>
      </dsp:nvSpPr>
      <dsp:spPr>
        <a:xfrm>
          <a:off x="6757727" y="2354808"/>
          <a:ext cx="91440" cy="2927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2784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09D2BF-6DA9-4A34-8104-50C6C3273112}">
      <dsp:nvSpPr>
        <dsp:cNvPr id="0" name=""/>
        <dsp:cNvSpPr/>
      </dsp:nvSpPr>
      <dsp:spPr>
        <a:xfrm>
          <a:off x="6254476" y="2647592"/>
          <a:ext cx="1097942" cy="73196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b="0" kern="1200" dirty="0" err="1">
              <a:latin typeface="標楷體" panose="03000509000000000000" pitchFamily="65" charset="-120"/>
              <a:ea typeface="標楷體" panose="03000509000000000000" pitchFamily="65" charset="-120"/>
            </a:rPr>
            <a:t>thresh_frame</a:t>
          </a:r>
          <a:endParaRPr lang="en-US" sz="1400" b="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6275914" y="2669030"/>
        <a:ext cx="1055066" cy="689085"/>
      </dsp:txXfrm>
    </dsp:sp>
    <dsp:sp modelId="{F2D9AB4A-FAA1-40D0-BFEE-178117D63460}">
      <dsp:nvSpPr>
        <dsp:cNvPr id="0" name=""/>
        <dsp:cNvSpPr/>
      </dsp:nvSpPr>
      <dsp:spPr>
        <a:xfrm>
          <a:off x="5019021" y="1330061"/>
          <a:ext cx="3211751" cy="2927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392"/>
              </a:lnTo>
              <a:lnTo>
                <a:pt x="3211751" y="146392"/>
              </a:lnTo>
              <a:lnTo>
                <a:pt x="3211751" y="292784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465637-B9A3-40EC-8009-D8D428723BD4}">
      <dsp:nvSpPr>
        <dsp:cNvPr id="0" name=""/>
        <dsp:cNvSpPr/>
      </dsp:nvSpPr>
      <dsp:spPr>
        <a:xfrm>
          <a:off x="7681802" y="1622846"/>
          <a:ext cx="1097942" cy="73196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標楷體" panose="03000509000000000000" pitchFamily="65" charset="-120"/>
              <a:ea typeface="標楷體" panose="03000509000000000000" pitchFamily="65" charset="-120"/>
            </a:rPr>
            <a:t>邊緣檢測</a:t>
          </a:r>
        </a:p>
      </dsp:txBody>
      <dsp:txXfrm>
        <a:off x="7703240" y="1644284"/>
        <a:ext cx="1055066" cy="689085"/>
      </dsp:txXfrm>
    </dsp:sp>
    <dsp:sp modelId="{00D0E4C5-9F28-4809-BEA8-38397E0052E5}">
      <dsp:nvSpPr>
        <dsp:cNvPr id="0" name=""/>
        <dsp:cNvSpPr/>
      </dsp:nvSpPr>
      <dsp:spPr>
        <a:xfrm>
          <a:off x="8185053" y="2354808"/>
          <a:ext cx="91440" cy="2927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2784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BD608C-DD94-48B7-877F-EF1962E45311}">
      <dsp:nvSpPr>
        <dsp:cNvPr id="0" name=""/>
        <dsp:cNvSpPr/>
      </dsp:nvSpPr>
      <dsp:spPr>
        <a:xfrm>
          <a:off x="7681802" y="2647592"/>
          <a:ext cx="1097942" cy="73196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kern="1200" dirty="0" err="1">
              <a:latin typeface="標楷體" panose="03000509000000000000" pitchFamily="65" charset="-120"/>
              <a:ea typeface="標楷體" panose="03000509000000000000" pitchFamily="65" charset="-120"/>
            </a:rPr>
            <a:t>edge_detect</a:t>
          </a:r>
          <a:endParaRPr lang="zh-TW" altLang="en-US" sz="14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7703240" y="2669030"/>
        <a:ext cx="1055066" cy="689085"/>
      </dsp:txXfrm>
    </dsp:sp>
    <dsp:sp modelId="{D0A0011E-374F-429D-AABD-3124C0F04CBB}">
      <dsp:nvSpPr>
        <dsp:cNvPr id="0" name=""/>
        <dsp:cNvSpPr/>
      </dsp:nvSpPr>
      <dsp:spPr>
        <a:xfrm>
          <a:off x="5019021" y="1330061"/>
          <a:ext cx="5352740" cy="2927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392"/>
              </a:lnTo>
              <a:lnTo>
                <a:pt x="5352740" y="146392"/>
              </a:lnTo>
              <a:lnTo>
                <a:pt x="5352740" y="292784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28C225-E06F-4793-8E45-96BC2D94CF2A}">
      <dsp:nvSpPr>
        <dsp:cNvPr id="0" name=""/>
        <dsp:cNvSpPr/>
      </dsp:nvSpPr>
      <dsp:spPr>
        <a:xfrm>
          <a:off x="9822790" y="1622846"/>
          <a:ext cx="1097942" cy="73196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標楷體" panose="03000509000000000000" pitchFamily="65" charset="-120"/>
              <a:ea typeface="標楷體" panose="03000509000000000000" pitchFamily="65" charset="-120"/>
            </a:rPr>
            <a:t>標記光源</a:t>
          </a:r>
        </a:p>
      </dsp:txBody>
      <dsp:txXfrm>
        <a:off x="9844228" y="1644284"/>
        <a:ext cx="1055066" cy="689085"/>
      </dsp:txXfrm>
    </dsp:sp>
    <dsp:sp modelId="{BD5C522E-8068-469C-92EB-DE8E442F4B9F}">
      <dsp:nvSpPr>
        <dsp:cNvPr id="0" name=""/>
        <dsp:cNvSpPr/>
      </dsp:nvSpPr>
      <dsp:spPr>
        <a:xfrm>
          <a:off x="9658099" y="2354808"/>
          <a:ext cx="713662" cy="292784"/>
        </a:xfrm>
        <a:custGeom>
          <a:avLst/>
          <a:gdLst/>
          <a:ahLst/>
          <a:cxnLst/>
          <a:rect l="0" t="0" r="0" b="0"/>
          <a:pathLst>
            <a:path>
              <a:moveTo>
                <a:pt x="713662" y="0"/>
              </a:moveTo>
              <a:lnTo>
                <a:pt x="713662" y="146392"/>
              </a:lnTo>
              <a:lnTo>
                <a:pt x="0" y="146392"/>
              </a:lnTo>
              <a:lnTo>
                <a:pt x="0" y="292784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DDE6CD-B6B6-44C4-897F-9F9027E4C580}">
      <dsp:nvSpPr>
        <dsp:cNvPr id="0" name=""/>
        <dsp:cNvSpPr/>
      </dsp:nvSpPr>
      <dsp:spPr>
        <a:xfrm>
          <a:off x="9109127" y="2647592"/>
          <a:ext cx="1097942" cy="73196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>
              <a:latin typeface="標楷體" panose="03000509000000000000" pitchFamily="65" charset="-120"/>
              <a:ea typeface="標楷體" panose="03000509000000000000" pitchFamily="65" charset="-120"/>
            </a:rPr>
            <a:t>HSV</a:t>
          </a:r>
          <a:r>
            <a:rPr lang="zh-TW" altLang="en-US" sz="1400" kern="1200" dirty="0">
              <a:latin typeface="標楷體" panose="03000509000000000000" pitchFamily="65" charset="-120"/>
              <a:ea typeface="標楷體" panose="03000509000000000000" pitchFamily="65" charset="-120"/>
            </a:rPr>
            <a:t>遮罩</a:t>
          </a:r>
        </a:p>
      </dsp:txBody>
      <dsp:txXfrm>
        <a:off x="9130565" y="2669030"/>
        <a:ext cx="1055066" cy="689085"/>
      </dsp:txXfrm>
    </dsp:sp>
    <dsp:sp modelId="{A2C0CB41-330D-41D0-8CEE-51D05115DD90}">
      <dsp:nvSpPr>
        <dsp:cNvPr id="0" name=""/>
        <dsp:cNvSpPr/>
      </dsp:nvSpPr>
      <dsp:spPr>
        <a:xfrm>
          <a:off x="9612379" y="3379554"/>
          <a:ext cx="91440" cy="2927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2784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94EEAF-3F65-4792-A9F6-5B920688E4F4}">
      <dsp:nvSpPr>
        <dsp:cNvPr id="0" name=""/>
        <dsp:cNvSpPr/>
      </dsp:nvSpPr>
      <dsp:spPr>
        <a:xfrm>
          <a:off x="9109127" y="3672339"/>
          <a:ext cx="1097942" cy="73196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 err="1">
              <a:latin typeface="標楷體" panose="03000509000000000000" pitchFamily="65" charset="-120"/>
              <a:ea typeface="標楷體" panose="03000509000000000000" pitchFamily="65" charset="-120"/>
            </a:rPr>
            <a:t>detect_colors</a:t>
          </a:r>
          <a:endParaRPr lang="zh-TW" altLang="en-US" sz="14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9130565" y="3693777"/>
        <a:ext cx="1055066" cy="689085"/>
      </dsp:txXfrm>
    </dsp:sp>
    <dsp:sp modelId="{B7975B77-6BD9-464D-98D6-014ECD8D6539}">
      <dsp:nvSpPr>
        <dsp:cNvPr id="0" name=""/>
        <dsp:cNvSpPr/>
      </dsp:nvSpPr>
      <dsp:spPr>
        <a:xfrm>
          <a:off x="10371762" y="2354808"/>
          <a:ext cx="713662" cy="2927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392"/>
              </a:lnTo>
              <a:lnTo>
                <a:pt x="713662" y="146392"/>
              </a:lnTo>
              <a:lnTo>
                <a:pt x="713662" y="292784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D24D2A-4D12-4783-B7D9-7757B01C880A}">
      <dsp:nvSpPr>
        <dsp:cNvPr id="0" name=""/>
        <dsp:cNvSpPr/>
      </dsp:nvSpPr>
      <dsp:spPr>
        <a:xfrm>
          <a:off x="10536453" y="2647592"/>
          <a:ext cx="1097942" cy="73196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>
              <a:latin typeface="標楷體" panose="03000509000000000000" pitchFamily="65" charset="-120"/>
              <a:ea typeface="標楷體" panose="03000509000000000000" pitchFamily="65" charset="-120"/>
            </a:rPr>
            <a:t>光流</a:t>
          </a:r>
          <a:r>
            <a:rPr lang="en-US" altLang="zh-TW" sz="1400" kern="1200" dirty="0">
              <a:latin typeface="標楷體" panose="03000509000000000000" pitchFamily="65" charset="-120"/>
              <a:ea typeface="標楷體" panose="03000509000000000000" pitchFamily="65" charset="-120"/>
            </a:rPr>
            <a:t>+</a:t>
          </a:r>
          <a:r>
            <a:rPr lang="zh-TW" altLang="en-US" sz="1400" kern="1200" dirty="0">
              <a:latin typeface="標楷體" panose="03000509000000000000" pitchFamily="65" charset="-120"/>
              <a:ea typeface="標楷體" panose="03000509000000000000" pitchFamily="65" charset="-120"/>
            </a:rPr>
            <a:t>標記</a:t>
          </a:r>
        </a:p>
      </dsp:txBody>
      <dsp:txXfrm>
        <a:off x="10557891" y="2669030"/>
        <a:ext cx="1055066" cy="689085"/>
      </dsp:txXfrm>
    </dsp:sp>
    <dsp:sp modelId="{5264B63D-6573-44FD-95A2-A18321A2EC06}">
      <dsp:nvSpPr>
        <dsp:cNvPr id="0" name=""/>
        <dsp:cNvSpPr/>
      </dsp:nvSpPr>
      <dsp:spPr>
        <a:xfrm>
          <a:off x="11039705" y="3379554"/>
          <a:ext cx="91440" cy="2927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2784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C2D785-D860-4E2A-A8C7-2E8AB73F9C89}">
      <dsp:nvSpPr>
        <dsp:cNvPr id="0" name=""/>
        <dsp:cNvSpPr/>
      </dsp:nvSpPr>
      <dsp:spPr>
        <a:xfrm>
          <a:off x="10536453" y="3672339"/>
          <a:ext cx="1097942" cy="73196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 err="1">
              <a:latin typeface="標楷體" panose="03000509000000000000" pitchFamily="65" charset="-120"/>
              <a:ea typeface="標楷體" panose="03000509000000000000" pitchFamily="65" charset="-120"/>
            </a:rPr>
            <a:t>detect_light_sources</a:t>
          </a:r>
          <a:endParaRPr lang="en-US" sz="1400" b="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10557891" y="3693777"/>
        <a:ext cx="1055066" cy="6890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896772-3AE5-4BBE-A6D5-43E2918D1ECD}">
      <dsp:nvSpPr>
        <dsp:cNvPr id="0" name=""/>
        <dsp:cNvSpPr/>
      </dsp:nvSpPr>
      <dsp:spPr>
        <a:xfrm>
          <a:off x="16415" y="1729113"/>
          <a:ext cx="760113" cy="8542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input</a:t>
          </a:r>
          <a:endParaRPr lang="zh-TW" altLang="en-US" sz="1200" kern="1200" dirty="0"/>
        </a:p>
      </dsp:txBody>
      <dsp:txXfrm>
        <a:off x="38678" y="1751376"/>
        <a:ext cx="715587" cy="809726"/>
      </dsp:txXfrm>
    </dsp:sp>
    <dsp:sp modelId="{3F6F3105-D70C-4AE9-A37B-87F7BA53DDCD}">
      <dsp:nvSpPr>
        <dsp:cNvPr id="0" name=""/>
        <dsp:cNvSpPr/>
      </dsp:nvSpPr>
      <dsp:spPr>
        <a:xfrm>
          <a:off x="852540" y="2061985"/>
          <a:ext cx="161144" cy="1885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852540" y="2099687"/>
        <a:ext cx="112801" cy="113104"/>
      </dsp:txXfrm>
    </dsp:sp>
    <dsp:sp modelId="{3D2F6F2B-CD6B-4AB0-97A9-CA3D63D30DFF}">
      <dsp:nvSpPr>
        <dsp:cNvPr id="0" name=""/>
        <dsp:cNvSpPr/>
      </dsp:nvSpPr>
      <dsp:spPr>
        <a:xfrm>
          <a:off x="1080574" y="1729113"/>
          <a:ext cx="1376603" cy="8542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讀取影像 </a:t>
          </a:r>
          <a:r>
            <a:rPr lang="en-US" altLang="zh-TW" sz="1200" kern="1200" dirty="0"/>
            <a:t>(</a:t>
          </a:r>
          <a:r>
            <a:rPr lang="en-US" altLang="zh-TW" sz="1200" kern="1200" dirty="0" err="1">
              <a:latin typeface="標楷體" panose="03000509000000000000" pitchFamily="65" charset="-120"/>
              <a:ea typeface="標楷體" panose="03000509000000000000" pitchFamily="65" charset="-120"/>
            </a:rPr>
            <a:t>cap_vid</a:t>
          </a:r>
          <a:r>
            <a:rPr lang="en-US" altLang="zh-TW" sz="1200" kern="1200" dirty="0">
              <a:latin typeface="標楷體" panose="03000509000000000000" pitchFamily="65" charset="-120"/>
              <a:ea typeface="標楷體" panose="03000509000000000000" pitchFamily="65" charset="-120"/>
            </a:rPr>
            <a:t>)</a:t>
          </a:r>
          <a:endParaRPr lang="zh-TW" altLang="en-US" sz="1200" kern="1200" dirty="0"/>
        </a:p>
      </dsp:txBody>
      <dsp:txXfrm>
        <a:off x="1105594" y="1754133"/>
        <a:ext cx="1326563" cy="804212"/>
      </dsp:txXfrm>
    </dsp:sp>
    <dsp:sp modelId="{635F0615-BCB2-4D7A-99EC-1AEFD894EC15}">
      <dsp:nvSpPr>
        <dsp:cNvPr id="0" name=""/>
        <dsp:cNvSpPr/>
      </dsp:nvSpPr>
      <dsp:spPr>
        <a:xfrm>
          <a:off x="2533190" y="2061985"/>
          <a:ext cx="161144" cy="1885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2533190" y="2099687"/>
        <a:ext cx="112801" cy="113104"/>
      </dsp:txXfrm>
    </dsp:sp>
    <dsp:sp modelId="{410E5890-A806-4B3C-8A3E-8E25B8210EF5}">
      <dsp:nvSpPr>
        <dsp:cNvPr id="0" name=""/>
        <dsp:cNvSpPr/>
      </dsp:nvSpPr>
      <dsp:spPr>
        <a:xfrm>
          <a:off x="2761224" y="1729113"/>
          <a:ext cx="1603246" cy="8542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灰階轉換 </a:t>
          </a:r>
          <a:r>
            <a:rPr lang="en-US" altLang="zh-TW" sz="1200" kern="1200" dirty="0"/>
            <a:t>(</a:t>
          </a:r>
          <a:r>
            <a:rPr lang="en-US" altLang="zh-TW" sz="1200" b="0" i="0" kern="1200" dirty="0" err="1"/>
            <a:t>gray_frame</a:t>
          </a:r>
          <a:r>
            <a:rPr lang="en-US" altLang="zh-TW" sz="1200" b="0" i="0" kern="1200" dirty="0"/>
            <a:t>)</a:t>
          </a:r>
          <a:endParaRPr lang="zh-TW" altLang="en-US" sz="1200" kern="1200" dirty="0"/>
        </a:p>
      </dsp:txBody>
      <dsp:txXfrm>
        <a:off x="2786244" y="1754133"/>
        <a:ext cx="1553206" cy="804212"/>
      </dsp:txXfrm>
    </dsp:sp>
    <dsp:sp modelId="{0B414351-E24C-48E0-8A89-96761093C295}">
      <dsp:nvSpPr>
        <dsp:cNvPr id="0" name=""/>
        <dsp:cNvSpPr/>
      </dsp:nvSpPr>
      <dsp:spPr>
        <a:xfrm>
          <a:off x="4440482" y="2061985"/>
          <a:ext cx="161144" cy="1885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4440482" y="2099687"/>
        <a:ext cx="112801" cy="113104"/>
      </dsp:txXfrm>
    </dsp:sp>
    <dsp:sp modelId="{6722B441-C3BC-47C4-AD57-9A6EE18C1475}">
      <dsp:nvSpPr>
        <dsp:cNvPr id="0" name=""/>
        <dsp:cNvSpPr/>
      </dsp:nvSpPr>
      <dsp:spPr>
        <a:xfrm>
          <a:off x="4668516" y="1729113"/>
          <a:ext cx="2034185" cy="8542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高斯模糊 </a:t>
          </a:r>
          <a:r>
            <a:rPr lang="en-US" altLang="zh-TW" sz="1200" kern="1200" dirty="0"/>
            <a:t>(</a:t>
          </a:r>
          <a:r>
            <a:rPr lang="en-US" altLang="zh-TW" sz="1200" kern="1200" dirty="0" err="1">
              <a:latin typeface="標楷體" panose="03000509000000000000" pitchFamily="65" charset="-120"/>
              <a:ea typeface="標楷體" panose="03000509000000000000" pitchFamily="65" charset="-120"/>
            </a:rPr>
            <a:t>GaussianBlur_frame</a:t>
          </a:r>
          <a:r>
            <a:rPr lang="en-US" altLang="zh-TW" sz="1200" kern="1200" dirty="0">
              <a:latin typeface="標楷體" panose="03000509000000000000" pitchFamily="65" charset="-120"/>
              <a:ea typeface="標楷體" panose="03000509000000000000" pitchFamily="65" charset="-120"/>
            </a:rPr>
            <a:t>)</a:t>
          </a:r>
          <a:endParaRPr lang="zh-TW" altLang="en-US" sz="1200" kern="1200" dirty="0"/>
        </a:p>
      </dsp:txBody>
      <dsp:txXfrm>
        <a:off x="4693536" y="1754133"/>
        <a:ext cx="1984145" cy="804212"/>
      </dsp:txXfrm>
    </dsp:sp>
    <dsp:sp modelId="{8332DFB0-F8B3-4924-B62A-B31667F99014}">
      <dsp:nvSpPr>
        <dsp:cNvPr id="0" name=""/>
        <dsp:cNvSpPr/>
      </dsp:nvSpPr>
      <dsp:spPr>
        <a:xfrm>
          <a:off x="6778713" y="2061985"/>
          <a:ext cx="161144" cy="1885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6778713" y="2099687"/>
        <a:ext cx="112801" cy="113104"/>
      </dsp:txXfrm>
    </dsp:sp>
    <dsp:sp modelId="{5B7D29D4-3A0A-4BDA-AB28-C0EE2F0CCBCF}">
      <dsp:nvSpPr>
        <dsp:cNvPr id="0" name=""/>
        <dsp:cNvSpPr/>
      </dsp:nvSpPr>
      <dsp:spPr>
        <a:xfrm>
          <a:off x="7006747" y="1729113"/>
          <a:ext cx="1033845" cy="8542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二值化 </a:t>
          </a:r>
          <a:r>
            <a:rPr lang="en-US" altLang="zh-TW" sz="1200" kern="1200" dirty="0"/>
            <a:t>(</a:t>
          </a:r>
          <a:r>
            <a:rPr lang="en-US" altLang="zh-TW" sz="1200" b="0" kern="1200" dirty="0" err="1">
              <a:latin typeface="標楷體" panose="03000509000000000000" pitchFamily="65" charset="-120"/>
              <a:ea typeface="標楷體" panose="03000509000000000000" pitchFamily="65" charset="-120"/>
            </a:rPr>
            <a:t>thresh_frame</a:t>
          </a:r>
          <a:r>
            <a:rPr lang="en-US" altLang="zh-TW" sz="1200" b="0" kern="1200" dirty="0">
              <a:latin typeface="標楷體" panose="03000509000000000000" pitchFamily="65" charset="-120"/>
              <a:ea typeface="標楷體" panose="03000509000000000000" pitchFamily="65" charset="-120"/>
            </a:rPr>
            <a:t>)</a:t>
          </a:r>
          <a:endParaRPr lang="en-US" sz="1200" b="0" kern="1200" dirty="0"/>
        </a:p>
      </dsp:txBody>
      <dsp:txXfrm>
        <a:off x="7031767" y="1754133"/>
        <a:ext cx="983805" cy="804212"/>
      </dsp:txXfrm>
    </dsp:sp>
    <dsp:sp modelId="{50EFB58A-08F3-4455-B67A-CB4D05FF67E9}">
      <dsp:nvSpPr>
        <dsp:cNvPr id="0" name=""/>
        <dsp:cNvSpPr/>
      </dsp:nvSpPr>
      <dsp:spPr>
        <a:xfrm>
          <a:off x="8116604" y="2061985"/>
          <a:ext cx="161144" cy="1885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8116604" y="2099687"/>
        <a:ext cx="112801" cy="113104"/>
      </dsp:txXfrm>
    </dsp:sp>
    <dsp:sp modelId="{4E033478-1896-4526-9182-162FF511037A}">
      <dsp:nvSpPr>
        <dsp:cNvPr id="0" name=""/>
        <dsp:cNvSpPr/>
      </dsp:nvSpPr>
      <dsp:spPr>
        <a:xfrm>
          <a:off x="8344638" y="1729113"/>
          <a:ext cx="1117587" cy="8542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邊緣檢測 </a:t>
          </a:r>
          <a:r>
            <a:rPr lang="en-US" altLang="zh-TW" sz="1200" kern="1200" dirty="0"/>
            <a:t>(</a:t>
          </a:r>
          <a:r>
            <a:rPr lang="en-US" altLang="en-US" sz="1200" kern="1200" dirty="0" err="1">
              <a:latin typeface="標楷體" panose="03000509000000000000" pitchFamily="65" charset="-120"/>
              <a:ea typeface="標楷體" panose="03000509000000000000" pitchFamily="65" charset="-120"/>
            </a:rPr>
            <a:t>edge_detect</a:t>
          </a:r>
          <a:r>
            <a:rPr lang="en-US" altLang="zh-TW" sz="1200" kern="1200" dirty="0">
              <a:latin typeface="標楷體" panose="03000509000000000000" pitchFamily="65" charset="-120"/>
              <a:ea typeface="標楷體" panose="03000509000000000000" pitchFamily="65" charset="-120"/>
            </a:rPr>
            <a:t>)</a:t>
          </a:r>
          <a:endParaRPr lang="zh-TW" altLang="en-US" sz="1200" kern="1200" dirty="0"/>
        </a:p>
      </dsp:txBody>
      <dsp:txXfrm>
        <a:off x="8369658" y="1754133"/>
        <a:ext cx="1067547" cy="804212"/>
      </dsp:txXfrm>
    </dsp:sp>
    <dsp:sp modelId="{ECA5EE43-BF0A-4EBA-A86B-2B72E5A6F769}">
      <dsp:nvSpPr>
        <dsp:cNvPr id="0" name=""/>
        <dsp:cNvSpPr/>
      </dsp:nvSpPr>
      <dsp:spPr>
        <a:xfrm>
          <a:off x="9538237" y="2061985"/>
          <a:ext cx="161144" cy="1885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9538237" y="2099687"/>
        <a:ext cx="112801" cy="113104"/>
      </dsp:txXfrm>
    </dsp:sp>
    <dsp:sp modelId="{F1A1F21C-4B97-4F3D-9EA0-8FDDF4E22416}">
      <dsp:nvSpPr>
        <dsp:cNvPr id="0" name=""/>
        <dsp:cNvSpPr/>
      </dsp:nvSpPr>
      <dsp:spPr>
        <a:xfrm>
          <a:off x="9766271" y="1729113"/>
          <a:ext cx="760113" cy="8542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標記偵測</a:t>
          </a:r>
          <a:r>
            <a:rPr lang="en-US" altLang="zh-TW" sz="1200" kern="1200" dirty="0"/>
            <a:t>(</a:t>
          </a:r>
          <a:r>
            <a:rPr lang="en-US" sz="1200" b="0" kern="1200" dirty="0" err="1">
              <a:latin typeface="標楷體" panose="03000509000000000000" pitchFamily="65" charset="-120"/>
              <a:ea typeface="標楷體" panose="03000509000000000000" pitchFamily="65" charset="-120"/>
            </a:rPr>
            <a:t>detect_light_sources</a:t>
          </a:r>
          <a:r>
            <a:rPr lang="en-US" altLang="zh-TW" sz="1200" kern="1200" dirty="0">
              <a:latin typeface="標楷體" panose="03000509000000000000" pitchFamily="65" charset="-120"/>
              <a:ea typeface="標楷體" panose="03000509000000000000" pitchFamily="65" charset="-120"/>
            </a:rPr>
            <a:t>)</a:t>
          </a:r>
          <a:endParaRPr lang="zh-TW" altLang="en-US" sz="1200" kern="1200" dirty="0"/>
        </a:p>
      </dsp:txBody>
      <dsp:txXfrm>
        <a:off x="9788534" y="1751376"/>
        <a:ext cx="715587" cy="809726"/>
      </dsp:txXfrm>
    </dsp:sp>
    <dsp:sp modelId="{9E2F1A3E-30D0-43B1-9B1F-0B2F8084FEC9}">
      <dsp:nvSpPr>
        <dsp:cNvPr id="0" name=""/>
        <dsp:cNvSpPr/>
      </dsp:nvSpPr>
      <dsp:spPr>
        <a:xfrm rot="21492965">
          <a:off x="10602984" y="2045231"/>
          <a:ext cx="162553" cy="1885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10602996" y="2083692"/>
        <a:ext cx="113787" cy="113104"/>
      </dsp:txXfrm>
    </dsp:sp>
    <dsp:sp modelId="{85691B62-0388-4D4B-AA53-9376D8693715}">
      <dsp:nvSpPr>
        <dsp:cNvPr id="0" name=""/>
        <dsp:cNvSpPr/>
      </dsp:nvSpPr>
      <dsp:spPr>
        <a:xfrm>
          <a:off x="10832941" y="1695891"/>
          <a:ext cx="760113" cy="8542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Output(</a:t>
          </a:r>
          <a:r>
            <a:rPr lang="en-US" altLang="zh-TW" sz="1200" kern="1200" dirty="0" err="1"/>
            <a:t>pytho</a:t>
          </a:r>
          <a:r>
            <a:rPr lang="zh-TW" altLang="en-US" sz="1200" kern="1200" dirty="0"/>
            <a:t>監控視窗</a:t>
          </a:r>
          <a:r>
            <a:rPr lang="en-US" altLang="zh-TW" sz="1200" kern="1200" dirty="0"/>
            <a:t>640</a:t>
          </a:r>
          <a:r>
            <a:rPr lang="zh-TW" altLang="en-US" sz="1200" kern="1200" dirty="0"/>
            <a:t>*</a:t>
          </a:r>
          <a:r>
            <a:rPr lang="en-US" altLang="zh-TW" sz="1200" kern="1200" dirty="0"/>
            <a:t>480)</a:t>
          </a:r>
          <a:endParaRPr lang="zh-TW" altLang="en-US" sz="1200" kern="1200" dirty="0"/>
        </a:p>
      </dsp:txBody>
      <dsp:txXfrm>
        <a:off x="10855204" y="1718154"/>
        <a:ext cx="715587" cy="8097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112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76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514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3481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462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376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805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087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07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007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010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58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0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045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165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28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0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4074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59860A-14F5-4EC9-87E8-7CD0B79C83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6600" dirty="0">
                <a:latin typeface="標楷體" panose="03000509000000000000" pitchFamily="65" charset="-120"/>
                <a:ea typeface="標楷體" panose="03000509000000000000" pitchFamily="65" charset="-120"/>
              </a:rPr>
              <a:t>嵌入式影像處理</a:t>
            </a:r>
            <a:br>
              <a:rPr lang="en-US" altLang="zh-TW" sz="66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6600" dirty="0">
                <a:latin typeface="標楷體" panose="03000509000000000000" pitchFamily="65" charset="-120"/>
                <a:ea typeface="標楷體" panose="03000509000000000000" pitchFamily="65" charset="-120"/>
              </a:rPr>
              <a:t>光源偵測影像辨識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D3C1B58-966E-42FC-AB16-B52CF5A3FB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電子四甲</a:t>
            </a:r>
            <a:r>
              <a:rPr lang="en-US" altLang="zh-TW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C110112123</a:t>
            </a:r>
            <a:r>
              <a:rPr lang="zh-TW" altLang="en-US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陳彥傑</a:t>
            </a:r>
            <a:endParaRPr lang="en-US" altLang="zh-TW" sz="28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電子四甲</a:t>
            </a:r>
            <a:r>
              <a:rPr lang="en-US" altLang="zh-TW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C110112167</a:t>
            </a:r>
            <a:r>
              <a:rPr lang="zh-TW" altLang="en-US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陳彥群</a:t>
            </a:r>
          </a:p>
        </p:txBody>
      </p:sp>
    </p:spTree>
    <p:extLst>
      <p:ext uri="{BB962C8B-B14F-4D97-AF65-F5344CB8AC3E}">
        <p14:creationId xmlns:p14="http://schemas.microsoft.com/office/powerpoint/2010/main" val="122592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37B6B1-936C-47E5-9283-499DEF5E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內容版面配置區 4">
            <a:extLst>
              <a:ext uri="{FF2B5EF4-FFF2-40B4-BE49-F238E27FC236}">
                <a16:creationId xmlns:a16="http://schemas.microsoft.com/office/drawing/2014/main" id="{5E4B0DE4-9802-499B-AC78-6476766FB9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012567"/>
              </p:ext>
            </p:extLst>
          </p:nvPr>
        </p:nvGraphicFramePr>
        <p:xfrm>
          <a:off x="913880" y="1834220"/>
          <a:ext cx="5400000" cy="4320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0000">
                  <a:extLst>
                    <a:ext uri="{9D8B030D-6E8A-4147-A177-3AD203B41FA5}">
                      <a16:colId xmlns:a16="http://schemas.microsoft.com/office/drawing/2014/main" val="2234235963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2731175037"/>
                    </a:ext>
                  </a:extLst>
                </a:gridCol>
              </a:tblGrid>
              <a:tr h="8319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Function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edge_detect</a:t>
                      </a:r>
                      <a:r>
                        <a:rPr lang="en-US" altLang="zh-TW" dirty="0"/>
                        <a:t>()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88992"/>
                  </a:ext>
                </a:extLst>
              </a:tr>
              <a:tr h="8519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threshold</a:t>
                      </a:r>
                      <a:r>
                        <a:rPr lang="en-US" altLang="zh-TW" sz="1800" b="0" dirty="0"/>
                        <a:t>(</a:t>
                      </a:r>
                      <a:r>
                        <a:rPr lang="zh-TW" altLang="en-US" sz="1800" b="0" dirty="0"/>
                        <a:t>二值化圖像</a:t>
                      </a:r>
                      <a:r>
                        <a:rPr lang="en-US" altLang="zh-TW" sz="1800" b="0" dirty="0"/>
                        <a:t>640</a:t>
                      </a:r>
                      <a:r>
                        <a:rPr lang="zh-TW" altLang="en-US" sz="1800" b="0" dirty="0"/>
                        <a:t>*</a:t>
                      </a:r>
                      <a:r>
                        <a:rPr lang="en-US" altLang="zh-TW" sz="1800" b="0" dirty="0"/>
                        <a:t>480)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752242"/>
                  </a:ext>
                </a:extLst>
              </a:tr>
              <a:tr h="9490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edged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邊緣檢測之圖像</a:t>
                      </a:r>
                      <a:r>
                        <a:rPr lang="en-US" altLang="zh-TW" dirty="0"/>
                        <a:t>640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480)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113933"/>
                  </a:ext>
                </a:extLst>
              </a:tr>
              <a:tr h="8435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Parameters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threshold1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門檻值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threshold2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門檻值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723203"/>
                  </a:ext>
                </a:extLst>
              </a:tr>
              <a:tr h="8435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Method</a:t>
                      </a:r>
                      <a:endParaRPr lang="en-US" altLang="zh-TW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對圖像進行邊緣檢測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92887"/>
                  </a:ext>
                </a:extLst>
              </a:tr>
            </a:tbl>
          </a:graphicData>
        </a:graphic>
      </p:graphicFrame>
      <p:pic>
        <p:nvPicPr>
          <p:cNvPr id="5122" name="Picture 2" descr="https://cdn.discordapp.com/attachments/900325852535980033/1318932866981302314/image.png?ex=67641f74&amp;is=6762cdf4&amp;hm=0c32505f4bbb81b98d7285a6f925f8fcd74ed095e69249a2824189831e4b0985&amp;">
            <a:extLst>
              <a:ext uri="{FF2B5EF4-FFF2-40B4-BE49-F238E27FC236}">
                <a16:creationId xmlns:a16="http://schemas.microsoft.com/office/drawing/2014/main" id="{DAD15D2D-1670-4C78-B262-2EE567305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134" y="1834220"/>
            <a:ext cx="5416875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9F971A89-8808-45D2-8110-181A7DB4DE17}"/>
              </a:ext>
            </a:extLst>
          </p:cNvPr>
          <p:cNvSpPr txBox="1"/>
          <p:nvPr/>
        </p:nvSpPr>
        <p:spPr>
          <a:xfrm>
            <a:off x="8130567" y="6223247"/>
            <a:ext cx="210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邊緣檢測圖像</a:t>
            </a:r>
          </a:p>
        </p:txBody>
      </p:sp>
    </p:spTree>
    <p:extLst>
      <p:ext uri="{BB962C8B-B14F-4D97-AF65-F5344CB8AC3E}">
        <p14:creationId xmlns:p14="http://schemas.microsoft.com/office/powerpoint/2010/main" val="2564581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37B6B1-936C-47E5-9283-499DEF5E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內容版面配置區 4">
            <a:extLst>
              <a:ext uri="{FF2B5EF4-FFF2-40B4-BE49-F238E27FC236}">
                <a16:creationId xmlns:a16="http://schemas.microsoft.com/office/drawing/2014/main" id="{04879370-64DF-4F8B-A5D7-D5B578C3DA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4199760"/>
              </p:ext>
            </p:extLst>
          </p:nvPr>
        </p:nvGraphicFramePr>
        <p:xfrm>
          <a:off x="924444" y="1566784"/>
          <a:ext cx="5400000" cy="529121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00000">
                  <a:extLst>
                    <a:ext uri="{9D8B030D-6E8A-4147-A177-3AD203B41FA5}">
                      <a16:colId xmlns:a16="http://schemas.microsoft.com/office/drawing/2014/main" val="2234235963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2731175037"/>
                    </a:ext>
                  </a:extLst>
                </a:gridCol>
              </a:tblGrid>
              <a:tr h="7513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Function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detect_colors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88992"/>
                  </a:ext>
                </a:extLst>
              </a:tr>
              <a:tr h="7513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frame(</a:t>
                      </a:r>
                      <a:r>
                        <a:rPr lang="zh-TW" altLang="en-US" dirty="0"/>
                        <a:t>攝影機影像</a:t>
                      </a:r>
                      <a:r>
                        <a:rPr lang="en-US" altLang="zh-TW" dirty="0"/>
                        <a:t>640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480)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752242"/>
                  </a:ext>
                </a:extLst>
              </a:tr>
              <a:tr h="7513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fire_mask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dirty="0"/>
                        <a:t>二值遮罩圖像</a:t>
                      </a:r>
                      <a:r>
                        <a:rPr lang="en-US" altLang="zh-TW" dirty="0"/>
                        <a:t>)</a:t>
                      </a: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113933"/>
                  </a:ext>
                </a:extLst>
              </a:tr>
              <a:tr h="7513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Parameters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723203"/>
                  </a:ext>
                </a:extLst>
              </a:tr>
              <a:tr h="13147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Method</a:t>
                      </a:r>
                      <a:endParaRPr lang="en-US" altLang="zh-TW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fire_mask</a:t>
                      </a:r>
                      <a:r>
                        <a:rPr lang="en-US" altLang="zh-TW" dirty="0"/>
                        <a:t> </a:t>
                      </a:r>
                      <a:r>
                        <a:rPr lang="zh-TW" altLang="en-US" dirty="0"/>
                        <a:t>是用來對火焰範圍進行標記的遮罩，可以用於：</a:t>
                      </a:r>
                      <a:r>
                        <a:rPr lang="en-US" altLang="zh-TW" dirty="0"/>
                        <a:t>1</a:t>
                      </a:r>
                      <a:r>
                        <a:rPr lang="zh-TW" altLang="en-US" dirty="0"/>
                        <a:t>範圍內像素計數（如 </a:t>
                      </a:r>
                      <a:r>
                        <a:rPr lang="en-US" altLang="zh-TW" dirty="0"/>
                        <a:t>cv2.countNonZero(</a:t>
                      </a:r>
                      <a:r>
                        <a:rPr lang="en-US" altLang="zh-TW" dirty="0" err="1"/>
                        <a:t>fire_mask</a:t>
                      </a:r>
                      <a:r>
                        <a:rPr lang="en-US" altLang="zh-TW" dirty="0"/>
                        <a:t>)</a:t>
                      </a:r>
                      <a:r>
                        <a:rPr lang="zh-TW" altLang="en-US" dirty="0"/>
                        <a:t>）。</a:t>
                      </a:r>
                      <a:r>
                        <a:rPr lang="en-US" altLang="zh-TW" dirty="0"/>
                        <a:t>2</a:t>
                      </a:r>
                      <a:r>
                        <a:rPr lang="zh-TW" altLang="en-US" dirty="0"/>
                        <a:t>篩選輪廓（例如用於區分火焰和靜態光源）。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92887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CD194BFB-D4DB-4BB8-9FA1-04C07467DC64}"/>
              </a:ext>
            </a:extLst>
          </p:cNvPr>
          <p:cNvSpPr txBox="1"/>
          <p:nvPr/>
        </p:nvSpPr>
        <p:spPr>
          <a:xfrm>
            <a:off x="8241538" y="6258757"/>
            <a:ext cx="2006354" cy="372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標記後之結果圖</a:t>
            </a:r>
          </a:p>
        </p:txBody>
      </p:sp>
      <p:pic>
        <p:nvPicPr>
          <p:cNvPr id="1026" name="Picture 2" descr="https://cdn.discordapp.com/attachments/900325852535980033/1324008839078608896/image.png?ex=677696d2&amp;is=67754552&amp;hm=e6e8d42b57c770f315bd913f822524d42c364dcb5c4aa969ed07b98b23ca5d99&amp;">
            <a:extLst>
              <a:ext uri="{FF2B5EF4-FFF2-40B4-BE49-F238E27FC236}">
                <a16:creationId xmlns:a16="http://schemas.microsoft.com/office/drawing/2014/main" id="{26C66905-0CAC-4A8D-9006-6CA34CD54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830" y="1566784"/>
            <a:ext cx="4949770" cy="4087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1844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37B6B1-936C-47E5-9283-499DEF5E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內容版面配置區 4">
            <a:extLst>
              <a:ext uri="{FF2B5EF4-FFF2-40B4-BE49-F238E27FC236}">
                <a16:creationId xmlns:a16="http://schemas.microsoft.com/office/drawing/2014/main" id="{04879370-64DF-4F8B-A5D7-D5B578C3DA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9361389"/>
              </p:ext>
            </p:extLst>
          </p:nvPr>
        </p:nvGraphicFramePr>
        <p:xfrm>
          <a:off x="844629" y="1545306"/>
          <a:ext cx="10048272" cy="512896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024136">
                  <a:extLst>
                    <a:ext uri="{9D8B030D-6E8A-4147-A177-3AD203B41FA5}">
                      <a16:colId xmlns:a16="http://schemas.microsoft.com/office/drawing/2014/main" val="2234235963"/>
                    </a:ext>
                  </a:extLst>
                </a:gridCol>
                <a:gridCol w="5024136">
                  <a:extLst>
                    <a:ext uri="{9D8B030D-6E8A-4147-A177-3AD203B41FA5}">
                      <a16:colId xmlns:a16="http://schemas.microsoft.com/office/drawing/2014/main" val="2731175037"/>
                    </a:ext>
                  </a:extLst>
                </a:gridCol>
              </a:tblGrid>
              <a:tr h="6605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Function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draw_contours</a:t>
                      </a:r>
                      <a:r>
                        <a:rPr lang="en-US" altLang="zh-TW" dirty="0"/>
                        <a:t>()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88992"/>
                  </a:ext>
                </a:extLst>
              </a:tr>
              <a:tr h="11258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gray</a:t>
                      </a:r>
                      <a:r>
                        <a:rPr lang="zh-TW" altLang="zh-TW" dirty="0">
                          <a:effectLst/>
                        </a:rPr>
                        <a:t>: </a:t>
                      </a:r>
                      <a:r>
                        <a:rPr lang="zh-TW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當前幀的灰階影像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(640*480)fire</a:t>
                      </a:r>
                      <a:r>
                        <a:rPr lang="zh-TW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_mask: 火焰遮罩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(640*480)edged</a:t>
                      </a:r>
                      <a:r>
                        <a:rPr lang="zh-TW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邊緣檢測後的影像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frame</a:t>
                      </a:r>
                      <a:r>
                        <a:rPr lang="zh-TW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zh-TW" altLang="zh-TW" dirty="0">
                          <a:effectLst/>
                        </a:rPr>
                        <a:t>原始影像</a:t>
                      </a:r>
                      <a:r>
                        <a:rPr lang="en-US" altLang="zh-TW" dirty="0">
                          <a:effectLst/>
                        </a:rPr>
                        <a:t>(640*480)</a:t>
                      </a:r>
                      <a:r>
                        <a:rPr lang="en-US" altLang="zh-TW" dirty="0" err="1">
                          <a:effectLst/>
                        </a:rPr>
                        <a:t>prev</a:t>
                      </a:r>
                      <a:r>
                        <a:rPr lang="zh-TW" altLang="zh-TW" dirty="0">
                          <a:effectLst/>
                        </a:rPr>
                        <a:t>_gray: 前一幀的灰階影像</a:t>
                      </a:r>
                      <a:r>
                        <a:rPr lang="en-US" altLang="zh-TW" dirty="0">
                          <a:effectLst/>
                        </a:rPr>
                        <a:t>(640*480)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752242"/>
                  </a:ext>
                </a:extLst>
              </a:tr>
              <a:tr h="6605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frame(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更新為標記後之結果圖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640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113933"/>
                  </a:ext>
                </a:extLst>
              </a:tr>
              <a:tr h="1385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Parameters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area(</a:t>
                      </a:r>
                      <a:r>
                        <a:rPr lang="zh-TW" altLang="en-US" dirty="0"/>
                        <a:t>符合條件輪廓數值</a:t>
                      </a:r>
                      <a:r>
                        <a:rPr lang="en-US" altLang="zh-TW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lk</a:t>
                      </a:r>
                      <a:r>
                        <a:rPr lang="zh-TW" altLang="zh-TW" dirty="0">
                          <a:effectLst/>
                        </a:rPr>
                        <a:t>_params: </a:t>
                      </a:r>
                      <a:r>
                        <a:rPr lang="zh-TW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光流算法的參數。</a:t>
                      </a:r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zh-TW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_points: 前一幀的特徵點。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fire</a:t>
                      </a:r>
                      <a:r>
                        <a:rPr lang="zh-TW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_detected:</a:t>
                      </a:r>
                      <a:r>
                        <a:rPr lang="zh-TW" altLang="zh-TW" dirty="0">
                          <a:effectLst/>
                        </a:rPr>
                        <a:t>一個布爾值，指示是否在之前的幀中檢測到火焰。</a:t>
                      </a:r>
                      <a:r>
                        <a:rPr lang="en-US" altLang="zh-TW" dirty="0">
                          <a:effectLst/>
                        </a:rPr>
                        <a:t> fire</a:t>
                      </a:r>
                      <a:r>
                        <a:rPr lang="zh-TW" altLang="zh-TW" dirty="0">
                          <a:effectLst/>
                        </a:rPr>
                        <a:t>_start_time: 記錄火焰檢測開始的時間戳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723203"/>
                  </a:ext>
                </a:extLst>
              </a:tr>
              <a:tr h="11560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Method</a:t>
                      </a:r>
                      <a:endParaRPr lang="en-US" altLang="zh-TW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過濾掉不符合條件的輪廓繪製邊界，增加遮罩和使用光流法使其辨識火光或日光燈並顯示文字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92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0516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5C5A72-5434-4D87-9B15-58D16A77C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標記後之結果圖</a:t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/>
          </a:p>
        </p:txBody>
      </p:sp>
      <p:pic>
        <p:nvPicPr>
          <p:cNvPr id="4" name="Picture 2" descr="https://cdn.discordapp.com/attachments/900325852535980033/1324009039008497705/image.png?ex=67769701&amp;is=67754581&amp;hm=afd75c296e83371db0b97c910edd3849495fd0c11419cd60e288100a733abca4&amp;">
            <a:extLst>
              <a:ext uri="{FF2B5EF4-FFF2-40B4-BE49-F238E27FC236}">
                <a16:creationId xmlns:a16="http://schemas.microsoft.com/office/drawing/2014/main" id="{7D91547E-2E08-4DE2-98AF-040C59278FF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805" y="1846925"/>
            <a:ext cx="4634061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1E12B0E-85D0-4424-B1CB-20986C0683A0}"/>
              </a:ext>
            </a:extLst>
          </p:cNvPr>
          <p:cNvSpPr/>
          <p:nvPr/>
        </p:nvSpPr>
        <p:spPr>
          <a:xfrm>
            <a:off x="2053058" y="5987534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標記後之結果圖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C5A18B1-1E98-405C-BBE6-C12B1137BD18}"/>
              </a:ext>
            </a:extLst>
          </p:cNvPr>
          <p:cNvSpPr/>
          <p:nvPr/>
        </p:nvSpPr>
        <p:spPr>
          <a:xfrm>
            <a:off x="7734767" y="5987534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標記後之結果圖</a:t>
            </a:r>
          </a:p>
        </p:txBody>
      </p:sp>
      <p:pic>
        <p:nvPicPr>
          <p:cNvPr id="3074" name="Picture 2" descr="https://cdn.discordapp.com/attachments/900325852535980033/1324020058376372224/image.png?ex=6776a145&amp;is=67754fc5&amp;hm=11d5dd63959091d35c981b9c1ad3c22bc0bc74bb367ca9c9ea06b66a92ea22f2&amp;">
            <a:extLst>
              <a:ext uri="{FF2B5EF4-FFF2-40B4-BE49-F238E27FC236}">
                <a16:creationId xmlns:a16="http://schemas.microsoft.com/office/drawing/2014/main" id="{A46B9A25-BF85-4BC5-8C4C-1F24F0727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982" y="1846925"/>
            <a:ext cx="4634061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5526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A71372-B7E4-4F99-A043-3D46AAB36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規格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DD62425-A014-4C29-8FFB-BF60B07CEA1C}"/>
              </a:ext>
            </a:extLst>
          </p:cNvPr>
          <p:cNvSpPr txBox="1"/>
          <p:nvPr/>
        </p:nvSpPr>
        <p:spPr>
          <a:xfrm>
            <a:off x="1081304" y="1757779"/>
            <a:ext cx="101862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(1)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:USE cases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顯示目前擷取畫面中的光源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(2)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:FPS30hz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      功率消耗：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&lt;0.5W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	CPU i5-10500 @3.10GHz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	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nvidia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geforce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RTX2060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(3)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外部介面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:python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視窗顯示及時掃描結果圖 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  傳輸協定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:USB2.0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  軟體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Vscode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1.95 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圖像抓取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(1920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*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1080)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每秒抓取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張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結果顯示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(640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*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480)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(4)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限制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夜間使用、避免偵測過高燭光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(cd)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光源、反射光不可</a:t>
            </a:r>
          </a:p>
        </p:txBody>
      </p:sp>
    </p:spTree>
    <p:extLst>
      <p:ext uri="{BB962C8B-B14F-4D97-AF65-F5344CB8AC3E}">
        <p14:creationId xmlns:p14="http://schemas.microsoft.com/office/powerpoint/2010/main" val="1774976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F7172D-B15A-47C0-BBA4-98C3E357D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攝影機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E22CFA1-8DE6-4812-914E-A62B5A1946A8}"/>
              </a:ext>
            </a:extLst>
          </p:cNvPr>
          <p:cNvSpPr txBox="1"/>
          <p:nvPr/>
        </p:nvSpPr>
        <p:spPr>
          <a:xfrm>
            <a:off x="7537142" y="305916"/>
            <a:ext cx="3602853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POCO X3 Pro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4800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萬像素主鏡頭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 / 2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吋感光元件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1.6μm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大像素（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f/1.79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AF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800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萬像素超廣角鏡頭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FOV 119°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f/2.2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200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萬像素微距鏡頭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f/2.4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FF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4cm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200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萬像素景深鏡頭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f/2.4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FF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影片和攝影功能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夜景模式（支援超廣角）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雙影片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影片錄製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4K   3840 X 2160 30fps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1080P   1920 × 1080 60fps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1080P   1920 × 1080 30fps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720p   1280 × 720 30fps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C215A05-FB55-4422-9625-D4EBFDF88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221" y="1731146"/>
            <a:ext cx="3602852" cy="442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870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08DA11-F5B3-426B-ACCC-0591B338D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154" y="311774"/>
            <a:ext cx="10353761" cy="1326321"/>
          </a:xfrm>
        </p:spPr>
        <p:txBody>
          <a:bodyPr/>
          <a:lstStyle/>
          <a:p>
            <a:r>
              <a:rPr lang="en-US" altLang="zh-TW" dirty="0" err="1"/>
              <a:t>breakdowm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24F06506-D58F-4F61-8174-7DBC6EC21A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070877"/>
              </p:ext>
            </p:extLst>
          </p:nvPr>
        </p:nvGraphicFramePr>
        <p:xfrm>
          <a:off x="349216" y="1638095"/>
          <a:ext cx="11635638" cy="5002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9838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EC397B-8BDD-4C70-88C1-573AAB7AA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架構圖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1EB8F146-3966-48E3-AD46-3ED4A2CABE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4868132"/>
              </p:ext>
            </p:extLst>
          </p:nvPr>
        </p:nvGraphicFramePr>
        <p:xfrm>
          <a:off x="413405" y="1935921"/>
          <a:ext cx="11606960" cy="4312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18992371-4EA7-45DB-881F-5F07D3DAB31C}"/>
              </a:ext>
            </a:extLst>
          </p:cNvPr>
          <p:cNvSpPr txBox="1"/>
          <p:nvPr/>
        </p:nvSpPr>
        <p:spPr>
          <a:xfrm>
            <a:off x="921877" y="3193480"/>
            <a:ext cx="1107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Input</a:t>
            </a:r>
            <a:r>
              <a:rPr lang="zh-TW" altLang="en-US" sz="1200" dirty="0"/>
              <a:t>攝影機讀取</a:t>
            </a:r>
            <a:r>
              <a:rPr lang="en-US" altLang="zh-TW" sz="1200" dirty="0" err="1"/>
              <a:t>src</a:t>
            </a:r>
            <a:endParaRPr lang="zh-TW" altLang="en-US" sz="12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55AA8A3-5DF7-4B4D-8198-4D57FE8D8EC0}"/>
              </a:ext>
            </a:extLst>
          </p:cNvPr>
          <p:cNvSpPr txBox="1"/>
          <p:nvPr/>
        </p:nvSpPr>
        <p:spPr>
          <a:xfrm>
            <a:off x="2508042" y="3152594"/>
            <a:ext cx="1342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Input</a:t>
            </a:r>
            <a:r>
              <a:rPr lang="zh-TW" altLang="en-US" sz="1200" dirty="0"/>
              <a:t>攝影機影像</a:t>
            </a:r>
            <a:endParaRPr lang="en-US" altLang="zh-TW" sz="1200" dirty="0"/>
          </a:p>
          <a:p>
            <a:r>
              <a:rPr lang="en-US" altLang="zh-TW" sz="1200" dirty="0" err="1"/>
              <a:t>src</a:t>
            </a:r>
            <a:endParaRPr lang="zh-TW" altLang="en-US" sz="12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AA8DCD8-D9FB-4644-A129-321329735DBC}"/>
              </a:ext>
            </a:extLst>
          </p:cNvPr>
          <p:cNvSpPr txBox="1"/>
          <p:nvPr/>
        </p:nvSpPr>
        <p:spPr>
          <a:xfrm>
            <a:off x="4422266" y="3152593"/>
            <a:ext cx="1342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input</a:t>
            </a:r>
            <a:r>
              <a:rPr lang="zh-TW" altLang="en-US" sz="1200" dirty="0"/>
              <a:t>灰階</a:t>
            </a:r>
            <a:r>
              <a:rPr lang="zh-TW" altLang="fr-FR" sz="1200" dirty="0"/>
              <a:t>影像</a:t>
            </a:r>
            <a:r>
              <a:rPr lang="en-US" altLang="zh-TW" sz="1200" dirty="0" err="1"/>
              <a:t>src</a:t>
            </a:r>
            <a:endParaRPr lang="zh-TW" altLang="en-US" sz="12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71772F0-01C5-4E53-B041-E65D5AE64B30}"/>
              </a:ext>
            </a:extLst>
          </p:cNvPr>
          <p:cNvSpPr txBox="1"/>
          <p:nvPr/>
        </p:nvSpPr>
        <p:spPr>
          <a:xfrm>
            <a:off x="6723433" y="3191054"/>
            <a:ext cx="1107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input</a:t>
            </a:r>
            <a:r>
              <a:rPr lang="zh-TW" altLang="en-US" sz="1200" dirty="0"/>
              <a:t>高斯模糊圖像</a:t>
            </a:r>
            <a:r>
              <a:rPr lang="en-US" altLang="zh-TW" sz="1200" dirty="0" err="1"/>
              <a:t>src</a:t>
            </a:r>
            <a:endParaRPr lang="zh-TW" altLang="en-US" sz="12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A80B2D0-51F8-461F-B194-06F09936AA1A}"/>
              </a:ext>
            </a:extLst>
          </p:cNvPr>
          <p:cNvSpPr txBox="1"/>
          <p:nvPr/>
        </p:nvSpPr>
        <p:spPr>
          <a:xfrm>
            <a:off x="8197235" y="3152593"/>
            <a:ext cx="880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input</a:t>
            </a:r>
            <a:r>
              <a:rPr lang="zh-TW" altLang="en-US" sz="1200" dirty="0"/>
              <a:t>二值化圖像</a:t>
            </a:r>
            <a:r>
              <a:rPr lang="en-US" altLang="zh-TW" sz="1200" dirty="0" err="1"/>
              <a:t>src</a:t>
            </a:r>
            <a:endParaRPr lang="zh-TW" altLang="en-US" sz="1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D51D17E-373F-42E8-9FB3-415CC595C977}"/>
              </a:ext>
            </a:extLst>
          </p:cNvPr>
          <p:cNvSpPr txBox="1"/>
          <p:nvPr/>
        </p:nvSpPr>
        <p:spPr>
          <a:xfrm>
            <a:off x="9753764" y="2696216"/>
            <a:ext cx="8022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Too much look behind</a:t>
            </a:r>
            <a:endParaRPr lang="zh-TW" altLang="en-US" sz="1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8D70A44-12B0-4207-B681-DB0901EE4024}"/>
              </a:ext>
            </a:extLst>
          </p:cNvPr>
          <p:cNvSpPr txBox="1"/>
          <p:nvPr/>
        </p:nvSpPr>
        <p:spPr>
          <a:xfrm>
            <a:off x="10720968" y="2821722"/>
            <a:ext cx="6878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output</a:t>
            </a:r>
            <a:r>
              <a:rPr lang="zh-TW" altLang="en-US" sz="1200" dirty="0"/>
              <a:t>標記後之結果圖</a:t>
            </a:r>
            <a:r>
              <a:rPr lang="en-US" altLang="zh-TW" sz="1200" dirty="0" err="1"/>
              <a:t>src</a:t>
            </a:r>
            <a:endParaRPr lang="zh-TW" altLang="en-US" sz="1200" dirty="0"/>
          </a:p>
        </p:txBody>
      </p: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8AD0D053-7DA3-4209-9941-695D014D527E}"/>
              </a:ext>
            </a:extLst>
          </p:cNvPr>
          <p:cNvCxnSpPr>
            <a:cxnSpLocks/>
          </p:cNvCxnSpPr>
          <p:nvPr/>
        </p:nvCxnSpPr>
        <p:spPr>
          <a:xfrm flipV="1">
            <a:off x="2315361" y="2374084"/>
            <a:ext cx="7290033" cy="517640"/>
          </a:xfrm>
          <a:prstGeom prst="bentConnector3">
            <a:avLst>
              <a:gd name="adj1" fmla="val 510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AB97FF9D-5215-440B-B7AD-B9F313BCC1C0}"/>
              </a:ext>
            </a:extLst>
          </p:cNvPr>
          <p:cNvSpPr/>
          <p:nvPr/>
        </p:nvSpPr>
        <p:spPr>
          <a:xfrm>
            <a:off x="3128562" y="1961088"/>
            <a:ext cx="8070209" cy="2676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F27F20D-5485-47BF-BFA3-168F1166673D}"/>
              </a:ext>
            </a:extLst>
          </p:cNvPr>
          <p:cNvSpPr txBox="1"/>
          <p:nvPr/>
        </p:nvSpPr>
        <p:spPr>
          <a:xfrm>
            <a:off x="3179162" y="1593908"/>
            <a:ext cx="1711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讀取影像處理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0537891-A230-4596-A231-5906080FFF8D}"/>
              </a:ext>
            </a:extLst>
          </p:cNvPr>
          <p:cNvSpPr/>
          <p:nvPr/>
        </p:nvSpPr>
        <p:spPr>
          <a:xfrm>
            <a:off x="452686" y="1272760"/>
            <a:ext cx="2173201" cy="132632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95B541E0-DB89-4CB1-8EB3-0289FFCD531A}"/>
              </a:ext>
            </a:extLst>
          </p:cNvPr>
          <p:cNvSpPr/>
          <p:nvPr/>
        </p:nvSpPr>
        <p:spPr>
          <a:xfrm>
            <a:off x="603705" y="1349472"/>
            <a:ext cx="1560352" cy="436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POCO X3 Pro</a:t>
            </a:r>
          </a:p>
          <a:p>
            <a:pPr algn="ctr"/>
            <a:r>
              <a:rPr lang="en-US" altLang="zh-TW" sz="1200" dirty="0"/>
              <a:t>(</a:t>
            </a:r>
            <a:r>
              <a:rPr lang="zh-TW" altLang="en-US" sz="1200" dirty="0"/>
              <a:t>手機鏡頭</a:t>
            </a:r>
            <a:r>
              <a:rPr lang="en-US" altLang="zh-TW" sz="1200" dirty="0"/>
              <a:t>)</a:t>
            </a:r>
            <a:endParaRPr lang="zh-TW" altLang="en-US" sz="1200" dirty="0"/>
          </a:p>
        </p:txBody>
      </p:sp>
      <p:sp>
        <p:nvSpPr>
          <p:cNvPr id="25" name="箭號: 向下 24">
            <a:extLst>
              <a:ext uri="{FF2B5EF4-FFF2-40B4-BE49-F238E27FC236}">
                <a16:creationId xmlns:a16="http://schemas.microsoft.com/office/drawing/2014/main" id="{D29995F7-948D-4808-9E90-8E9EBED8AC7A}"/>
              </a:ext>
            </a:extLst>
          </p:cNvPr>
          <p:cNvSpPr/>
          <p:nvPr/>
        </p:nvSpPr>
        <p:spPr>
          <a:xfrm>
            <a:off x="1299991" y="1920868"/>
            <a:ext cx="167779" cy="2435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FD6F803E-F9E5-4377-8D0F-A0C55E3E25A5}"/>
              </a:ext>
            </a:extLst>
          </p:cNvPr>
          <p:cNvSpPr/>
          <p:nvPr/>
        </p:nvSpPr>
        <p:spPr>
          <a:xfrm>
            <a:off x="603705" y="2164435"/>
            <a:ext cx="1633093" cy="3682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電腦</a:t>
            </a:r>
            <a:r>
              <a:rPr lang="en-US" altLang="zh-TW" sz="1200" dirty="0"/>
              <a:t>(</a:t>
            </a:r>
            <a:r>
              <a:rPr lang="zh-TW" altLang="en-US" sz="1200" dirty="0"/>
              <a:t>讀取影像</a:t>
            </a:r>
            <a:r>
              <a:rPr lang="en-US" altLang="zh-TW" sz="1200" dirty="0"/>
              <a:t>1920</a:t>
            </a:r>
            <a:r>
              <a:rPr lang="zh-TW" altLang="en-US" sz="1200" dirty="0"/>
              <a:t>*</a:t>
            </a:r>
            <a:r>
              <a:rPr lang="en-US" altLang="zh-TW" sz="1200" dirty="0"/>
              <a:t>1080)</a:t>
            </a:r>
            <a:endParaRPr lang="zh-TW" altLang="en-US" sz="12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10AB8A3C-3A46-48B1-B5C6-5F409989F62F}"/>
              </a:ext>
            </a:extLst>
          </p:cNvPr>
          <p:cNvSpPr txBox="1"/>
          <p:nvPr/>
        </p:nvSpPr>
        <p:spPr>
          <a:xfrm>
            <a:off x="452686" y="956345"/>
            <a:ext cx="1116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硬體設備處理</a:t>
            </a:r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5C0E6F1B-6A0D-4024-8D42-8D2A20F7FDFF}"/>
              </a:ext>
            </a:extLst>
          </p:cNvPr>
          <p:cNvCxnSpPr/>
          <p:nvPr/>
        </p:nvCxnSpPr>
        <p:spPr>
          <a:xfrm>
            <a:off x="805041" y="2729118"/>
            <a:ext cx="0" cy="928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BF94B96A-DCD0-46F2-A45B-36A10394BC5D}"/>
              </a:ext>
            </a:extLst>
          </p:cNvPr>
          <p:cNvCxnSpPr/>
          <p:nvPr/>
        </p:nvCxnSpPr>
        <p:spPr>
          <a:xfrm>
            <a:off x="2315361" y="2910980"/>
            <a:ext cx="0" cy="620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264A79D4-3D4B-49CB-9D83-04132E1C472D}"/>
              </a:ext>
            </a:extLst>
          </p:cNvPr>
          <p:cNvCxnSpPr/>
          <p:nvPr/>
        </p:nvCxnSpPr>
        <p:spPr>
          <a:xfrm>
            <a:off x="2236798" y="4637176"/>
            <a:ext cx="0" cy="1035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E3AA80F6-4113-4099-98A0-8498A9185765}"/>
              </a:ext>
            </a:extLst>
          </p:cNvPr>
          <p:cNvCxnSpPr/>
          <p:nvPr/>
        </p:nvCxnSpPr>
        <p:spPr>
          <a:xfrm flipV="1">
            <a:off x="10564322" y="4740676"/>
            <a:ext cx="0" cy="932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3A805DF7-61E5-49CB-9B77-0956AB810894}"/>
              </a:ext>
            </a:extLst>
          </p:cNvPr>
          <p:cNvCxnSpPr/>
          <p:nvPr/>
        </p:nvCxnSpPr>
        <p:spPr>
          <a:xfrm>
            <a:off x="2236798" y="5672831"/>
            <a:ext cx="28412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FF68D3AC-A506-4B5D-810D-5559A6F1EB56}"/>
              </a:ext>
            </a:extLst>
          </p:cNvPr>
          <p:cNvSpPr/>
          <p:nvPr/>
        </p:nvSpPr>
        <p:spPr>
          <a:xfrm>
            <a:off x="5166804" y="5290930"/>
            <a:ext cx="2015231" cy="76380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HSV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遮罩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1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detect_colors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B1DFD9C5-6A24-4815-8DF7-4160B7D45D1A}"/>
              </a:ext>
            </a:extLst>
          </p:cNvPr>
          <p:cNvCxnSpPr>
            <a:stCxn id="42" idx="3"/>
          </p:cNvCxnSpPr>
          <p:nvPr/>
        </p:nvCxnSpPr>
        <p:spPr>
          <a:xfrm>
            <a:off x="7182035" y="5672831"/>
            <a:ext cx="33822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2D08CBA2-8AC6-414A-B096-9EA0502515A8}"/>
              </a:ext>
            </a:extLst>
          </p:cNvPr>
          <p:cNvSpPr/>
          <p:nvPr/>
        </p:nvSpPr>
        <p:spPr>
          <a:xfrm>
            <a:off x="4461735" y="4996813"/>
            <a:ext cx="17778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Input</a:t>
            </a:r>
            <a:r>
              <a:rPr lang="zh-TW" altLang="en-US" sz="1400" dirty="0"/>
              <a:t>攝影機影像</a:t>
            </a:r>
            <a:endParaRPr lang="en-US" altLang="zh-TW" sz="1400" dirty="0"/>
          </a:p>
          <a:p>
            <a:r>
              <a:rPr lang="en-US" altLang="zh-TW" sz="1400" dirty="0" err="1"/>
              <a:t>src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88364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37B6B1-936C-47E5-9283-499DEF5E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5B2979F6-1EC5-4842-8E69-D26FC3AF25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9329441"/>
              </p:ext>
            </p:extLst>
          </p:nvPr>
        </p:nvGraphicFramePr>
        <p:xfrm>
          <a:off x="908482" y="1935920"/>
          <a:ext cx="5400000" cy="432000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00000">
                  <a:extLst>
                    <a:ext uri="{9D8B030D-6E8A-4147-A177-3AD203B41FA5}">
                      <a16:colId xmlns:a16="http://schemas.microsoft.com/office/drawing/2014/main" val="2234235963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2731175037"/>
                    </a:ext>
                  </a:extLst>
                </a:gridCol>
              </a:tblGrid>
              <a:tr h="8545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Function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TW" sz="1800" dirty="0" err="1"/>
                        <a:t>cap_vid</a:t>
                      </a:r>
                      <a:r>
                        <a:rPr lang="en-US" altLang="zh-TW" sz="1800" dirty="0"/>
                        <a:t>()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88992"/>
                  </a:ext>
                </a:extLst>
              </a:tr>
              <a:tr h="8663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cap(</a:t>
                      </a:r>
                      <a:r>
                        <a:rPr lang="zh-TW" altLang="en-US" dirty="0"/>
                        <a:t>攝影機讀取</a:t>
                      </a:r>
                      <a:r>
                        <a:rPr lang="en-US" altLang="zh-TW" dirty="0"/>
                        <a:t>1920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1080)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752242"/>
                  </a:ext>
                </a:extLst>
              </a:tr>
              <a:tr h="8663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Frame(</a:t>
                      </a:r>
                      <a:r>
                        <a:rPr lang="zh-TW" altLang="en-US" dirty="0"/>
                        <a:t>攝影機影像</a:t>
                      </a:r>
                      <a:r>
                        <a:rPr lang="en-US" altLang="zh-TW" dirty="0"/>
                        <a:t>640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480)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113933"/>
                  </a:ext>
                </a:extLst>
              </a:tr>
              <a:tr h="8663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Parameters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723203"/>
                  </a:ext>
                </a:extLst>
              </a:tr>
              <a:tr h="8663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Method</a:t>
                      </a:r>
                      <a:endParaRPr lang="en-US" altLang="zh-TW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讀取攝影機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92887"/>
                  </a:ext>
                </a:extLst>
              </a:tr>
            </a:tbl>
          </a:graphicData>
        </a:graphic>
      </p:graphicFrame>
      <p:pic>
        <p:nvPicPr>
          <p:cNvPr id="1026" name="Picture 2" descr="https://cdn.discordapp.com/attachments/900325852535980033/1318932695862214709/image.png?ex=67641f4b&amp;is=6762cdcb&amp;hm=1739bc4879b47299458e7519ebd9d89b9c77a911f577308124c9a218039780ae&amp;">
            <a:extLst>
              <a:ext uri="{FF2B5EF4-FFF2-40B4-BE49-F238E27FC236}">
                <a16:creationId xmlns:a16="http://schemas.microsoft.com/office/drawing/2014/main" id="{6B1AA189-E96F-449B-BD06-2A2990108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720" y="1935921"/>
            <a:ext cx="5416875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0AF17F92-9C49-43F8-95D0-880CCE1EFD87}"/>
              </a:ext>
            </a:extLst>
          </p:cNvPr>
          <p:cNvSpPr txBox="1"/>
          <p:nvPr/>
        </p:nvSpPr>
        <p:spPr>
          <a:xfrm>
            <a:off x="8088304" y="6248400"/>
            <a:ext cx="2343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抓取影像</a:t>
            </a:r>
          </a:p>
        </p:txBody>
      </p:sp>
    </p:spTree>
    <p:extLst>
      <p:ext uri="{BB962C8B-B14F-4D97-AF65-F5344CB8AC3E}">
        <p14:creationId xmlns:p14="http://schemas.microsoft.com/office/powerpoint/2010/main" val="2863754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37B6B1-936C-47E5-9283-499DEF5E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內容版面配置區 4">
            <a:extLst>
              <a:ext uri="{FF2B5EF4-FFF2-40B4-BE49-F238E27FC236}">
                <a16:creationId xmlns:a16="http://schemas.microsoft.com/office/drawing/2014/main" id="{5E4B0DE4-9802-499B-AC78-6476766FB9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8825136"/>
              </p:ext>
            </p:extLst>
          </p:nvPr>
        </p:nvGraphicFramePr>
        <p:xfrm>
          <a:off x="924527" y="1780953"/>
          <a:ext cx="5400000" cy="3600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0000">
                  <a:extLst>
                    <a:ext uri="{9D8B030D-6E8A-4147-A177-3AD203B41FA5}">
                      <a16:colId xmlns:a16="http://schemas.microsoft.com/office/drawing/2014/main" val="2234235963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2731175037"/>
                    </a:ext>
                  </a:extLst>
                </a:gridCol>
              </a:tblGrid>
              <a:tr h="7120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Function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gray_frame</a:t>
                      </a:r>
                      <a:r>
                        <a:rPr lang="en-US" altLang="zh-TW" dirty="0"/>
                        <a:t>()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88992"/>
                  </a:ext>
                </a:extLst>
              </a:tr>
              <a:tr h="7219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frame</a:t>
                      </a:r>
                      <a:r>
                        <a:rPr lang="fr-FR" altLang="zh-TW" dirty="0"/>
                        <a:t>.jpg(</a:t>
                      </a:r>
                      <a:r>
                        <a:rPr lang="zh-TW" altLang="fr-FR" dirty="0"/>
                        <a:t>原始彩色影像</a:t>
                      </a:r>
                      <a:r>
                        <a:rPr lang="en-US" altLang="zh-TW" dirty="0"/>
                        <a:t>640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480)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752242"/>
                  </a:ext>
                </a:extLst>
              </a:tr>
              <a:tr h="7219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gray(</a:t>
                      </a:r>
                      <a:r>
                        <a:rPr lang="zh-TW" altLang="en-US" dirty="0"/>
                        <a:t>灰階</a:t>
                      </a:r>
                      <a:r>
                        <a:rPr lang="zh-TW" altLang="fr-FR" dirty="0"/>
                        <a:t>影像</a:t>
                      </a:r>
                      <a:r>
                        <a:rPr lang="en-US" altLang="zh-TW" dirty="0"/>
                        <a:t>640*480)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113933"/>
                  </a:ext>
                </a:extLst>
              </a:tr>
              <a:tr h="7219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Parameters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723203"/>
                  </a:ext>
                </a:extLst>
              </a:tr>
              <a:tr h="7219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Method</a:t>
                      </a:r>
                      <a:endParaRPr lang="en-US" altLang="zh-TW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使用</a:t>
                      </a:r>
                      <a:r>
                        <a:rPr lang="en-US" altLang="zh-TW" dirty="0" err="1"/>
                        <a:t>opencv</a:t>
                      </a:r>
                      <a:r>
                        <a:rPr lang="zh-TW" altLang="en-US" dirty="0"/>
                        <a:t>進行影像顏色轉換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92887"/>
                  </a:ext>
                </a:extLst>
              </a:tr>
            </a:tbl>
          </a:graphicData>
        </a:graphic>
      </p:graphicFrame>
      <p:pic>
        <p:nvPicPr>
          <p:cNvPr id="2050" name="Picture 2" descr="https://cdn.discordapp.com/attachments/900325852535980033/1318932773410705448/image.png?ex=67641f5d&amp;is=6762cddd&amp;hm=3cfc6dd9bfbd270843e3e434a2f7bc2ec6a17ef5f3759e0071569404386a1004&amp;">
            <a:extLst>
              <a:ext uri="{FF2B5EF4-FFF2-40B4-BE49-F238E27FC236}">
                <a16:creationId xmlns:a16="http://schemas.microsoft.com/office/drawing/2014/main" id="{91B9BE29-251F-44A5-ADA5-31BBECD86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966" y="1780953"/>
            <a:ext cx="5416875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E5E3F528-3DAF-441E-A892-49E243FEEEBD}"/>
              </a:ext>
            </a:extLst>
          </p:cNvPr>
          <p:cNvSpPr txBox="1"/>
          <p:nvPr/>
        </p:nvSpPr>
        <p:spPr>
          <a:xfrm>
            <a:off x="8185960" y="6248400"/>
            <a:ext cx="2112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灰階影像</a:t>
            </a:r>
          </a:p>
        </p:txBody>
      </p:sp>
    </p:spTree>
    <p:extLst>
      <p:ext uri="{BB962C8B-B14F-4D97-AF65-F5344CB8AC3E}">
        <p14:creationId xmlns:p14="http://schemas.microsoft.com/office/powerpoint/2010/main" val="3381793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37B6B1-936C-47E5-9283-499DEF5E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5B2979F6-1EC5-4842-8E69-D26FC3AF25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1132373"/>
              </p:ext>
            </p:extLst>
          </p:nvPr>
        </p:nvGraphicFramePr>
        <p:xfrm>
          <a:off x="924444" y="1935921"/>
          <a:ext cx="5400000" cy="440776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00000">
                  <a:extLst>
                    <a:ext uri="{9D8B030D-6E8A-4147-A177-3AD203B41FA5}">
                      <a16:colId xmlns:a16="http://schemas.microsoft.com/office/drawing/2014/main" val="2234235963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2731175037"/>
                    </a:ext>
                  </a:extLst>
                </a:gridCol>
              </a:tblGrid>
              <a:tr h="5503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Function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err="1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GaussianBlur_frame</a:t>
                      </a:r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lvl="0"/>
                      <a:r>
                        <a:rPr lang="en-US" altLang="zh-TW" sz="1800" dirty="0"/>
                        <a:t>()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88992"/>
                  </a:ext>
                </a:extLst>
              </a:tr>
              <a:tr h="557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gray(</a:t>
                      </a:r>
                      <a:r>
                        <a:rPr lang="zh-TW" altLang="en-US" dirty="0"/>
                        <a:t>灰階</a:t>
                      </a:r>
                      <a:r>
                        <a:rPr lang="zh-TW" altLang="fr-FR" dirty="0"/>
                        <a:t>影像</a:t>
                      </a:r>
                      <a:r>
                        <a:rPr lang="en-US" altLang="zh-TW" dirty="0"/>
                        <a:t>640*480)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752242"/>
                  </a:ext>
                </a:extLst>
              </a:tr>
              <a:tr h="557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blur(</a:t>
                      </a:r>
                      <a:r>
                        <a:rPr lang="zh-TW" altLang="en-US" dirty="0"/>
                        <a:t>高斯模糊圖像</a:t>
                      </a:r>
                      <a:r>
                        <a:rPr lang="en-US" altLang="zh-TW" dirty="0"/>
                        <a:t>640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480)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113933"/>
                  </a:ext>
                </a:extLst>
              </a:tr>
              <a:tr h="13757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Parameters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ksize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使用高斯分佈進行模糊化的計算，指定模糊區域單位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sigmaX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X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方向標準差，預設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sigmaY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方向標準差，預設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723203"/>
                  </a:ext>
                </a:extLst>
              </a:tr>
              <a:tr h="557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Method</a:t>
                      </a:r>
                      <a:endParaRPr lang="en-US" altLang="zh-TW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高斯模糊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92887"/>
                  </a:ext>
                </a:extLst>
              </a:tr>
            </a:tbl>
          </a:graphicData>
        </a:graphic>
      </p:graphicFrame>
      <p:pic>
        <p:nvPicPr>
          <p:cNvPr id="3074" name="Picture 2" descr="https://cdn.discordapp.com/attachments/900325852535980033/1318932801675989013/image.png?ex=67641f64&amp;is=6762cde4&amp;hm=33cdfe1250d4be4deeb15bef0f89c58e6569016b3e17eb5e19edfe907327ac49&amp;">
            <a:extLst>
              <a:ext uri="{FF2B5EF4-FFF2-40B4-BE49-F238E27FC236}">
                <a16:creationId xmlns:a16="http://schemas.microsoft.com/office/drawing/2014/main" id="{6BDF4F3A-276C-42B5-8F8B-52506DADA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113" y="1935920"/>
            <a:ext cx="5416874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1F38B48B-3CC3-4B88-8632-DEB0915E1AC7}"/>
              </a:ext>
            </a:extLst>
          </p:cNvPr>
          <p:cNvSpPr txBox="1"/>
          <p:nvPr/>
        </p:nvSpPr>
        <p:spPr>
          <a:xfrm>
            <a:off x="8055503" y="6248400"/>
            <a:ext cx="2388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高斯模糊圖像</a:t>
            </a:r>
          </a:p>
        </p:txBody>
      </p:sp>
    </p:spTree>
    <p:extLst>
      <p:ext uri="{BB962C8B-B14F-4D97-AF65-F5344CB8AC3E}">
        <p14:creationId xmlns:p14="http://schemas.microsoft.com/office/powerpoint/2010/main" val="2139239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37B6B1-936C-47E5-9283-499DEF5E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內容版面配置區 4">
            <a:extLst>
              <a:ext uri="{FF2B5EF4-FFF2-40B4-BE49-F238E27FC236}">
                <a16:creationId xmlns:a16="http://schemas.microsoft.com/office/drawing/2014/main" id="{EB87EFBA-6BA9-42D9-82D0-5431BBFFAE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3845035"/>
              </p:ext>
            </p:extLst>
          </p:nvPr>
        </p:nvGraphicFramePr>
        <p:xfrm>
          <a:off x="924527" y="1935920"/>
          <a:ext cx="5400000" cy="406674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00000">
                  <a:extLst>
                    <a:ext uri="{9D8B030D-6E8A-4147-A177-3AD203B41FA5}">
                      <a16:colId xmlns:a16="http://schemas.microsoft.com/office/drawing/2014/main" val="2234235963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2731175037"/>
                    </a:ext>
                  </a:extLst>
                </a:gridCol>
              </a:tblGrid>
              <a:tr h="7120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Function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TW" sz="1800" b="1" dirty="0" err="1"/>
                        <a:t>thresh_frame</a:t>
                      </a:r>
                      <a:r>
                        <a:rPr lang="en-US" altLang="zh-TW" sz="1800" b="1" dirty="0"/>
                        <a:t> 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88992"/>
                  </a:ext>
                </a:extLst>
              </a:tr>
              <a:tr h="7219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blur(</a:t>
                      </a:r>
                      <a:r>
                        <a:rPr lang="zh-TW" altLang="en-US" dirty="0"/>
                        <a:t>高斯模糊圖像</a:t>
                      </a:r>
                      <a:r>
                        <a:rPr lang="en-US" altLang="zh-TW" dirty="0"/>
                        <a:t>640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480)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752242"/>
                  </a:ext>
                </a:extLst>
              </a:tr>
              <a:tr h="7219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threshold</a:t>
                      </a:r>
                      <a:r>
                        <a:rPr lang="en-US" altLang="zh-TW" sz="1800" b="0" dirty="0"/>
                        <a:t>(</a:t>
                      </a:r>
                      <a:r>
                        <a:rPr lang="zh-TW" altLang="en-US" sz="1800" b="0" dirty="0"/>
                        <a:t>二值化圖像</a:t>
                      </a:r>
                      <a:r>
                        <a:rPr lang="en-US" altLang="zh-TW" sz="1800" b="0" dirty="0"/>
                        <a:t>640</a:t>
                      </a:r>
                      <a:r>
                        <a:rPr lang="zh-TW" altLang="en-US" sz="1800" b="0" dirty="0"/>
                        <a:t>*</a:t>
                      </a:r>
                      <a:r>
                        <a:rPr lang="en-US" altLang="zh-TW" sz="1800" b="0" dirty="0"/>
                        <a:t>480)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113933"/>
                  </a:ext>
                </a:extLst>
              </a:tr>
              <a:tr h="7219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Parameters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thresh (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閾值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maxval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最大灰度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cv2.THRESH_BINARY(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二元化轉化方式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zh-TW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723203"/>
                  </a:ext>
                </a:extLst>
              </a:tr>
              <a:tr h="7219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Method</a:t>
                      </a:r>
                      <a:endParaRPr lang="en-US" altLang="zh-TW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用得到高斯模糊圖像進行二值化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92887"/>
                  </a:ext>
                </a:extLst>
              </a:tr>
            </a:tbl>
          </a:graphicData>
        </a:graphic>
      </p:graphicFrame>
      <p:pic>
        <p:nvPicPr>
          <p:cNvPr id="4098" name="Picture 2" descr="https://cdn.discordapp.com/attachments/900325852535980033/1318932839877840956/image.png?ex=67641f6d&amp;is=6762cded&amp;hm=a114733a6367d9f6edcc73a98cd5a5492e34e772aac8b7a57873cfbe2151ddee&amp;">
            <a:extLst>
              <a:ext uri="{FF2B5EF4-FFF2-40B4-BE49-F238E27FC236}">
                <a16:creationId xmlns:a16="http://schemas.microsoft.com/office/drawing/2014/main" id="{B54540DD-CEA2-4C06-AB8F-B1D17AF64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577" y="1935919"/>
            <a:ext cx="5416876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358BA766-AF7A-4CAA-830F-FACE81C860FB}"/>
              </a:ext>
            </a:extLst>
          </p:cNvPr>
          <p:cNvSpPr txBox="1"/>
          <p:nvPr/>
        </p:nvSpPr>
        <p:spPr>
          <a:xfrm>
            <a:off x="8070551" y="6338656"/>
            <a:ext cx="225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二值化圖像</a:t>
            </a:r>
          </a:p>
        </p:txBody>
      </p:sp>
    </p:spTree>
    <p:extLst>
      <p:ext uri="{BB962C8B-B14F-4D97-AF65-F5344CB8AC3E}">
        <p14:creationId xmlns:p14="http://schemas.microsoft.com/office/powerpoint/2010/main" val="5347959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TM04033921[[fn=大馬士革風]]</Template>
  <TotalTime>1362</TotalTime>
  <Words>881</Words>
  <Application>Microsoft Office PowerPoint</Application>
  <PresentationFormat>寬螢幕</PresentationFormat>
  <Paragraphs>175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新細明體</vt:lpstr>
      <vt:lpstr>標楷體</vt:lpstr>
      <vt:lpstr>Arial</vt:lpstr>
      <vt:lpstr>Bookman Old Style</vt:lpstr>
      <vt:lpstr>Rockwell</vt:lpstr>
      <vt:lpstr>Times New Roman</vt:lpstr>
      <vt:lpstr>Damask</vt:lpstr>
      <vt:lpstr>嵌入式影像處理 光源偵測影像辨識</vt:lpstr>
      <vt:lpstr>規格</vt:lpstr>
      <vt:lpstr>攝影機</vt:lpstr>
      <vt:lpstr>breakdowm</vt:lpstr>
      <vt:lpstr>架構圖</vt:lpstr>
      <vt:lpstr>API</vt:lpstr>
      <vt:lpstr>API</vt:lpstr>
      <vt:lpstr>API</vt:lpstr>
      <vt:lpstr>API</vt:lpstr>
      <vt:lpstr>API</vt:lpstr>
      <vt:lpstr>API</vt:lpstr>
      <vt:lpstr>API</vt:lpstr>
      <vt:lpstr>標記後之結果圖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馬路分割</dc:title>
  <dc:creator>user</dc:creator>
  <cp:lastModifiedBy>USER</cp:lastModifiedBy>
  <cp:revision>88</cp:revision>
  <dcterms:created xsi:type="dcterms:W3CDTF">2024-10-24T05:57:23Z</dcterms:created>
  <dcterms:modified xsi:type="dcterms:W3CDTF">2025-01-01T14:39:57Z</dcterms:modified>
</cp:coreProperties>
</file>