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3" r:id="rId3"/>
    <p:sldId id="264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B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5F8ED-B476-4FCF-A16B-FC8DCB2D7823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43D0993E-A55E-4480-B1E4-852ED7F90EC4}">
      <dgm:prSet phldrT="[文字]"/>
      <dgm:spPr/>
      <dgm:t>
        <a:bodyPr/>
        <a:lstStyle/>
        <a:p>
          <a:pPr algn="ctr"/>
          <a:r>
            <a:rPr lang="zh-TW" altLang="en-US" dirty="0"/>
            <a:t>光源辨識</a:t>
          </a:r>
        </a:p>
      </dgm:t>
    </dgm:pt>
    <dgm:pt modelId="{2E12EB1A-8A78-4BC8-B9E6-112B827D431F}" type="parTrans" cxnId="{EA367CD8-F90E-414A-AE40-F64A8BF37378}">
      <dgm:prSet/>
      <dgm:spPr/>
      <dgm:t>
        <a:bodyPr/>
        <a:lstStyle/>
        <a:p>
          <a:endParaRPr lang="zh-TW" altLang="en-US"/>
        </a:p>
      </dgm:t>
    </dgm:pt>
    <dgm:pt modelId="{FCB2CDEA-A9B6-4DD0-B7F4-67DC9842FE0A}" type="sibTrans" cxnId="{EA367CD8-F90E-414A-AE40-F64A8BF37378}">
      <dgm:prSet/>
      <dgm:spPr/>
      <dgm:t>
        <a:bodyPr/>
        <a:lstStyle/>
        <a:p>
          <a:endParaRPr lang="zh-TW" altLang="en-US"/>
        </a:p>
      </dgm:t>
    </dgm:pt>
    <dgm:pt modelId="{BC59D00D-6BA2-4219-BC83-DDF900E211CE}">
      <dgm:prSet phldrT="[文字]"/>
      <dgm:spPr/>
      <dgm:t>
        <a:bodyPr/>
        <a:lstStyle/>
        <a:p>
          <a:r>
            <a:rPr lang="zh-TW" altLang="en-US" dirty="0"/>
            <a:t>參數設計</a:t>
          </a:r>
        </a:p>
      </dgm:t>
    </dgm:pt>
    <dgm:pt modelId="{1FF3DF31-BE0A-4FAC-9E49-78BBDC8AB19E}" type="parTrans" cxnId="{2B186D49-B1C4-45CA-90EE-5BF4063E6737}">
      <dgm:prSet/>
      <dgm:spPr/>
      <dgm:t>
        <a:bodyPr/>
        <a:lstStyle/>
        <a:p>
          <a:endParaRPr lang="zh-TW" altLang="en-US"/>
        </a:p>
      </dgm:t>
    </dgm:pt>
    <dgm:pt modelId="{6B286467-23F8-49CE-A66C-9E6736F01237}" type="sibTrans" cxnId="{2B186D49-B1C4-45CA-90EE-5BF4063E6737}">
      <dgm:prSet/>
      <dgm:spPr/>
      <dgm:t>
        <a:bodyPr/>
        <a:lstStyle/>
        <a:p>
          <a:endParaRPr lang="zh-TW" altLang="en-US"/>
        </a:p>
      </dgm:t>
    </dgm:pt>
    <dgm:pt modelId="{A98C4D9E-D5A6-44D6-B563-D1EF36ED0A6D}">
      <dgm:prSet phldrT="[文字]"/>
      <dgm:spPr/>
      <dgm:t>
        <a:bodyPr/>
        <a:lstStyle/>
        <a:p>
          <a:r>
            <a:rPr lang="en-US" altLang="zh-TW" dirty="0"/>
            <a:t>Search</a:t>
          </a:r>
          <a:endParaRPr lang="zh-TW" altLang="en-US" dirty="0"/>
        </a:p>
      </dgm:t>
    </dgm:pt>
    <dgm:pt modelId="{2A590193-332A-4860-83C6-2D771FC87501}" type="parTrans" cxnId="{5D6B1165-BFC2-47F8-9B2C-EE2582752521}">
      <dgm:prSet/>
      <dgm:spPr/>
      <dgm:t>
        <a:bodyPr/>
        <a:lstStyle/>
        <a:p>
          <a:endParaRPr lang="zh-TW" altLang="en-US"/>
        </a:p>
      </dgm:t>
    </dgm:pt>
    <dgm:pt modelId="{7EB96678-EDFE-44BF-95E8-48D0BE4D971C}" type="sibTrans" cxnId="{5D6B1165-BFC2-47F8-9B2C-EE2582752521}">
      <dgm:prSet/>
      <dgm:spPr/>
      <dgm:t>
        <a:bodyPr/>
        <a:lstStyle/>
        <a:p>
          <a:endParaRPr lang="zh-TW" altLang="en-US"/>
        </a:p>
      </dgm:t>
    </dgm:pt>
    <dgm:pt modelId="{F4470851-7C9F-4319-84DB-3AB0AE3A65F3}">
      <dgm:prSet phldrT="[文字]"/>
      <dgm:spPr/>
      <dgm:t>
        <a:bodyPr/>
        <a:lstStyle/>
        <a:p>
          <a:r>
            <a:rPr lang="zh-TW" altLang="en-US" dirty="0"/>
            <a:t>圈起來</a:t>
          </a:r>
        </a:p>
      </dgm:t>
    </dgm:pt>
    <dgm:pt modelId="{949C71C5-844B-458B-8583-B2E0D94BE929}" type="parTrans" cxnId="{0527EBB6-A68D-4F79-B5C1-4F9560E5453B}">
      <dgm:prSet/>
      <dgm:spPr/>
      <dgm:t>
        <a:bodyPr/>
        <a:lstStyle/>
        <a:p>
          <a:endParaRPr lang="zh-TW" altLang="en-US"/>
        </a:p>
      </dgm:t>
    </dgm:pt>
    <dgm:pt modelId="{5AF3E8A6-2B7A-43AA-96ED-C95F798DB0E1}" type="sibTrans" cxnId="{0527EBB6-A68D-4F79-B5C1-4F9560E5453B}">
      <dgm:prSet/>
      <dgm:spPr/>
      <dgm:t>
        <a:bodyPr/>
        <a:lstStyle/>
        <a:p>
          <a:endParaRPr lang="zh-TW" altLang="en-US"/>
        </a:p>
      </dgm:t>
    </dgm:pt>
    <dgm:pt modelId="{0E46E5AF-2678-4ADE-A6AB-BB9B8B318FF7}">
      <dgm:prSet custT="1"/>
      <dgm:spPr/>
      <dgm:t>
        <a:bodyPr/>
        <a:lstStyle/>
        <a:p>
          <a:r>
            <a:rPr lang="en-US" altLang="zh-TW" sz="1600" dirty="0"/>
            <a:t>LBP</a:t>
          </a:r>
          <a:r>
            <a:rPr lang="zh-TW" altLang="en-US" sz="1600" dirty="0"/>
            <a:t>紋路分類</a:t>
          </a:r>
        </a:p>
      </dgm:t>
    </dgm:pt>
    <dgm:pt modelId="{11E98936-21DA-4E2A-AC75-4DD48E588DA7}" type="parTrans" cxnId="{2FD5EF0B-0DDC-449E-8108-62B5DB31731E}">
      <dgm:prSet/>
      <dgm:spPr/>
      <dgm:t>
        <a:bodyPr/>
        <a:lstStyle/>
        <a:p>
          <a:endParaRPr lang="zh-TW" altLang="en-US"/>
        </a:p>
      </dgm:t>
    </dgm:pt>
    <dgm:pt modelId="{81B41BEC-4C6A-43F8-930F-A6F0456CD5A7}" type="sibTrans" cxnId="{2FD5EF0B-0DDC-449E-8108-62B5DB31731E}">
      <dgm:prSet/>
      <dgm:spPr/>
      <dgm:t>
        <a:bodyPr/>
        <a:lstStyle/>
        <a:p>
          <a:endParaRPr lang="zh-TW" altLang="en-US"/>
        </a:p>
      </dgm:t>
    </dgm:pt>
    <dgm:pt modelId="{21F5AC30-478E-4480-9268-CDA12215BE45}">
      <dgm:prSet custT="1"/>
      <dgm:spPr/>
      <dgm:t>
        <a:bodyPr/>
        <a:lstStyle/>
        <a:p>
          <a:r>
            <a:rPr lang="zh-TW" altLang="en-US" sz="1600" dirty="0"/>
            <a:t>形態學</a:t>
          </a:r>
        </a:p>
      </dgm:t>
    </dgm:pt>
    <dgm:pt modelId="{C68AB3C3-1F16-491C-9401-3EB511950FB5}" type="parTrans" cxnId="{910BAEF8-F619-4B7C-BFE3-D70A62C6CA05}">
      <dgm:prSet/>
      <dgm:spPr/>
      <dgm:t>
        <a:bodyPr/>
        <a:lstStyle/>
        <a:p>
          <a:endParaRPr lang="zh-TW" altLang="en-US"/>
        </a:p>
      </dgm:t>
    </dgm:pt>
    <dgm:pt modelId="{92AF1B28-009F-4486-9205-84A53D411E25}" type="sibTrans" cxnId="{910BAEF8-F619-4B7C-BFE3-D70A62C6CA05}">
      <dgm:prSet/>
      <dgm:spPr/>
      <dgm:t>
        <a:bodyPr/>
        <a:lstStyle/>
        <a:p>
          <a:endParaRPr lang="zh-TW" altLang="en-US"/>
        </a:p>
      </dgm:t>
    </dgm:pt>
    <dgm:pt modelId="{03BC42E8-1582-46F4-A24D-B25B1C1624D1}">
      <dgm:prSet/>
      <dgm:spPr/>
      <dgm:t>
        <a:bodyPr/>
        <a:lstStyle/>
        <a:p>
          <a:r>
            <a:rPr lang="zh-TW" altLang="en-US" dirty="0"/>
            <a:t>前處理</a:t>
          </a:r>
          <a:r>
            <a:rPr lang="en-US" altLang="zh-TW" dirty="0"/>
            <a:t>(Sobel)</a:t>
          </a:r>
          <a:endParaRPr lang="zh-TW" altLang="en-US" dirty="0"/>
        </a:p>
      </dgm:t>
    </dgm:pt>
    <dgm:pt modelId="{7C15F9F3-A0DE-493C-8A16-E0277F57A8C2}" type="parTrans" cxnId="{E11C3046-D4C2-4933-95CA-E3EB2A902197}">
      <dgm:prSet/>
      <dgm:spPr/>
      <dgm:t>
        <a:bodyPr/>
        <a:lstStyle/>
        <a:p>
          <a:endParaRPr lang="zh-TW" altLang="en-US"/>
        </a:p>
      </dgm:t>
    </dgm:pt>
    <dgm:pt modelId="{09290599-E94F-4C96-9C88-D3B3403DFC0D}" type="sibTrans" cxnId="{E11C3046-D4C2-4933-95CA-E3EB2A902197}">
      <dgm:prSet/>
      <dgm:spPr/>
      <dgm:t>
        <a:bodyPr/>
        <a:lstStyle/>
        <a:p>
          <a:endParaRPr lang="zh-TW" altLang="en-US"/>
        </a:p>
      </dgm:t>
    </dgm:pt>
    <dgm:pt modelId="{719CB3E7-6648-4926-AC6E-1DDA113CB788}">
      <dgm:prSet/>
      <dgm:spPr/>
      <dgm:t>
        <a:bodyPr/>
        <a:lstStyle/>
        <a:p>
          <a:r>
            <a:rPr lang="en-US" altLang="zh-TW" dirty="0" err="1"/>
            <a:t>lbp_code</a:t>
          </a:r>
          <a:endParaRPr lang="zh-TW" altLang="en-US" dirty="0"/>
        </a:p>
      </dgm:t>
    </dgm:pt>
    <dgm:pt modelId="{17E1D2BB-BBD8-4EAF-BA79-E23DB115A611}" type="parTrans" cxnId="{6055684F-BA4F-48F9-9242-803A99DF002F}">
      <dgm:prSet/>
      <dgm:spPr/>
      <dgm:t>
        <a:bodyPr/>
        <a:lstStyle/>
        <a:p>
          <a:endParaRPr lang="zh-TW" altLang="en-US"/>
        </a:p>
      </dgm:t>
    </dgm:pt>
    <dgm:pt modelId="{FBB4424A-E595-4733-938F-8B2E619445E2}" type="sibTrans" cxnId="{6055684F-BA4F-48F9-9242-803A99DF002F}">
      <dgm:prSet/>
      <dgm:spPr/>
      <dgm:t>
        <a:bodyPr/>
        <a:lstStyle/>
        <a:p>
          <a:endParaRPr lang="zh-TW" altLang="en-US"/>
        </a:p>
      </dgm:t>
    </dgm:pt>
    <dgm:pt modelId="{A8631C94-C074-4C78-AD84-4F0C77BE55BD}">
      <dgm:prSet/>
      <dgm:spPr/>
      <dgm:t>
        <a:bodyPr/>
        <a:lstStyle/>
        <a:p>
          <a:r>
            <a:rPr lang="en-US" altLang="zh-TW" dirty="0"/>
            <a:t>histogram</a:t>
          </a:r>
          <a:endParaRPr lang="zh-TW" altLang="en-US" dirty="0"/>
        </a:p>
      </dgm:t>
    </dgm:pt>
    <dgm:pt modelId="{4210A268-C5A2-416C-960E-EC2A3D3E2917}" type="parTrans" cxnId="{61CA38DA-229E-4B41-9B4B-69374CAA2CE0}">
      <dgm:prSet/>
      <dgm:spPr/>
      <dgm:t>
        <a:bodyPr/>
        <a:lstStyle/>
        <a:p>
          <a:endParaRPr lang="zh-TW" altLang="en-US"/>
        </a:p>
      </dgm:t>
    </dgm:pt>
    <dgm:pt modelId="{C6CF772A-C0CD-4112-85EA-03ED3DD205A8}" type="sibTrans" cxnId="{61CA38DA-229E-4B41-9B4B-69374CAA2CE0}">
      <dgm:prSet/>
      <dgm:spPr/>
      <dgm:t>
        <a:bodyPr/>
        <a:lstStyle/>
        <a:p>
          <a:endParaRPr lang="zh-TW" altLang="en-US"/>
        </a:p>
      </dgm:t>
    </dgm:pt>
    <dgm:pt modelId="{E5E334FD-1BC2-4B40-A9C7-FBEF6BD9F1AF}">
      <dgm:prSet custT="1"/>
      <dgm:spPr>
        <a:solidFill>
          <a:schemeClr val="bg1"/>
        </a:solidFill>
      </dgm:spPr>
      <dgm:t>
        <a:bodyPr/>
        <a:lstStyle/>
        <a:p>
          <a:r>
            <a:rPr lang="en-US" altLang="zh-TW" sz="1200" dirty="0"/>
            <a:t>N</a:t>
          </a:r>
          <a:endParaRPr lang="zh-TW" altLang="en-US" sz="1200" dirty="0"/>
        </a:p>
      </dgm:t>
    </dgm:pt>
    <dgm:pt modelId="{7C5F91FA-A648-47FF-A79D-F7DBBB227D78}" type="parTrans" cxnId="{305476DD-67A9-47F9-8B98-E2936ACEB6EF}">
      <dgm:prSet/>
      <dgm:spPr/>
      <dgm:t>
        <a:bodyPr/>
        <a:lstStyle/>
        <a:p>
          <a:endParaRPr lang="zh-TW" altLang="en-US"/>
        </a:p>
      </dgm:t>
    </dgm:pt>
    <dgm:pt modelId="{BF25BF54-8A44-461C-97B3-D4CAA0D5948E}" type="sibTrans" cxnId="{305476DD-67A9-47F9-8B98-E2936ACEB6EF}">
      <dgm:prSet/>
      <dgm:spPr/>
      <dgm:t>
        <a:bodyPr/>
        <a:lstStyle/>
        <a:p>
          <a:endParaRPr lang="zh-TW" altLang="en-US"/>
        </a:p>
      </dgm:t>
    </dgm:pt>
    <dgm:pt modelId="{F79D78C9-802F-44E4-AD88-C9A81970EB1E}">
      <dgm:prSet custT="1"/>
      <dgm:spPr>
        <a:solidFill>
          <a:schemeClr val="bg1"/>
        </a:solidFill>
      </dgm:spPr>
      <dgm:t>
        <a:bodyPr/>
        <a:lstStyle/>
        <a:p>
          <a:r>
            <a:rPr lang="en-US" altLang="zh-TW" sz="1200" dirty="0"/>
            <a:t>Sobel </a:t>
          </a:r>
          <a:r>
            <a:rPr lang="en-US" altLang="zh-TW" sz="1200" dirty="0" err="1"/>
            <a:t>kernal</a:t>
          </a:r>
          <a:endParaRPr lang="zh-TW" altLang="en-US" sz="1200" dirty="0"/>
        </a:p>
      </dgm:t>
    </dgm:pt>
    <dgm:pt modelId="{C3217212-54B8-4332-B3B1-55FC0FBCB981}" type="parTrans" cxnId="{6DB43ADB-D495-4F7C-B43C-5B10BB436DB9}">
      <dgm:prSet/>
      <dgm:spPr/>
      <dgm:t>
        <a:bodyPr/>
        <a:lstStyle/>
        <a:p>
          <a:endParaRPr lang="zh-TW" altLang="en-US"/>
        </a:p>
      </dgm:t>
    </dgm:pt>
    <dgm:pt modelId="{5197B797-CA09-4A40-9545-9EA195A29B81}" type="sibTrans" cxnId="{6DB43ADB-D495-4F7C-B43C-5B10BB436DB9}">
      <dgm:prSet/>
      <dgm:spPr/>
      <dgm:t>
        <a:bodyPr/>
        <a:lstStyle/>
        <a:p>
          <a:endParaRPr lang="zh-TW" altLang="en-US"/>
        </a:p>
      </dgm:t>
    </dgm:pt>
    <dgm:pt modelId="{DF508EE5-879A-4B5B-9056-AD664CD6D289}">
      <dgm:prSet/>
      <dgm:spPr/>
      <dgm:t>
        <a:bodyPr/>
        <a:lstStyle/>
        <a:p>
          <a:r>
            <a:rPr lang="en-US" altLang="zh-TW" dirty="0" err="1"/>
            <a:t>gray_image</a:t>
          </a:r>
          <a:endParaRPr lang="zh-TW" altLang="en-US" dirty="0"/>
        </a:p>
      </dgm:t>
    </dgm:pt>
    <dgm:pt modelId="{9502F021-2CDD-487D-A15D-E61B41B041A7}" type="parTrans" cxnId="{D6D39703-A17E-4BF0-8C83-46E16F0652C6}">
      <dgm:prSet/>
      <dgm:spPr/>
      <dgm:t>
        <a:bodyPr/>
        <a:lstStyle/>
        <a:p>
          <a:endParaRPr lang="zh-TW" altLang="en-US"/>
        </a:p>
      </dgm:t>
    </dgm:pt>
    <dgm:pt modelId="{ED2C4DB4-87A4-49F9-93D6-E6CAC332FC64}" type="sibTrans" cxnId="{D6D39703-A17E-4BF0-8C83-46E16F0652C6}">
      <dgm:prSet/>
      <dgm:spPr/>
      <dgm:t>
        <a:bodyPr/>
        <a:lstStyle/>
        <a:p>
          <a:endParaRPr lang="zh-TW" altLang="en-US"/>
        </a:p>
      </dgm:t>
    </dgm:pt>
    <dgm:pt modelId="{76D123FC-4B48-4BB4-860F-4FCBFD9BAC35}">
      <dgm:prSet custT="1"/>
      <dgm:spPr/>
      <dgm:t>
        <a:bodyPr/>
        <a:lstStyle/>
        <a:p>
          <a:r>
            <a:rPr lang="en-US" altLang="zh-TW" sz="1200" dirty="0" err="1"/>
            <a:t>sobel</a:t>
          </a:r>
          <a:r>
            <a:rPr lang="en-US" altLang="zh-TW" sz="1200" dirty="0"/>
            <a:t> </a:t>
          </a:r>
          <a:endParaRPr lang="zh-TW" altLang="en-US" sz="1200" dirty="0"/>
        </a:p>
      </dgm:t>
    </dgm:pt>
    <dgm:pt modelId="{BD5A984C-962F-46E5-8115-CD4E8EAC986C}" type="parTrans" cxnId="{28912F63-E9AB-4737-BC83-91C529689DAC}">
      <dgm:prSet/>
      <dgm:spPr/>
      <dgm:t>
        <a:bodyPr/>
        <a:lstStyle/>
        <a:p>
          <a:endParaRPr lang="zh-TW" altLang="en-US"/>
        </a:p>
      </dgm:t>
    </dgm:pt>
    <dgm:pt modelId="{6D051AD8-9DD6-48BB-8F59-295AC771FE6B}" type="sibTrans" cxnId="{28912F63-E9AB-4737-BC83-91C529689DAC}">
      <dgm:prSet/>
      <dgm:spPr/>
      <dgm:t>
        <a:bodyPr/>
        <a:lstStyle/>
        <a:p>
          <a:endParaRPr lang="zh-TW" altLang="en-US"/>
        </a:p>
      </dgm:t>
    </dgm:pt>
    <dgm:pt modelId="{68E7D742-76AA-4425-AF7F-B3BAF9E822D3}">
      <dgm:prSet/>
      <dgm:spPr/>
      <dgm:t>
        <a:bodyPr/>
        <a:lstStyle/>
        <a:p>
          <a:r>
            <a:rPr lang="zh-TW" altLang="en-US" dirty="0"/>
            <a:t>讀取攝影機</a:t>
          </a:r>
        </a:p>
      </dgm:t>
    </dgm:pt>
    <dgm:pt modelId="{BC38A3BE-7697-4AAA-8146-C15EE078BA44}" type="parTrans" cxnId="{D9174FA9-B8B7-4F6E-97DC-438CB21CB7A4}">
      <dgm:prSet/>
      <dgm:spPr/>
      <dgm:t>
        <a:bodyPr/>
        <a:lstStyle/>
        <a:p>
          <a:endParaRPr lang="zh-TW" altLang="en-US"/>
        </a:p>
      </dgm:t>
    </dgm:pt>
    <dgm:pt modelId="{ECE629DF-EEA8-48B6-B200-BCFD334F5DD6}" type="sibTrans" cxnId="{D9174FA9-B8B7-4F6E-97DC-438CB21CB7A4}">
      <dgm:prSet/>
      <dgm:spPr/>
      <dgm:t>
        <a:bodyPr/>
        <a:lstStyle/>
        <a:p>
          <a:endParaRPr lang="zh-TW" altLang="en-US"/>
        </a:p>
      </dgm:t>
    </dgm:pt>
    <dgm:pt modelId="{9E834DFA-64E6-4544-9829-A1D1C540B704}">
      <dgm:prSet custT="1"/>
      <dgm:spPr/>
      <dgm:t>
        <a:bodyPr/>
        <a:lstStyle/>
        <a:p>
          <a:r>
            <a:rPr lang="en-US" altLang="zh-TW" sz="1200" dirty="0"/>
            <a:t>capture</a:t>
          </a:r>
          <a:endParaRPr lang="zh-TW" altLang="en-US" sz="1200" dirty="0"/>
        </a:p>
      </dgm:t>
    </dgm:pt>
    <dgm:pt modelId="{50E63DE4-A30A-4838-A356-33B3DDBC1AE9}" type="parTrans" cxnId="{1FA5590F-D660-439A-945D-054B934856FB}">
      <dgm:prSet/>
      <dgm:spPr/>
      <dgm:t>
        <a:bodyPr/>
        <a:lstStyle/>
        <a:p>
          <a:endParaRPr lang="zh-TW" altLang="en-US"/>
        </a:p>
      </dgm:t>
    </dgm:pt>
    <dgm:pt modelId="{9A32C2BE-6BF7-41AD-A309-21B86A199A88}" type="sibTrans" cxnId="{1FA5590F-D660-439A-945D-054B934856FB}">
      <dgm:prSet/>
      <dgm:spPr/>
      <dgm:t>
        <a:bodyPr/>
        <a:lstStyle/>
        <a:p>
          <a:endParaRPr lang="zh-TW" altLang="en-US"/>
        </a:p>
      </dgm:t>
    </dgm:pt>
    <dgm:pt modelId="{9386AE06-274B-4E74-90F7-50A2CF66BC64}">
      <dgm:prSet/>
      <dgm:spPr/>
      <dgm:t>
        <a:bodyPr/>
        <a:lstStyle/>
        <a:p>
          <a:r>
            <a:rPr lang="zh-TW" altLang="en-US" dirty="0"/>
            <a:t>濾波</a:t>
          </a:r>
          <a:endParaRPr lang="en-US" altLang="zh-TW" dirty="0"/>
        </a:p>
      </dgm:t>
    </dgm:pt>
    <dgm:pt modelId="{961330FA-6017-482A-B4FB-277326ABFD40}" type="parTrans" cxnId="{825BFB6A-E36F-4787-97DE-BFA3FFDB29BD}">
      <dgm:prSet/>
      <dgm:spPr/>
      <dgm:t>
        <a:bodyPr/>
        <a:lstStyle/>
        <a:p>
          <a:endParaRPr lang="zh-TW" altLang="en-US"/>
        </a:p>
      </dgm:t>
    </dgm:pt>
    <dgm:pt modelId="{4401D1D0-F3A3-4F37-84E1-0ED883069A1C}" type="sibTrans" cxnId="{825BFB6A-E36F-4787-97DE-BFA3FFDB29BD}">
      <dgm:prSet/>
      <dgm:spPr/>
      <dgm:t>
        <a:bodyPr/>
        <a:lstStyle/>
        <a:p>
          <a:endParaRPr lang="zh-TW" altLang="en-US"/>
        </a:p>
      </dgm:t>
    </dgm:pt>
    <dgm:pt modelId="{DEB15269-033E-49EC-92E1-2FD0770380E3}">
      <dgm:prSet custT="1"/>
      <dgm:spPr/>
      <dgm:t>
        <a:bodyPr/>
        <a:lstStyle/>
        <a:p>
          <a:r>
            <a:rPr lang="en-US" altLang="zh-TW" sz="1200" dirty="0" err="1"/>
            <a:t>gausssianblur</a:t>
          </a:r>
          <a:endParaRPr lang="zh-TW" altLang="en-US" sz="1200" dirty="0"/>
        </a:p>
      </dgm:t>
    </dgm:pt>
    <dgm:pt modelId="{CAC142D6-57A7-4C90-8085-8EC7803C08F3}" type="parTrans" cxnId="{79E718DA-74F3-4B87-996C-70C75CBBBF29}">
      <dgm:prSet/>
      <dgm:spPr/>
      <dgm:t>
        <a:bodyPr/>
        <a:lstStyle/>
        <a:p>
          <a:endParaRPr lang="zh-TW" altLang="en-US"/>
        </a:p>
      </dgm:t>
    </dgm:pt>
    <dgm:pt modelId="{2CD33F0F-A252-4CB0-86A7-2FD47D4C889C}" type="sibTrans" cxnId="{79E718DA-74F3-4B87-996C-70C75CBBBF29}">
      <dgm:prSet/>
      <dgm:spPr/>
      <dgm:t>
        <a:bodyPr/>
        <a:lstStyle/>
        <a:p>
          <a:endParaRPr lang="zh-TW" altLang="en-US"/>
        </a:p>
      </dgm:t>
    </dgm:pt>
    <dgm:pt modelId="{119F3B51-BAA8-4DE3-84FC-EAF125C9C1A1}">
      <dgm:prSet/>
      <dgm:spPr/>
      <dgm:t>
        <a:bodyPr/>
        <a:lstStyle/>
        <a:p>
          <a:r>
            <a:rPr lang="en-US" altLang="zh-TW" dirty="0"/>
            <a:t>thresh</a:t>
          </a:r>
          <a:endParaRPr lang="zh-TW" altLang="en-US" dirty="0"/>
        </a:p>
      </dgm:t>
    </dgm:pt>
    <dgm:pt modelId="{593566B2-6701-4F31-BF7E-2F56A6C42629}" type="parTrans" cxnId="{5988DAEE-9020-468C-A75D-E55B827B3860}">
      <dgm:prSet/>
      <dgm:spPr/>
      <dgm:t>
        <a:bodyPr/>
        <a:lstStyle/>
        <a:p>
          <a:endParaRPr lang="zh-TW" altLang="en-US"/>
        </a:p>
      </dgm:t>
    </dgm:pt>
    <dgm:pt modelId="{01055034-B3C4-43D6-999B-C9B5A1F8A7D0}" type="sibTrans" cxnId="{5988DAEE-9020-468C-A75D-E55B827B3860}">
      <dgm:prSet/>
      <dgm:spPr/>
      <dgm:t>
        <a:bodyPr/>
        <a:lstStyle/>
        <a:p>
          <a:endParaRPr lang="zh-TW" altLang="en-US"/>
        </a:p>
      </dgm:t>
    </dgm:pt>
    <dgm:pt modelId="{DCDD008A-2032-4E25-86A7-A032473521A7}" type="pres">
      <dgm:prSet presAssocID="{7F55F8ED-B476-4FCF-A16B-FC8DCB2D782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7B6EE1F-1AB4-489B-8FFA-5C0ECFE0091E}" type="pres">
      <dgm:prSet presAssocID="{7F55F8ED-B476-4FCF-A16B-FC8DCB2D7823}" presName="hierFlow" presStyleCnt="0"/>
      <dgm:spPr/>
    </dgm:pt>
    <dgm:pt modelId="{F1B30251-89FE-47F3-8A11-53985A6F7675}" type="pres">
      <dgm:prSet presAssocID="{7F55F8ED-B476-4FCF-A16B-FC8DCB2D782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FDC729F-E45F-4A4C-B764-1AAED4EC92E1}" type="pres">
      <dgm:prSet presAssocID="{43D0993E-A55E-4480-B1E4-852ED7F90EC4}" presName="Name14" presStyleCnt="0"/>
      <dgm:spPr/>
    </dgm:pt>
    <dgm:pt modelId="{5F447521-8163-4616-9513-F6625566E738}" type="pres">
      <dgm:prSet presAssocID="{43D0993E-A55E-4480-B1E4-852ED7F90EC4}" presName="level1Shape" presStyleLbl="node0" presStyleIdx="0" presStyleCnt="1" custLinFactNeighborX="-40254">
        <dgm:presLayoutVars>
          <dgm:chPref val="3"/>
        </dgm:presLayoutVars>
      </dgm:prSet>
      <dgm:spPr/>
    </dgm:pt>
    <dgm:pt modelId="{70B59204-9256-47B5-9F2B-4C7ED32A882A}" type="pres">
      <dgm:prSet presAssocID="{43D0993E-A55E-4480-B1E4-852ED7F90EC4}" presName="hierChild2" presStyleCnt="0"/>
      <dgm:spPr/>
    </dgm:pt>
    <dgm:pt modelId="{ABFC1C3A-8203-4835-8468-D6B994E0A844}" type="pres">
      <dgm:prSet presAssocID="{1FF3DF31-BE0A-4FAC-9E49-78BBDC8AB19E}" presName="Name19" presStyleLbl="parChTrans1D2" presStyleIdx="0" presStyleCnt="7"/>
      <dgm:spPr/>
    </dgm:pt>
    <dgm:pt modelId="{F8664630-D68A-42C2-8D06-B2429F03828F}" type="pres">
      <dgm:prSet presAssocID="{BC59D00D-6BA2-4219-BC83-DDF900E211CE}" presName="Name21" presStyleCnt="0"/>
      <dgm:spPr/>
    </dgm:pt>
    <dgm:pt modelId="{EDC8B829-DA57-437E-BD55-1C1C1ED60FF6}" type="pres">
      <dgm:prSet presAssocID="{BC59D00D-6BA2-4219-BC83-DDF900E211CE}" presName="level2Shape" presStyleLbl="node2" presStyleIdx="0" presStyleCnt="7"/>
      <dgm:spPr/>
    </dgm:pt>
    <dgm:pt modelId="{5D705609-E754-4E46-9381-B12C74A09BB9}" type="pres">
      <dgm:prSet presAssocID="{BC59D00D-6BA2-4219-BC83-DDF900E211CE}" presName="hierChild3" presStyleCnt="0"/>
      <dgm:spPr/>
    </dgm:pt>
    <dgm:pt modelId="{82A13A71-1A60-468A-8D42-AE4EA3F4ABF9}" type="pres">
      <dgm:prSet presAssocID="{7C5F91FA-A648-47FF-A79D-F7DBBB227D78}" presName="Name19" presStyleLbl="parChTrans1D3" presStyleIdx="0" presStyleCnt="10"/>
      <dgm:spPr/>
    </dgm:pt>
    <dgm:pt modelId="{711B44CD-7E38-4743-AAB1-0ACA4A0C8FF2}" type="pres">
      <dgm:prSet presAssocID="{E5E334FD-1BC2-4B40-A9C7-FBEF6BD9F1AF}" presName="Name21" presStyleCnt="0"/>
      <dgm:spPr/>
    </dgm:pt>
    <dgm:pt modelId="{68AE36F6-621A-48BB-A1FD-CEF03C77FAFF}" type="pres">
      <dgm:prSet presAssocID="{E5E334FD-1BC2-4B40-A9C7-FBEF6BD9F1AF}" presName="level2Shape" presStyleLbl="node3" presStyleIdx="0" presStyleCnt="10"/>
      <dgm:spPr/>
    </dgm:pt>
    <dgm:pt modelId="{CD3AC967-E446-42DE-8DC3-F85D3C3DE6B2}" type="pres">
      <dgm:prSet presAssocID="{E5E334FD-1BC2-4B40-A9C7-FBEF6BD9F1AF}" presName="hierChild3" presStyleCnt="0"/>
      <dgm:spPr/>
    </dgm:pt>
    <dgm:pt modelId="{F4E79130-6045-47E8-ADE4-43A2E31B9530}" type="pres">
      <dgm:prSet presAssocID="{C3217212-54B8-4332-B3B1-55FC0FBCB981}" presName="Name19" presStyleLbl="parChTrans1D3" presStyleIdx="1" presStyleCnt="10"/>
      <dgm:spPr/>
    </dgm:pt>
    <dgm:pt modelId="{10805F36-E4D7-4392-9C5E-3BC7198C5040}" type="pres">
      <dgm:prSet presAssocID="{F79D78C9-802F-44E4-AD88-C9A81970EB1E}" presName="Name21" presStyleCnt="0"/>
      <dgm:spPr/>
    </dgm:pt>
    <dgm:pt modelId="{C28B93A1-BAEE-416A-BFB9-6D32EDE86644}" type="pres">
      <dgm:prSet presAssocID="{F79D78C9-802F-44E4-AD88-C9A81970EB1E}" presName="level2Shape" presStyleLbl="node3" presStyleIdx="1" presStyleCnt="10"/>
      <dgm:spPr/>
    </dgm:pt>
    <dgm:pt modelId="{49190BB6-EB01-4DBC-8122-90AD36E9F439}" type="pres">
      <dgm:prSet presAssocID="{F79D78C9-802F-44E4-AD88-C9A81970EB1E}" presName="hierChild3" presStyleCnt="0"/>
      <dgm:spPr/>
    </dgm:pt>
    <dgm:pt modelId="{F21AF903-2451-45D1-899B-400CB91826FB}" type="pres">
      <dgm:prSet presAssocID="{BC38A3BE-7697-4AAA-8146-C15EE078BA44}" presName="Name19" presStyleLbl="parChTrans1D2" presStyleIdx="1" presStyleCnt="7"/>
      <dgm:spPr/>
    </dgm:pt>
    <dgm:pt modelId="{D5433CCE-0E7C-4D76-81B0-3802896F3674}" type="pres">
      <dgm:prSet presAssocID="{68E7D742-76AA-4425-AF7F-B3BAF9E822D3}" presName="Name21" presStyleCnt="0"/>
      <dgm:spPr/>
    </dgm:pt>
    <dgm:pt modelId="{8756A72B-A5DE-442A-8FD9-A3474D0C2681}" type="pres">
      <dgm:prSet presAssocID="{68E7D742-76AA-4425-AF7F-B3BAF9E822D3}" presName="level2Shape" presStyleLbl="node2" presStyleIdx="1" presStyleCnt="7"/>
      <dgm:spPr/>
    </dgm:pt>
    <dgm:pt modelId="{584D00D9-B11A-46DE-B962-D39F32508A34}" type="pres">
      <dgm:prSet presAssocID="{68E7D742-76AA-4425-AF7F-B3BAF9E822D3}" presName="hierChild3" presStyleCnt="0"/>
      <dgm:spPr/>
    </dgm:pt>
    <dgm:pt modelId="{98733BE1-349D-486F-B3B9-0380967F268B}" type="pres">
      <dgm:prSet presAssocID="{50E63DE4-A30A-4838-A356-33B3DDBC1AE9}" presName="Name19" presStyleLbl="parChTrans1D3" presStyleIdx="2" presStyleCnt="10"/>
      <dgm:spPr/>
    </dgm:pt>
    <dgm:pt modelId="{82ACEAA7-228B-4032-8282-E5AD006BAC1F}" type="pres">
      <dgm:prSet presAssocID="{9E834DFA-64E6-4544-9829-A1D1C540B704}" presName="Name21" presStyleCnt="0"/>
      <dgm:spPr/>
    </dgm:pt>
    <dgm:pt modelId="{AEDCF554-E194-495C-A96E-6BC5F38BD21E}" type="pres">
      <dgm:prSet presAssocID="{9E834DFA-64E6-4544-9829-A1D1C540B704}" presName="level2Shape" presStyleLbl="node3" presStyleIdx="2" presStyleCnt="10"/>
      <dgm:spPr/>
    </dgm:pt>
    <dgm:pt modelId="{A105FB79-2F8E-4F82-B2D7-C37A28551893}" type="pres">
      <dgm:prSet presAssocID="{9E834DFA-64E6-4544-9829-A1D1C540B704}" presName="hierChild3" presStyleCnt="0"/>
      <dgm:spPr/>
    </dgm:pt>
    <dgm:pt modelId="{D91636F6-71D0-41BD-A2FA-D00885F25448}" type="pres">
      <dgm:prSet presAssocID="{7C15F9F3-A0DE-493C-8A16-E0277F57A8C2}" presName="Name19" presStyleLbl="parChTrans1D2" presStyleIdx="2" presStyleCnt="7"/>
      <dgm:spPr/>
    </dgm:pt>
    <dgm:pt modelId="{2CFEB320-F2B3-4444-8F8F-97C307B69B04}" type="pres">
      <dgm:prSet presAssocID="{03BC42E8-1582-46F4-A24D-B25B1C1624D1}" presName="Name21" presStyleCnt="0"/>
      <dgm:spPr/>
    </dgm:pt>
    <dgm:pt modelId="{7037A0A6-5FE7-4277-9C4C-82128509CD6B}" type="pres">
      <dgm:prSet presAssocID="{03BC42E8-1582-46F4-A24D-B25B1C1624D1}" presName="level2Shape" presStyleLbl="node2" presStyleIdx="2" presStyleCnt="7"/>
      <dgm:spPr/>
    </dgm:pt>
    <dgm:pt modelId="{30AD7E7C-F692-4B29-8827-7D5C5DDD221F}" type="pres">
      <dgm:prSet presAssocID="{03BC42E8-1582-46F4-A24D-B25B1C1624D1}" presName="hierChild3" presStyleCnt="0"/>
      <dgm:spPr/>
    </dgm:pt>
    <dgm:pt modelId="{21E97D07-496F-4B56-A41A-B67375596797}" type="pres">
      <dgm:prSet presAssocID="{BD5A984C-962F-46E5-8115-CD4E8EAC986C}" presName="Name19" presStyleLbl="parChTrans1D3" presStyleIdx="3" presStyleCnt="10"/>
      <dgm:spPr/>
    </dgm:pt>
    <dgm:pt modelId="{392B7467-67A0-4575-84E6-BBB39C50CE04}" type="pres">
      <dgm:prSet presAssocID="{76D123FC-4B48-4BB4-860F-4FCBFD9BAC35}" presName="Name21" presStyleCnt="0"/>
      <dgm:spPr/>
    </dgm:pt>
    <dgm:pt modelId="{8EA4A6B2-AF1C-4C0C-9511-E44D5F998259}" type="pres">
      <dgm:prSet presAssocID="{76D123FC-4B48-4BB4-860F-4FCBFD9BAC35}" presName="level2Shape" presStyleLbl="node3" presStyleIdx="3" presStyleCnt="10"/>
      <dgm:spPr/>
    </dgm:pt>
    <dgm:pt modelId="{14AAD321-67B0-429B-BDA6-C463C009CC89}" type="pres">
      <dgm:prSet presAssocID="{76D123FC-4B48-4BB4-860F-4FCBFD9BAC35}" presName="hierChild3" presStyleCnt="0"/>
      <dgm:spPr/>
    </dgm:pt>
    <dgm:pt modelId="{CED8A0C8-BA5F-4A9E-8C1E-56CEFED52DF4}" type="pres">
      <dgm:prSet presAssocID="{9502F021-2CDD-487D-A15D-E61B41B041A7}" presName="Name19" presStyleLbl="parChTrans1D3" presStyleIdx="4" presStyleCnt="10"/>
      <dgm:spPr/>
    </dgm:pt>
    <dgm:pt modelId="{0B6C4F9C-3B34-4610-A774-D4F29B6BEAB6}" type="pres">
      <dgm:prSet presAssocID="{DF508EE5-879A-4B5B-9056-AD664CD6D289}" presName="Name21" presStyleCnt="0"/>
      <dgm:spPr/>
    </dgm:pt>
    <dgm:pt modelId="{A1098922-244C-4D82-806B-224D6C797163}" type="pres">
      <dgm:prSet presAssocID="{DF508EE5-879A-4B5B-9056-AD664CD6D289}" presName="level2Shape" presStyleLbl="node3" presStyleIdx="4" presStyleCnt="10"/>
      <dgm:spPr/>
    </dgm:pt>
    <dgm:pt modelId="{9BA0BBDA-E636-43F4-9FBE-8144BEF340EB}" type="pres">
      <dgm:prSet presAssocID="{DF508EE5-879A-4B5B-9056-AD664CD6D289}" presName="hierChild3" presStyleCnt="0"/>
      <dgm:spPr/>
    </dgm:pt>
    <dgm:pt modelId="{29577871-2F5F-4522-8840-F5A3D8F490F6}" type="pres">
      <dgm:prSet presAssocID="{961330FA-6017-482A-B4FB-277326ABFD40}" presName="Name19" presStyleLbl="parChTrans1D2" presStyleIdx="3" presStyleCnt="7"/>
      <dgm:spPr/>
    </dgm:pt>
    <dgm:pt modelId="{2AF7552D-1156-4AA9-8BF3-C4CE0DFAD1E4}" type="pres">
      <dgm:prSet presAssocID="{9386AE06-274B-4E74-90F7-50A2CF66BC64}" presName="Name21" presStyleCnt="0"/>
      <dgm:spPr/>
    </dgm:pt>
    <dgm:pt modelId="{E3355ABA-F49C-46A2-8F75-08AA496787C3}" type="pres">
      <dgm:prSet presAssocID="{9386AE06-274B-4E74-90F7-50A2CF66BC64}" presName="level2Shape" presStyleLbl="node2" presStyleIdx="3" presStyleCnt="7"/>
      <dgm:spPr/>
    </dgm:pt>
    <dgm:pt modelId="{863A2264-B2FD-44E6-9649-5907C3A93477}" type="pres">
      <dgm:prSet presAssocID="{9386AE06-274B-4E74-90F7-50A2CF66BC64}" presName="hierChild3" presStyleCnt="0"/>
      <dgm:spPr/>
    </dgm:pt>
    <dgm:pt modelId="{C89C98E7-DA94-4105-9C8C-9EC6E8ED53B3}" type="pres">
      <dgm:prSet presAssocID="{CAC142D6-57A7-4C90-8085-8EC7803C08F3}" presName="Name19" presStyleLbl="parChTrans1D3" presStyleIdx="5" presStyleCnt="10"/>
      <dgm:spPr/>
    </dgm:pt>
    <dgm:pt modelId="{959EDB54-9683-469F-9AF3-A1B578984CD2}" type="pres">
      <dgm:prSet presAssocID="{DEB15269-033E-49EC-92E1-2FD0770380E3}" presName="Name21" presStyleCnt="0"/>
      <dgm:spPr/>
    </dgm:pt>
    <dgm:pt modelId="{D814E647-D8E0-48DF-B9ED-7A0C43AF5997}" type="pres">
      <dgm:prSet presAssocID="{DEB15269-033E-49EC-92E1-2FD0770380E3}" presName="level2Shape" presStyleLbl="node3" presStyleIdx="5" presStyleCnt="10"/>
      <dgm:spPr/>
    </dgm:pt>
    <dgm:pt modelId="{11977518-61A3-4D6A-BEEE-0E698E181A3D}" type="pres">
      <dgm:prSet presAssocID="{DEB15269-033E-49EC-92E1-2FD0770380E3}" presName="hierChild3" presStyleCnt="0"/>
      <dgm:spPr/>
    </dgm:pt>
    <dgm:pt modelId="{162901B0-4F07-460F-88FF-A75C905B5A1B}" type="pres">
      <dgm:prSet presAssocID="{11E98936-21DA-4E2A-AC75-4DD48E588DA7}" presName="Name19" presStyleLbl="parChTrans1D2" presStyleIdx="4" presStyleCnt="7"/>
      <dgm:spPr/>
    </dgm:pt>
    <dgm:pt modelId="{AEDBE7BE-6DD7-4CC7-8D00-C740CA25A072}" type="pres">
      <dgm:prSet presAssocID="{0E46E5AF-2678-4ADE-A6AB-BB9B8B318FF7}" presName="Name21" presStyleCnt="0"/>
      <dgm:spPr/>
    </dgm:pt>
    <dgm:pt modelId="{120E237B-B647-4DA2-B18F-FE466BC8A564}" type="pres">
      <dgm:prSet presAssocID="{0E46E5AF-2678-4ADE-A6AB-BB9B8B318FF7}" presName="level2Shape" presStyleLbl="node2" presStyleIdx="4" presStyleCnt="7"/>
      <dgm:spPr/>
    </dgm:pt>
    <dgm:pt modelId="{02A981BA-70B6-4467-943E-FBFA31711C01}" type="pres">
      <dgm:prSet presAssocID="{0E46E5AF-2678-4ADE-A6AB-BB9B8B318FF7}" presName="hierChild3" presStyleCnt="0"/>
      <dgm:spPr/>
    </dgm:pt>
    <dgm:pt modelId="{A1DBAA24-5844-4AEB-B0C9-A230E5714583}" type="pres">
      <dgm:prSet presAssocID="{17E1D2BB-BBD8-4EAF-BA79-E23DB115A611}" presName="Name19" presStyleLbl="parChTrans1D3" presStyleIdx="6" presStyleCnt="10"/>
      <dgm:spPr/>
    </dgm:pt>
    <dgm:pt modelId="{5BEDD7BF-24EA-42AF-9D4D-0F0F5B43E2AF}" type="pres">
      <dgm:prSet presAssocID="{719CB3E7-6648-4926-AC6E-1DDA113CB788}" presName="Name21" presStyleCnt="0"/>
      <dgm:spPr/>
    </dgm:pt>
    <dgm:pt modelId="{11144D4A-D74A-4577-955F-061B93CC5C85}" type="pres">
      <dgm:prSet presAssocID="{719CB3E7-6648-4926-AC6E-1DDA113CB788}" presName="level2Shape" presStyleLbl="node3" presStyleIdx="6" presStyleCnt="10"/>
      <dgm:spPr/>
    </dgm:pt>
    <dgm:pt modelId="{162026AD-2698-4216-BDC7-8771B84EB579}" type="pres">
      <dgm:prSet presAssocID="{719CB3E7-6648-4926-AC6E-1DDA113CB788}" presName="hierChild3" presStyleCnt="0"/>
      <dgm:spPr/>
    </dgm:pt>
    <dgm:pt modelId="{DEFF0353-822C-4FC8-B5B7-106EE2E38D7F}" type="pres">
      <dgm:prSet presAssocID="{4210A268-C5A2-416C-960E-EC2A3D3E2917}" presName="Name19" presStyleLbl="parChTrans1D3" presStyleIdx="7" presStyleCnt="10"/>
      <dgm:spPr/>
    </dgm:pt>
    <dgm:pt modelId="{DD57723F-3D0B-4184-BD37-5A022FAC356C}" type="pres">
      <dgm:prSet presAssocID="{A8631C94-C074-4C78-AD84-4F0C77BE55BD}" presName="Name21" presStyleCnt="0"/>
      <dgm:spPr/>
    </dgm:pt>
    <dgm:pt modelId="{793A53CD-A1DC-48F7-89D4-3729892308B3}" type="pres">
      <dgm:prSet presAssocID="{A8631C94-C074-4C78-AD84-4F0C77BE55BD}" presName="level2Shape" presStyleLbl="node3" presStyleIdx="7" presStyleCnt="10"/>
      <dgm:spPr/>
    </dgm:pt>
    <dgm:pt modelId="{3FE9730F-1F7A-44C2-AA9C-C7C8AADE6F46}" type="pres">
      <dgm:prSet presAssocID="{A8631C94-C074-4C78-AD84-4F0C77BE55BD}" presName="hierChild3" presStyleCnt="0"/>
      <dgm:spPr/>
    </dgm:pt>
    <dgm:pt modelId="{B0C8C50B-F950-41F6-B0AC-F5FEB837A5FF}" type="pres">
      <dgm:prSet presAssocID="{C68AB3C3-1F16-491C-9401-3EB511950FB5}" presName="Name19" presStyleLbl="parChTrans1D2" presStyleIdx="5" presStyleCnt="7"/>
      <dgm:spPr/>
    </dgm:pt>
    <dgm:pt modelId="{C04479A4-A7EE-461B-8E55-F8DAF8E48F26}" type="pres">
      <dgm:prSet presAssocID="{21F5AC30-478E-4480-9268-CDA12215BE45}" presName="Name21" presStyleCnt="0"/>
      <dgm:spPr/>
    </dgm:pt>
    <dgm:pt modelId="{BF1F2FC1-CF89-4267-BDCE-CA74522A9850}" type="pres">
      <dgm:prSet presAssocID="{21F5AC30-478E-4480-9268-CDA12215BE45}" presName="level2Shape" presStyleLbl="node2" presStyleIdx="5" presStyleCnt="7"/>
      <dgm:spPr/>
    </dgm:pt>
    <dgm:pt modelId="{D7CFF6D0-8A0A-453C-8A73-CCFA0A46056A}" type="pres">
      <dgm:prSet presAssocID="{21F5AC30-478E-4480-9268-CDA12215BE45}" presName="hierChild3" presStyleCnt="0"/>
      <dgm:spPr/>
    </dgm:pt>
    <dgm:pt modelId="{75D0A6A5-6111-454A-862B-DBC151A4E472}" type="pres">
      <dgm:prSet presAssocID="{593566B2-6701-4F31-BF7E-2F56A6C42629}" presName="Name19" presStyleLbl="parChTrans1D3" presStyleIdx="8" presStyleCnt="10"/>
      <dgm:spPr/>
    </dgm:pt>
    <dgm:pt modelId="{B3D91D1D-A894-4034-9D2C-8D22B3292965}" type="pres">
      <dgm:prSet presAssocID="{119F3B51-BAA8-4DE3-84FC-EAF125C9C1A1}" presName="Name21" presStyleCnt="0"/>
      <dgm:spPr/>
    </dgm:pt>
    <dgm:pt modelId="{64565475-9A38-43B4-9E0C-5913130D6566}" type="pres">
      <dgm:prSet presAssocID="{119F3B51-BAA8-4DE3-84FC-EAF125C9C1A1}" presName="level2Shape" presStyleLbl="node3" presStyleIdx="8" presStyleCnt="10"/>
      <dgm:spPr/>
    </dgm:pt>
    <dgm:pt modelId="{FC4AF9C5-02B3-4A8E-B3EE-1CD330A7CCEF}" type="pres">
      <dgm:prSet presAssocID="{119F3B51-BAA8-4DE3-84FC-EAF125C9C1A1}" presName="hierChild3" presStyleCnt="0"/>
      <dgm:spPr/>
    </dgm:pt>
    <dgm:pt modelId="{4D3C25FF-1AE3-4258-9126-7D3F05B1B518}" type="pres">
      <dgm:prSet presAssocID="{2A590193-332A-4860-83C6-2D771FC87501}" presName="Name19" presStyleLbl="parChTrans1D2" presStyleIdx="6" presStyleCnt="7"/>
      <dgm:spPr/>
    </dgm:pt>
    <dgm:pt modelId="{58470794-7F30-49B7-95E3-A52894EE1197}" type="pres">
      <dgm:prSet presAssocID="{A98C4D9E-D5A6-44D6-B563-D1EF36ED0A6D}" presName="Name21" presStyleCnt="0"/>
      <dgm:spPr/>
    </dgm:pt>
    <dgm:pt modelId="{A13B901B-36D1-44CE-B432-3BF5D06DFDDF}" type="pres">
      <dgm:prSet presAssocID="{A98C4D9E-D5A6-44D6-B563-D1EF36ED0A6D}" presName="level2Shape" presStyleLbl="node2" presStyleIdx="6" presStyleCnt="7"/>
      <dgm:spPr/>
    </dgm:pt>
    <dgm:pt modelId="{2DDC2070-7BF2-4A94-8629-AF60E67910D0}" type="pres">
      <dgm:prSet presAssocID="{A98C4D9E-D5A6-44D6-B563-D1EF36ED0A6D}" presName="hierChild3" presStyleCnt="0"/>
      <dgm:spPr/>
    </dgm:pt>
    <dgm:pt modelId="{EB5BBC64-10B6-494A-AC27-90EAE5F1C357}" type="pres">
      <dgm:prSet presAssocID="{949C71C5-844B-458B-8583-B2E0D94BE929}" presName="Name19" presStyleLbl="parChTrans1D3" presStyleIdx="9" presStyleCnt="10"/>
      <dgm:spPr/>
    </dgm:pt>
    <dgm:pt modelId="{7124EAE8-9CF4-4B6E-9ED6-1829370A2774}" type="pres">
      <dgm:prSet presAssocID="{F4470851-7C9F-4319-84DB-3AB0AE3A65F3}" presName="Name21" presStyleCnt="0"/>
      <dgm:spPr/>
    </dgm:pt>
    <dgm:pt modelId="{E332D6D1-C29F-4FFC-A0A1-8C412A4C15AD}" type="pres">
      <dgm:prSet presAssocID="{F4470851-7C9F-4319-84DB-3AB0AE3A65F3}" presName="level2Shape" presStyleLbl="node3" presStyleIdx="9" presStyleCnt="10"/>
      <dgm:spPr/>
    </dgm:pt>
    <dgm:pt modelId="{F05C5F87-F74E-4B08-B1E0-3B2EE9E50515}" type="pres">
      <dgm:prSet presAssocID="{F4470851-7C9F-4319-84DB-3AB0AE3A65F3}" presName="hierChild3" presStyleCnt="0"/>
      <dgm:spPr/>
    </dgm:pt>
    <dgm:pt modelId="{8CD5012D-FFFC-457F-AD8A-782F25E9B16C}" type="pres">
      <dgm:prSet presAssocID="{7F55F8ED-B476-4FCF-A16B-FC8DCB2D7823}" presName="bgShapesFlow" presStyleCnt="0"/>
      <dgm:spPr/>
    </dgm:pt>
  </dgm:ptLst>
  <dgm:cxnLst>
    <dgm:cxn modelId="{D6D39703-A17E-4BF0-8C83-46E16F0652C6}" srcId="{03BC42E8-1582-46F4-A24D-B25B1C1624D1}" destId="{DF508EE5-879A-4B5B-9056-AD664CD6D289}" srcOrd="1" destOrd="0" parTransId="{9502F021-2CDD-487D-A15D-E61B41B041A7}" sibTransId="{ED2C4DB4-87A4-49F9-93D6-E6CAC332FC64}"/>
    <dgm:cxn modelId="{185D8604-75B9-4AAF-A65A-6DB6FBF09426}" type="presOf" srcId="{7C5F91FA-A648-47FF-A79D-F7DBBB227D78}" destId="{82A13A71-1A60-468A-8D42-AE4EA3F4ABF9}" srcOrd="0" destOrd="0" presId="urn:microsoft.com/office/officeart/2005/8/layout/hierarchy6"/>
    <dgm:cxn modelId="{871E5905-7376-4D58-A54D-65A9F9999549}" type="presOf" srcId="{A98C4D9E-D5A6-44D6-B563-D1EF36ED0A6D}" destId="{A13B901B-36D1-44CE-B432-3BF5D06DFDDF}" srcOrd="0" destOrd="0" presId="urn:microsoft.com/office/officeart/2005/8/layout/hierarchy6"/>
    <dgm:cxn modelId="{2FD5EF0B-0DDC-449E-8108-62B5DB31731E}" srcId="{43D0993E-A55E-4480-B1E4-852ED7F90EC4}" destId="{0E46E5AF-2678-4ADE-A6AB-BB9B8B318FF7}" srcOrd="4" destOrd="0" parTransId="{11E98936-21DA-4E2A-AC75-4DD48E588DA7}" sibTransId="{81B41BEC-4C6A-43F8-930F-A6F0456CD5A7}"/>
    <dgm:cxn modelId="{1FA5590F-D660-439A-945D-054B934856FB}" srcId="{68E7D742-76AA-4425-AF7F-B3BAF9E822D3}" destId="{9E834DFA-64E6-4544-9829-A1D1C540B704}" srcOrd="0" destOrd="0" parTransId="{50E63DE4-A30A-4838-A356-33B3DDBC1AE9}" sibTransId="{9A32C2BE-6BF7-41AD-A309-21B86A199A88}"/>
    <dgm:cxn modelId="{A9F48A0F-3994-440B-BF40-A22985955128}" type="presOf" srcId="{0E46E5AF-2678-4ADE-A6AB-BB9B8B318FF7}" destId="{120E237B-B647-4DA2-B18F-FE466BC8A564}" srcOrd="0" destOrd="0" presId="urn:microsoft.com/office/officeart/2005/8/layout/hierarchy6"/>
    <dgm:cxn modelId="{62EB2C11-88D0-4C5D-A7BE-B03997DEBC88}" type="presOf" srcId="{CAC142D6-57A7-4C90-8085-8EC7803C08F3}" destId="{C89C98E7-DA94-4105-9C8C-9EC6E8ED53B3}" srcOrd="0" destOrd="0" presId="urn:microsoft.com/office/officeart/2005/8/layout/hierarchy6"/>
    <dgm:cxn modelId="{54ACF819-3635-49C9-AA28-AA6F6FD82B6C}" type="presOf" srcId="{4210A268-C5A2-416C-960E-EC2A3D3E2917}" destId="{DEFF0353-822C-4FC8-B5B7-106EE2E38D7F}" srcOrd="0" destOrd="0" presId="urn:microsoft.com/office/officeart/2005/8/layout/hierarchy6"/>
    <dgm:cxn modelId="{8CDE8F1A-1901-468E-BC01-BFA9D5434E5D}" type="presOf" srcId="{BC59D00D-6BA2-4219-BC83-DDF900E211CE}" destId="{EDC8B829-DA57-437E-BD55-1C1C1ED60FF6}" srcOrd="0" destOrd="0" presId="urn:microsoft.com/office/officeart/2005/8/layout/hierarchy6"/>
    <dgm:cxn modelId="{FFF1BE26-9F08-4746-8B1E-9355A6D6FE0A}" type="presOf" srcId="{7F55F8ED-B476-4FCF-A16B-FC8DCB2D7823}" destId="{DCDD008A-2032-4E25-86A7-A032473521A7}" srcOrd="0" destOrd="0" presId="urn:microsoft.com/office/officeart/2005/8/layout/hierarchy6"/>
    <dgm:cxn modelId="{1B75042E-4B7A-41E4-9796-AB19B3B2466D}" type="presOf" srcId="{9502F021-2CDD-487D-A15D-E61B41B041A7}" destId="{CED8A0C8-BA5F-4A9E-8C1E-56CEFED52DF4}" srcOrd="0" destOrd="0" presId="urn:microsoft.com/office/officeart/2005/8/layout/hierarchy6"/>
    <dgm:cxn modelId="{D677C533-C632-4D3C-B97D-F4A7F590B6B8}" type="presOf" srcId="{E5E334FD-1BC2-4B40-A9C7-FBEF6BD9F1AF}" destId="{68AE36F6-621A-48BB-A1FD-CEF03C77FAFF}" srcOrd="0" destOrd="0" presId="urn:microsoft.com/office/officeart/2005/8/layout/hierarchy6"/>
    <dgm:cxn modelId="{790D253C-8BCD-448B-8322-5B46CDFE83C5}" type="presOf" srcId="{17E1D2BB-BBD8-4EAF-BA79-E23DB115A611}" destId="{A1DBAA24-5844-4AEB-B0C9-A230E5714583}" srcOrd="0" destOrd="0" presId="urn:microsoft.com/office/officeart/2005/8/layout/hierarchy6"/>
    <dgm:cxn modelId="{1EEF6960-C2E0-45B7-9790-B86C8605E269}" type="presOf" srcId="{50E63DE4-A30A-4838-A356-33B3DDBC1AE9}" destId="{98733BE1-349D-486F-B3B9-0380967F268B}" srcOrd="0" destOrd="0" presId="urn:microsoft.com/office/officeart/2005/8/layout/hierarchy6"/>
    <dgm:cxn modelId="{28912F63-E9AB-4737-BC83-91C529689DAC}" srcId="{03BC42E8-1582-46F4-A24D-B25B1C1624D1}" destId="{76D123FC-4B48-4BB4-860F-4FCBFD9BAC35}" srcOrd="0" destOrd="0" parTransId="{BD5A984C-962F-46E5-8115-CD4E8EAC986C}" sibTransId="{6D051AD8-9DD6-48BB-8F59-295AC771FE6B}"/>
    <dgm:cxn modelId="{75577C43-BE61-469D-B50C-45DC62AC13BC}" type="presOf" srcId="{76D123FC-4B48-4BB4-860F-4FCBFD9BAC35}" destId="{8EA4A6B2-AF1C-4C0C-9511-E44D5F998259}" srcOrd="0" destOrd="0" presId="urn:microsoft.com/office/officeart/2005/8/layout/hierarchy6"/>
    <dgm:cxn modelId="{5D6B1165-BFC2-47F8-9B2C-EE2582752521}" srcId="{43D0993E-A55E-4480-B1E4-852ED7F90EC4}" destId="{A98C4D9E-D5A6-44D6-B563-D1EF36ED0A6D}" srcOrd="6" destOrd="0" parTransId="{2A590193-332A-4860-83C6-2D771FC87501}" sibTransId="{7EB96678-EDFE-44BF-95E8-48D0BE4D971C}"/>
    <dgm:cxn modelId="{E11C3046-D4C2-4933-95CA-E3EB2A902197}" srcId="{43D0993E-A55E-4480-B1E4-852ED7F90EC4}" destId="{03BC42E8-1582-46F4-A24D-B25B1C1624D1}" srcOrd="2" destOrd="0" parTransId="{7C15F9F3-A0DE-493C-8A16-E0277F57A8C2}" sibTransId="{09290599-E94F-4C96-9C88-D3B3403DFC0D}"/>
    <dgm:cxn modelId="{184FF166-2B4D-4795-9E34-7DE585FF4604}" type="presOf" srcId="{F79D78C9-802F-44E4-AD88-C9A81970EB1E}" destId="{C28B93A1-BAEE-416A-BFB9-6D32EDE86644}" srcOrd="0" destOrd="0" presId="urn:microsoft.com/office/officeart/2005/8/layout/hierarchy6"/>
    <dgm:cxn modelId="{20946547-6BD3-46C6-8B4E-09FEDD74BB01}" type="presOf" srcId="{C3217212-54B8-4332-B3B1-55FC0FBCB981}" destId="{F4E79130-6045-47E8-ADE4-43A2E31B9530}" srcOrd="0" destOrd="0" presId="urn:microsoft.com/office/officeart/2005/8/layout/hierarchy6"/>
    <dgm:cxn modelId="{2B186D49-B1C4-45CA-90EE-5BF4063E6737}" srcId="{43D0993E-A55E-4480-B1E4-852ED7F90EC4}" destId="{BC59D00D-6BA2-4219-BC83-DDF900E211CE}" srcOrd="0" destOrd="0" parTransId="{1FF3DF31-BE0A-4FAC-9E49-78BBDC8AB19E}" sibTransId="{6B286467-23F8-49CE-A66C-9E6736F01237}"/>
    <dgm:cxn modelId="{825BFB6A-E36F-4787-97DE-BFA3FFDB29BD}" srcId="{43D0993E-A55E-4480-B1E4-852ED7F90EC4}" destId="{9386AE06-274B-4E74-90F7-50A2CF66BC64}" srcOrd="3" destOrd="0" parTransId="{961330FA-6017-482A-B4FB-277326ABFD40}" sibTransId="{4401D1D0-F3A3-4F37-84E1-0ED883069A1C}"/>
    <dgm:cxn modelId="{19ABBC4B-8024-4553-B4B7-72967F37DEA7}" type="presOf" srcId="{1FF3DF31-BE0A-4FAC-9E49-78BBDC8AB19E}" destId="{ABFC1C3A-8203-4835-8468-D6B994E0A844}" srcOrd="0" destOrd="0" presId="urn:microsoft.com/office/officeart/2005/8/layout/hierarchy6"/>
    <dgm:cxn modelId="{7474626C-4D82-442D-8379-F16BC6180557}" type="presOf" srcId="{43D0993E-A55E-4480-B1E4-852ED7F90EC4}" destId="{5F447521-8163-4616-9513-F6625566E738}" srcOrd="0" destOrd="0" presId="urn:microsoft.com/office/officeart/2005/8/layout/hierarchy6"/>
    <dgm:cxn modelId="{6055684F-BA4F-48F9-9242-803A99DF002F}" srcId="{0E46E5AF-2678-4ADE-A6AB-BB9B8B318FF7}" destId="{719CB3E7-6648-4926-AC6E-1DDA113CB788}" srcOrd="0" destOrd="0" parTransId="{17E1D2BB-BBD8-4EAF-BA79-E23DB115A611}" sibTransId="{FBB4424A-E595-4733-938F-8B2E619445E2}"/>
    <dgm:cxn modelId="{09E48656-73F7-4A00-A7B0-B304D9502F95}" type="presOf" srcId="{9E834DFA-64E6-4544-9829-A1D1C540B704}" destId="{AEDCF554-E194-495C-A96E-6BC5F38BD21E}" srcOrd="0" destOrd="0" presId="urn:microsoft.com/office/officeart/2005/8/layout/hierarchy6"/>
    <dgm:cxn modelId="{6AB06298-8E67-42D3-BF0E-FFB91255F336}" type="presOf" srcId="{11E98936-21DA-4E2A-AC75-4DD48E588DA7}" destId="{162901B0-4F07-460F-88FF-A75C905B5A1B}" srcOrd="0" destOrd="0" presId="urn:microsoft.com/office/officeart/2005/8/layout/hierarchy6"/>
    <dgm:cxn modelId="{EFF72DA3-A401-45FB-B0B9-A5AA22E4624F}" type="presOf" srcId="{DF508EE5-879A-4B5B-9056-AD664CD6D289}" destId="{A1098922-244C-4D82-806B-224D6C797163}" srcOrd="0" destOrd="0" presId="urn:microsoft.com/office/officeart/2005/8/layout/hierarchy6"/>
    <dgm:cxn modelId="{0C9845A5-96D2-4F83-BB54-BE87FC1BDF10}" type="presOf" srcId="{719CB3E7-6648-4926-AC6E-1DDA113CB788}" destId="{11144D4A-D74A-4577-955F-061B93CC5C85}" srcOrd="0" destOrd="0" presId="urn:microsoft.com/office/officeart/2005/8/layout/hierarchy6"/>
    <dgm:cxn modelId="{3E7595A7-0914-4A6C-9769-645C4BFAF3C1}" type="presOf" srcId="{119F3B51-BAA8-4DE3-84FC-EAF125C9C1A1}" destId="{64565475-9A38-43B4-9E0C-5913130D6566}" srcOrd="0" destOrd="0" presId="urn:microsoft.com/office/officeart/2005/8/layout/hierarchy6"/>
    <dgm:cxn modelId="{D9174FA9-B8B7-4F6E-97DC-438CB21CB7A4}" srcId="{43D0993E-A55E-4480-B1E4-852ED7F90EC4}" destId="{68E7D742-76AA-4425-AF7F-B3BAF9E822D3}" srcOrd="1" destOrd="0" parTransId="{BC38A3BE-7697-4AAA-8146-C15EE078BA44}" sibTransId="{ECE629DF-EEA8-48B6-B200-BCFD334F5DD6}"/>
    <dgm:cxn modelId="{DD64F5AC-2444-4FC9-84BB-7D2D816D721D}" type="presOf" srcId="{C68AB3C3-1F16-491C-9401-3EB511950FB5}" destId="{B0C8C50B-F950-41F6-B0AC-F5FEB837A5FF}" srcOrd="0" destOrd="0" presId="urn:microsoft.com/office/officeart/2005/8/layout/hierarchy6"/>
    <dgm:cxn modelId="{59EEC0AE-4A19-42ED-B0A0-A680CD9191C9}" type="presOf" srcId="{21F5AC30-478E-4480-9268-CDA12215BE45}" destId="{BF1F2FC1-CF89-4267-BDCE-CA74522A9850}" srcOrd="0" destOrd="0" presId="urn:microsoft.com/office/officeart/2005/8/layout/hierarchy6"/>
    <dgm:cxn modelId="{0527EBB6-A68D-4F79-B5C1-4F9560E5453B}" srcId="{A98C4D9E-D5A6-44D6-B563-D1EF36ED0A6D}" destId="{F4470851-7C9F-4319-84DB-3AB0AE3A65F3}" srcOrd="0" destOrd="0" parTransId="{949C71C5-844B-458B-8583-B2E0D94BE929}" sibTransId="{5AF3E8A6-2B7A-43AA-96ED-C95F798DB0E1}"/>
    <dgm:cxn modelId="{163F61B7-8378-46A0-A23C-BE57E87D2103}" type="presOf" srcId="{03BC42E8-1582-46F4-A24D-B25B1C1624D1}" destId="{7037A0A6-5FE7-4277-9C4C-82128509CD6B}" srcOrd="0" destOrd="0" presId="urn:microsoft.com/office/officeart/2005/8/layout/hierarchy6"/>
    <dgm:cxn modelId="{D712B1BF-5703-4C25-982C-E318D256BA19}" type="presOf" srcId="{68E7D742-76AA-4425-AF7F-B3BAF9E822D3}" destId="{8756A72B-A5DE-442A-8FD9-A3474D0C2681}" srcOrd="0" destOrd="0" presId="urn:microsoft.com/office/officeart/2005/8/layout/hierarchy6"/>
    <dgm:cxn modelId="{0CB9AFC0-6989-4462-9199-394D16E488FE}" type="presOf" srcId="{2A590193-332A-4860-83C6-2D771FC87501}" destId="{4D3C25FF-1AE3-4258-9126-7D3F05B1B518}" srcOrd="0" destOrd="0" presId="urn:microsoft.com/office/officeart/2005/8/layout/hierarchy6"/>
    <dgm:cxn modelId="{3DA923C7-59D3-4EE5-9F81-D27AD5CA19CE}" type="presOf" srcId="{949C71C5-844B-458B-8583-B2E0D94BE929}" destId="{EB5BBC64-10B6-494A-AC27-90EAE5F1C357}" srcOrd="0" destOrd="0" presId="urn:microsoft.com/office/officeart/2005/8/layout/hierarchy6"/>
    <dgm:cxn modelId="{3B4D23C8-D73E-4915-83FD-FEFEB5840AEA}" type="presOf" srcId="{961330FA-6017-482A-B4FB-277326ABFD40}" destId="{29577871-2F5F-4522-8840-F5A3D8F490F6}" srcOrd="0" destOrd="0" presId="urn:microsoft.com/office/officeart/2005/8/layout/hierarchy6"/>
    <dgm:cxn modelId="{0946C1D4-3A40-45C0-B078-04F4DC0D4A38}" type="presOf" srcId="{BC38A3BE-7697-4AAA-8146-C15EE078BA44}" destId="{F21AF903-2451-45D1-899B-400CB91826FB}" srcOrd="0" destOrd="0" presId="urn:microsoft.com/office/officeart/2005/8/layout/hierarchy6"/>
    <dgm:cxn modelId="{EA367CD8-F90E-414A-AE40-F64A8BF37378}" srcId="{7F55F8ED-B476-4FCF-A16B-FC8DCB2D7823}" destId="{43D0993E-A55E-4480-B1E4-852ED7F90EC4}" srcOrd="0" destOrd="0" parTransId="{2E12EB1A-8A78-4BC8-B9E6-112B827D431F}" sibTransId="{FCB2CDEA-A9B6-4DD0-B7F4-67DC9842FE0A}"/>
    <dgm:cxn modelId="{79E718DA-74F3-4B87-996C-70C75CBBBF29}" srcId="{9386AE06-274B-4E74-90F7-50A2CF66BC64}" destId="{DEB15269-033E-49EC-92E1-2FD0770380E3}" srcOrd="0" destOrd="0" parTransId="{CAC142D6-57A7-4C90-8085-8EC7803C08F3}" sibTransId="{2CD33F0F-A252-4CB0-86A7-2FD47D4C889C}"/>
    <dgm:cxn modelId="{61CA38DA-229E-4B41-9B4B-69374CAA2CE0}" srcId="{0E46E5AF-2678-4ADE-A6AB-BB9B8B318FF7}" destId="{A8631C94-C074-4C78-AD84-4F0C77BE55BD}" srcOrd="1" destOrd="0" parTransId="{4210A268-C5A2-416C-960E-EC2A3D3E2917}" sibTransId="{C6CF772A-C0CD-4112-85EA-03ED3DD205A8}"/>
    <dgm:cxn modelId="{6DB43ADB-D495-4F7C-B43C-5B10BB436DB9}" srcId="{BC59D00D-6BA2-4219-BC83-DDF900E211CE}" destId="{F79D78C9-802F-44E4-AD88-C9A81970EB1E}" srcOrd="1" destOrd="0" parTransId="{C3217212-54B8-4332-B3B1-55FC0FBCB981}" sibTransId="{5197B797-CA09-4A40-9545-9EA195A29B81}"/>
    <dgm:cxn modelId="{305476DD-67A9-47F9-8B98-E2936ACEB6EF}" srcId="{BC59D00D-6BA2-4219-BC83-DDF900E211CE}" destId="{E5E334FD-1BC2-4B40-A9C7-FBEF6BD9F1AF}" srcOrd="0" destOrd="0" parTransId="{7C5F91FA-A648-47FF-A79D-F7DBBB227D78}" sibTransId="{BF25BF54-8A44-461C-97B3-D4CAA0D5948E}"/>
    <dgm:cxn modelId="{A3344EE4-BC76-48BA-8233-A274D2BCE182}" type="presOf" srcId="{A8631C94-C074-4C78-AD84-4F0C77BE55BD}" destId="{793A53CD-A1DC-48F7-89D4-3729892308B3}" srcOrd="0" destOrd="0" presId="urn:microsoft.com/office/officeart/2005/8/layout/hierarchy6"/>
    <dgm:cxn modelId="{5988DAEE-9020-468C-A75D-E55B827B3860}" srcId="{21F5AC30-478E-4480-9268-CDA12215BE45}" destId="{119F3B51-BAA8-4DE3-84FC-EAF125C9C1A1}" srcOrd="0" destOrd="0" parTransId="{593566B2-6701-4F31-BF7E-2F56A6C42629}" sibTransId="{01055034-B3C4-43D6-999B-C9B5A1F8A7D0}"/>
    <dgm:cxn modelId="{F68000F0-107D-427E-88A4-1EA6EA3AB667}" type="presOf" srcId="{F4470851-7C9F-4319-84DB-3AB0AE3A65F3}" destId="{E332D6D1-C29F-4FFC-A0A1-8C412A4C15AD}" srcOrd="0" destOrd="0" presId="urn:microsoft.com/office/officeart/2005/8/layout/hierarchy6"/>
    <dgm:cxn modelId="{6C6BB7F2-EB88-44F3-953F-10428CBA8CC6}" type="presOf" srcId="{DEB15269-033E-49EC-92E1-2FD0770380E3}" destId="{D814E647-D8E0-48DF-B9ED-7A0C43AF5997}" srcOrd="0" destOrd="0" presId="urn:microsoft.com/office/officeart/2005/8/layout/hierarchy6"/>
    <dgm:cxn modelId="{CD2DE4F4-D524-43E6-8024-7409F98022FE}" type="presOf" srcId="{9386AE06-274B-4E74-90F7-50A2CF66BC64}" destId="{E3355ABA-F49C-46A2-8F75-08AA496787C3}" srcOrd="0" destOrd="0" presId="urn:microsoft.com/office/officeart/2005/8/layout/hierarchy6"/>
    <dgm:cxn modelId="{910BAEF8-F619-4B7C-BFE3-D70A62C6CA05}" srcId="{43D0993E-A55E-4480-B1E4-852ED7F90EC4}" destId="{21F5AC30-478E-4480-9268-CDA12215BE45}" srcOrd="5" destOrd="0" parTransId="{C68AB3C3-1F16-491C-9401-3EB511950FB5}" sibTransId="{92AF1B28-009F-4486-9205-84A53D411E25}"/>
    <dgm:cxn modelId="{649389FC-3391-4647-94D7-326867D41E91}" type="presOf" srcId="{593566B2-6701-4F31-BF7E-2F56A6C42629}" destId="{75D0A6A5-6111-454A-862B-DBC151A4E472}" srcOrd="0" destOrd="0" presId="urn:microsoft.com/office/officeart/2005/8/layout/hierarchy6"/>
    <dgm:cxn modelId="{C3ACA3FC-4A7E-4D8D-95C0-4F8B0AF2FE2A}" type="presOf" srcId="{BD5A984C-962F-46E5-8115-CD4E8EAC986C}" destId="{21E97D07-496F-4B56-A41A-B67375596797}" srcOrd="0" destOrd="0" presId="urn:microsoft.com/office/officeart/2005/8/layout/hierarchy6"/>
    <dgm:cxn modelId="{6BE1AEFE-3A31-420F-98BE-A206652774AE}" type="presOf" srcId="{7C15F9F3-A0DE-493C-8A16-E0277F57A8C2}" destId="{D91636F6-71D0-41BD-A2FA-D00885F25448}" srcOrd="0" destOrd="0" presId="urn:microsoft.com/office/officeart/2005/8/layout/hierarchy6"/>
    <dgm:cxn modelId="{3682D8B5-D025-4C5B-AD13-2ACC2A34DAFB}" type="presParOf" srcId="{DCDD008A-2032-4E25-86A7-A032473521A7}" destId="{27B6EE1F-1AB4-489B-8FFA-5C0ECFE0091E}" srcOrd="0" destOrd="0" presId="urn:microsoft.com/office/officeart/2005/8/layout/hierarchy6"/>
    <dgm:cxn modelId="{694B30C7-A69F-4B02-8879-32744FC502C5}" type="presParOf" srcId="{27B6EE1F-1AB4-489B-8FFA-5C0ECFE0091E}" destId="{F1B30251-89FE-47F3-8A11-53985A6F7675}" srcOrd="0" destOrd="0" presId="urn:microsoft.com/office/officeart/2005/8/layout/hierarchy6"/>
    <dgm:cxn modelId="{AE82DB40-69EE-4456-B22C-A277EEFC832C}" type="presParOf" srcId="{F1B30251-89FE-47F3-8A11-53985A6F7675}" destId="{BFDC729F-E45F-4A4C-B764-1AAED4EC92E1}" srcOrd="0" destOrd="0" presId="urn:microsoft.com/office/officeart/2005/8/layout/hierarchy6"/>
    <dgm:cxn modelId="{17C85969-B975-45C6-AFA0-70214BF2ED9B}" type="presParOf" srcId="{BFDC729F-E45F-4A4C-B764-1AAED4EC92E1}" destId="{5F447521-8163-4616-9513-F6625566E738}" srcOrd="0" destOrd="0" presId="urn:microsoft.com/office/officeart/2005/8/layout/hierarchy6"/>
    <dgm:cxn modelId="{EC3D8F8A-37D9-4B6B-B004-DA50161C3663}" type="presParOf" srcId="{BFDC729F-E45F-4A4C-B764-1AAED4EC92E1}" destId="{70B59204-9256-47B5-9F2B-4C7ED32A882A}" srcOrd="1" destOrd="0" presId="urn:microsoft.com/office/officeart/2005/8/layout/hierarchy6"/>
    <dgm:cxn modelId="{0F9D2E8D-3951-4FEA-B3A5-D136EAE32340}" type="presParOf" srcId="{70B59204-9256-47B5-9F2B-4C7ED32A882A}" destId="{ABFC1C3A-8203-4835-8468-D6B994E0A844}" srcOrd="0" destOrd="0" presId="urn:microsoft.com/office/officeart/2005/8/layout/hierarchy6"/>
    <dgm:cxn modelId="{7C036C92-6083-407A-82A6-B773DF3EAF42}" type="presParOf" srcId="{70B59204-9256-47B5-9F2B-4C7ED32A882A}" destId="{F8664630-D68A-42C2-8D06-B2429F03828F}" srcOrd="1" destOrd="0" presId="urn:microsoft.com/office/officeart/2005/8/layout/hierarchy6"/>
    <dgm:cxn modelId="{E61BC876-BA4C-40A2-8E67-15A1F41CAC21}" type="presParOf" srcId="{F8664630-D68A-42C2-8D06-B2429F03828F}" destId="{EDC8B829-DA57-437E-BD55-1C1C1ED60FF6}" srcOrd="0" destOrd="0" presId="urn:microsoft.com/office/officeart/2005/8/layout/hierarchy6"/>
    <dgm:cxn modelId="{405BD8E5-00E5-49DF-9E65-CD9C09F88089}" type="presParOf" srcId="{F8664630-D68A-42C2-8D06-B2429F03828F}" destId="{5D705609-E754-4E46-9381-B12C74A09BB9}" srcOrd="1" destOrd="0" presId="urn:microsoft.com/office/officeart/2005/8/layout/hierarchy6"/>
    <dgm:cxn modelId="{643427E9-2000-44B6-9A65-3195127D19C3}" type="presParOf" srcId="{5D705609-E754-4E46-9381-B12C74A09BB9}" destId="{82A13A71-1A60-468A-8D42-AE4EA3F4ABF9}" srcOrd="0" destOrd="0" presId="urn:microsoft.com/office/officeart/2005/8/layout/hierarchy6"/>
    <dgm:cxn modelId="{4E0BE24C-8D2F-4706-963F-876AA3A6AF7B}" type="presParOf" srcId="{5D705609-E754-4E46-9381-B12C74A09BB9}" destId="{711B44CD-7E38-4743-AAB1-0ACA4A0C8FF2}" srcOrd="1" destOrd="0" presId="urn:microsoft.com/office/officeart/2005/8/layout/hierarchy6"/>
    <dgm:cxn modelId="{A9572599-1BF9-43D2-A4D3-0C4A8FA95A11}" type="presParOf" srcId="{711B44CD-7E38-4743-AAB1-0ACA4A0C8FF2}" destId="{68AE36F6-621A-48BB-A1FD-CEF03C77FAFF}" srcOrd="0" destOrd="0" presId="urn:microsoft.com/office/officeart/2005/8/layout/hierarchy6"/>
    <dgm:cxn modelId="{09E326F0-DBA1-41FB-8FB8-3543A4BF0334}" type="presParOf" srcId="{711B44CD-7E38-4743-AAB1-0ACA4A0C8FF2}" destId="{CD3AC967-E446-42DE-8DC3-F85D3C3DE6B2}" srcOrd="1" destOrd="0" presId="urn:microsoft.com/office/officeart/2005/8/layout/hierarchy6"/>
    <dgm:cxn modelId="{1AAB57DC-2131-40C7-A533-7F83300C578F}" type="presParOf" srcId="{5D705609-E754-4E46-9381-B12C74A09BB9}" destId="{F4E79130-6045-47E8-ADE4-43A2E31B9530}" srcOrd="2" destOrd="0" presId="urn:microsoft.com/office/officeart/2005/8/layout/hierarchy6"/>
    <dgm:cxn modelId="{1A55E011-7941-49AD-8B0E-0E621BD1EEB7}" type="presParOf" srcId="{5D705609-E754-4E46-9381-B12C74A09BB9}" destId="{10805F36-E4D7-4392-9C5E-3BC7198C5040}" srcOrd="3" destOrd="0" presId="urn:microsoft.com/office/officeart/2005/8/layout/hierarchy6"/>
    <dgm:cxn modelId="{55720849-3C26-4116-9733-1994CC9515F1}" type="presParOf" srcId="{10805F36-E4D7-4392-9C5E-3BC7198C5040}" destId="{C28B93A1-BAEE-416A-BFB9-6D32EDE86644}" srcOrd="0" destOrd="0" presId="urn:microsoft.com/office/officeart/2005/8/layout/hierarchy6"/>
    <dgm:cxn modelId="{C9DBD181-1934-4ECB-9F48-0AAC366A6DEF}" type="presParOf" srcId="{10805F36-E4D7-4392-9C5E-3BC7198C5040}" destId="{49190BB6-EB01-4DBC-8122-90AD36E9F439}" srcOrd="1" destOrd="0" presId="urn:microsoft.com/office/officeart/2005/8/layout/hierarchy6"/>
    <dgm:cxn modelId="{4D3E95F7-4BF7-4FCB-9FFA-A24F6C9256F8}" type="presParOf" srcId="{70B59204-9256-47B5-9F2B-4C7ED32A882A}" destId="{F21AF903-2451-45D1-899B-400CB91826FB}" srcOrd="2" destOrd="0" presId="urn:microsoft.com/office/officeart/2005/8/layout/hierarchy6"/>
    <dgm:cxn modelId="{A2D9740D-45F4-4839-985D-3C1C5E116B4E}" type="presParOf" srcId="{70B59204-9256-47B5-9F2B-4C7ED32A882A}" destId="{D5433CCE-0E7C-4D76-81B0-3802896F3674}" srcOrd="3" destOrd="0" presId="urn:microsoft.com/office/officeart/2005/8/layout/hierarchy6"/>
    <dgm:cxn modelId="{D72492A5-537A-493F-8AD7-F76FE00E3AF5}" type="presParOf" srcId="{D5433CCE-0E7C-4D76-81B0-3802896F3674}" destId="{8756A72B-A5DE-442A-8FD9-A3474D0C2681}" srcOrd="0" destOrd="0" presId="urn:microsoft.com/office/officeart/2005/8/layout/hierarchy6"/>
    <dgm:cxn modelId="{1B3EC799-C206-46F9-A067-B85B4185979F}" type="presParOf" srcId="{D5433CCE-0E7C-4D76-81B0-3802896F3674}" destId="{584D00D9-B11A-46DE-B962-D39F32508A34}" srcOrd="1" destOrd="0" presId="urn:microsoft.com/office/officeart/2005/8/layout/hierarchy6"/>
    <dgm:cxn modelId="{671CB4D6-1591-46CE-8E4B-ECC22037AA9D}" type="presParOf" srcId="{584D00D9-B11A-46DE-B962-D39F32508A34}" destId="{98733BE1-349D-486F-B3B9-0380967F268B}" srcOrd="0" destOrd="0" presId="urn:microsoft.com/office/officeart/2005/8/layout/hierarchy6"/>
    <dgm:cxn modelId="{6AA8AF4B-63E2-4E41-AFC9-06ED65BE8802}" type="presParOf" srcId="{584D00D9-B11A-46DE-B962-D39F32508A34}" destId="{82ACEAA7-228B-4032-8282-E5AD006BAC1F}" srcOrd="1" destOrd="0" presId="urn:microsoft.com/office/officeart/2005/8/layout/hierarchy6"/>
    <dgm:cxn modelId="{ACA563C4-3E9D-45DF-B613-9566F319FD9B}" type="presParOf" srcId="{82ACEAA7-228B-4032-8282-E5AD006BAC1F}" destId="{AEDCF554-E194-495C-A96E-6BC5F38BD21E}" srcOrd="0" destOrd="0" presId="urn:microsoft.com/office/officeart/2005/8/layout/hierarchy6"/>
    <dgm:cxn modelId="{9CD41C41-DE2B-425D-8C83-59B88BFA6015}" type="presParOf" srcId="{82ACEAA7-228B-4032-8282-E5AD006BAC1F}" destId="{A105FB79-2F8E-4F82-B2D7-C37A28551893}" srcOrd="1" destOrd="0" presId="urn:microsoft.com/office/officeart/2005/8/layout/hierarchy6"/>
    <dgm:cxn modelId="{1F86DD3E-A5B5-4131-A480-1FDD37595113}" type="presParOf" srcId="{70B59204-9256-47B5-9F2B-4C7ED32A882A}" destId="{D91636F6-71D0-41BD-A2FA-D00885F25448}" srcOrd="4" destOrd="0" presId="urn:microsoft.com/office/officeart/2005/8/layout/hierarchy6"/>
    <dgm:cxn modelId="{5117A342-C650-4C8A-B2AF-03EDC5995D11}" type="presParOf" srcId="{70B59204-9256-47B5-9F2B-4C7ED32A882A}" destId="{2CFEB320-F2B3-4444-8F8F-97C307B69B04}" srcOrd="5" destOrd="0" presId="urn:microsoft.com/office/officeart/2005/8/layout/hierarchy6"/>
    <dgm:cxn modelId="{53944B44-345F-4B82-947C-EB1D201B05FB}" type="presParOf" srcId="{2CFEB320-F2B3-4444-8F8F-97C307B69B04}" destId="{7037A0A6-5FE7-4277-9C4C-82128509CD6B}" srcOrd="0" destOrd="0" presId="urn:microsoft.com/office/officeart/2005/8/layout/hierarchy6"/>
    <dgm:cxn modelId="{1D8D06EA-7EF4-4D18-B0C2-6A13DB8BD069}" type="presParOf" srcId="{2CFEB320-F2B3-4444-8F8F-97C307B69B04}" destId="{30AD7E7C-F692-4B29-8827-7D5C5DDD221F}" srcOrd="1" destOrd="0" presId="urn:microsoft.com/office/officeart/2005/8/layout/hierarchy6"/>
    <dgm:cxn modelId="{F954A726-022A-429C-9B6B-A0B0B0315813}" type="presParOf" srcId="{30AD7E7C-F692-4B29-8827-7D5C5DDD221F}" destId="{21E97D07-496F-4B56-A41A-B67375596797}" srcOrd="0" destOrd="0" presId="urn:microsoft.com/office/officeart/2005/8/layout/hierarchy6"/>
    <dgm:cxn modelId="{0FF9AE43-3F47-4DD8-9FF2-A92EDB683D86}" type="presParOf" srcId="{30AD7E7C-F692-4B29-8827-7D5C5DDD221F}" destId="{392B7467-67A0-4575-84E6-BBB39C50CE04}" srcOrd="1" destOrd="0" presId="urn:microsoft.com/office/officeart/2005/8/layout/hierarchy6"/>
    <dgm:cxn modelId="{6D70BA3F-D4AF-4D0C-94F4-C4D17455B73A}" type="presParOf" srcId="{392B7467-67A0-4575-84E6-BBB39C50CE04}" destId="{8EA4A6B2-AF1C-4C0C-9511-E44D5F998259}" srcOrd="0" destOrd="0" presId="urn:microsoft.com/office/officeart/2005/8/layout/hierarchy6"/>
    <dgm:cxn modelId="{255CA925-3BF7-4B7A-8904-F0341ACD68C3}" type="presParOf" srcId="{392B7467-67A0-4575-84E6-BBB39C50CE04}" destId="{14AAD321-67B0-429B-BDA6-C463C009CC89}" srcOrd="1" destOrd="0" presId="urn:microsoft.com/office/officeart/2005/8/layout/hierarchy6"/>
    <dgm:cxn modelId="{E50C90D7-4F57-41D8-BEF0-5D086E4242C4}" type="presParOf" srcId="{30AD7E7C-F692-4B29-8827-7D5C5DDD221F}" destId="{CED8A0C8-BA5F-4A9E-8C1E-56CEFED52DF4}" srcOrd="2" destOrd="0" presId="urn:microsoft.com/office/officeart/2005/8/layout/hierarchy6"/>
    <dgm:cxn modelId="{AE9AB469-DF8A-4A2D-A3AB-405463A98AAA}" type="presParOf" srcId="{30AD7E7C-F692-4B29-8827-7D5C5DDD221F}" destId="{0B6C4F9C-3B34-4610-A774-D4F29B6BEAB6}" srcOrd="3" destOrd="0" presId="urn:microsoft.com/office/officeart/2005/8/layout/hierarchy6"/>
    <dgm:cxn modelId="{27393E10-04F4-446B-9E2C-D0157E2AB038}" type="presParOf" srcId="{0B6C4F9C-3B34-4610-A774-D4F29B6BEAB6}" destId="{A1098922-244C-4D82-806B-224D6C797163}" srcOrd="0" destOrd="0" presId="urn:microsoft.com/office/officeart/2005/8/layout/hierarchy6"/>
    <dgm:cxn modelId="{55D859E6-BCBF-4ECA-BF4B-B013E0FECD1C}" type="presParOf" srcId="{0B6C4F9C-3B34-4610-A774-D4F29B6BEAB6}" destId="{9BA0BBDA-E636-43F4-9FBE-8144BEF340EB}" srcOrd="1" destOrd="0" presId="urn:microsoft.com/office/officeart/2005/8/layout/hierarchy6"/>
    <dgm:cxn modelId="{C95BD2A2-9935-4E97-8292-96A11DCABB13}" type="presParOf" srcId="{70B59204-9256-47B5-9F2B-4C7ED32A882A}" destId="{29577871-2F5F-4522-8840-F5A3D8F490F6}" srcOrd="6" destOrd="0" presId="urn:microsoft.com/office/officeart/2005/8/layout/hierarchy6"/>
    <dgm:cxn modelId="{E94D7833-BD25-4073-B408-F43CD1695AB7}" type="presParOf" srcId="{70B59204-9256-47B5-9F2B-4C7ED32A882A}" destId="{2AF7552D-1156-4AA9-8BF3-C4CE0DFAD1E4}" srcOrd="7" destOrd="0" presId="urn:microsoft.com/office/officeart/2005/8/layout/hierarchy6"/>
    <dgm:cxn modelId="{24867019-504F-42DC-8056-FAA22D330A84}" type="presParOf" srcId="{2AF7552D-1156-4AA9-8BF3-C4CE0DFAD1E4}" destId="{E3355ABA-F49C-46A2-8F75-08AA496787C3}" srcOrd="0" destOrd="0" presId="urn:microsoft.com/office/officeart/2005/8/layout/hierarchy6"/>
    <dgm:cxn modelId="{EA9888AF-FAB8-454C-A182-E4F16DCEAA34}" type="presParOf" srcId="{2AF7552D-1156-4AA9-8BF3-C4CE0DFAD1E4}" destId="{863A2264-B2FD-44E6-9649-5907C3A93477}" srcOrd="1" destOrd="0" presId="urn:microsoft.com/office/officeart/2005/8/layout/hierarchy6"/>
    <dgm:cxn modelId="{F693E571-14B1-4DE8-A448-7AB95BE714A3}" type="presParOf" srcId="{863A2264-B2FD-44E6-9649-5907C3A93477}" destId="{C89C98E7-DA94-4105-9C8C-9EC6E8ED53B3}" srcOrd="0" destOrd="0" presId="urn:microsoft.com/office/officeart/2005/8/layout/hierarchy6"/>
    <dgm:cxn modelId="{D46C7004-8008-476F-A54F-46B25974385F}" type="presParOf" srcId="{863A2264-B2FD-44E6-9649-5907C3A93477}" destId="{959EDB54-9683-469F-9AF3-A1B578984CD2}" srcOrd="1" destOrd="0" presId="urn:microsoft.com/office/officeart/2005/8/layout/hierarchy6"/>
    <dgm:cxn modelId="{1B8CAA68-39DE-471D-97D0-6B9530EFB6C9}" type="presParOf" srcId="{959EDB54-9683-469F-9AF3-A1B578984CD2}" destId="{D814E647-D8E0-48DF-B9ED-7A0C43AF5997}" srcOrd="0" destOrd="0" presId="urn:microsoft.com/office/officeart/2005/8/layout/hierarchy6"/>
    <dgm:cxn modelId="{AC661B3C-7C94-4CC8-97F7-DB070D545415}" type="presParOf" srcId="{959EDB54-9683-469F-9AF3-A1B578984CD2}" destId="{11977518-61A3-4D6A-BEEE-0E698E181A3D}" srcOrd="1" destOrd="0" presId="urn:microsoft.com/office/officeart/2005/8/layout/hierarchy6"/>
    <dgm:cxn modelId="{FE1BC027-5C89-4DFD-A019-5503F25FC583}" type="presParOf" srcId="{70B59204-9256-47B5-9F2B-4C7ED32A882A}" destId="{162901B0-4F07-460F-88FF-A75C905B5A1B}" srcOrd="8" destOrd="0" presId="urn:microsoft.com/office/officeart/2005/8/layout/hierarchy6"/>
    <dgm:cxn modelId="{B21ABE4B-13E4-4F77-801F-08B2C5BE6E39}" type="presParOf" srcId="{70B59204-9256-47B5-9F2B-4C7ED32A882A}" destId="{AEDBE7BE-6DD7-4CC7-8D00-C740CA25A072}" srcOrd="9" destOrd="0" presId="urn:microsoft.com/office/officeart/2005/8/layout/hierarchy6"/>
    <dgm:cxn modelId="{363C5D95-B730-4FC2-AE5A-851FAC56F75B}" type="presParOf" srcId="{AEDBE7BE-6DD7-4CC7-8D00-C740CA25A072}" destId="{120E237B-B647-4DA2-B18F-FE466BC8A564}" srcOrd="0" destOrd="0" presId="urn:microsoft.com/office/officeart/2005/8/layout/hierarchy6"/>
    <dgm:cxn modelId="{1A4A5ABC-2EAE-4CEC-9D30-A186F970C1F0}" type="presParOf" srcId="{AEDBE7BE-6DD7-4CC7-8D00-C740CA25A072}" destId="{02A981BA-70B6-4467-943E-FBFA31711C01}" srcOrd="1" destOrd="0" presId="urn:microsoft.com/office/officeart/2005/8/layout/hierarchy6"/>
    <dgm:cxn modelId="{A4BB9B4D-69F1-4826-99D7-72DD6E4A00E4}" type="presParOf" srcId="{02A981BA-70B6-4467-943E-FBFA31711C01}" destId="{A1DBAA24-5844-4AEB-B0C9-A230E5714583}" srcOrd="0" destOrd="0" presId="urn:microsoft.com/office/officeart/2005/8/layout/hierarchy6"/>
    <dgm:cxn modelId="{DD686C25-E39E-4142-BF8D-E3C18B29E532}" type="presParOf" srcId="{02A981BA-70B6-4467-943E-FBFA31711C01}" destId="{5BEDD7BF-24EA-42AF-9D4D-0F0F5B43E2AF}" srcOrd="1" destOrd="0" presId="urn:microsoft.com/office/officeart/2005/8/layout/hierarchy6"/>
    <dgm:cxn modelId="{137E78DA-B352-4E4A-97F9-D68977CF3AEF}" type="presParOf" srcId="{5BEDD7BF-24EA-42AF-9D4D-0F0F5B43E2AF}" destId="{11144D4A-D74A-4577-955F-061B93CC5C85}" srcOrd="0" destOrd="0" presId="urn:microsoft.com/office/officeart/2005/8/layout/hierarchy6"/>
    <dgm:cxn modelId="{F6412AF8-30B2-49DD-ADE6-648927A61B77}" type="presParOf" srcId="{5BEDD7BF-24EA-42AF-9D4D-0F0F5B43E2AF}" destId="{162026AD-2698-4216-BDC7-8771B84EB579}" srcOrd="1" destOrd="0" presId="urn:microsoft.com/office/officeart/2005/8/layout/hierarchy6"/>
    <dgm:cxn modelId="{CBEF767A-3925-495B-BF5B-D62DEE2790C4}" type="presParOf" srcId="{02A981BA-70B6-4467-943E-FBFA31711C01}" destId="{DEFF0353-822C-4FC8-B5B7-106EE2E38D7F}" srcOrd="2" destOrd="0" presId="urn:microsoft.com/office/officeart/2005/8/layout/hierarchy6"/>
    <dgm:cxn modelId="{4F662C38-F7C7-46E8-892B-355FF6DE255F}" type="presParOf" srcId="{02A981BA-70B6-4467-943E-FBFA31711C01}" destId="{DD57723F-3D0B-4184-BD37-5A022FAC356C}" srcOrd="3" destOrd="0" presId="urn:microsoft.com/office/officeart/2005/8/layout/hierarchy6"/>
    <dgm:cxn modelId="{BA60B179-6C92-4087-9ACD-8F7490F1B633}" type="presParOf" srcId="{DD57723F-3D0B-4184-BD37-5A022FAC356C}" destId="{793A53CD-A1DC-48F7-89D4-3729892308B3}" srcOrd="0" destOrd="0" presId="urn:microsoft.com/office/officeart/2005/8/layout/hierarchy6"/>
    <dgm:cxn modelId="{692E4AED-36C6-493C-84A9-803962692E14}" type="presParOf" srcId="{DD57723F-3D0B-4184-BD37-5A022FAC356C}" destId="{3FE9730F-1F7A-44C2-AA9C-C7C8AADE6F46}" srcOrd="1" destOrd="0" presId="urn:microsoft.com/office/officeart/2005/8/layout/hierarchy6"/>
    <dgm:cxn modelId="{2CF898EE-91F1-422B-B1C0-6AFB003649AE}" type="presParOf" srcId="{70B59204-9256-47B5-9F2B-4C7ED32A882A}" destId="{B0C8C50B-F950-41F6-B0AC-F5FEB837A5FF}" srcOrd="10" destOrd="0" presId="urn:microsoft.com/office/officeart/2005/8/layout/hierarchy6"/>
    <dgm:cxn modelId="{55419D87-9C01-4DFD-8EAC-0CD534E404BE}" type="presParOf" srcId="{70B59204-9256-47B5-9F2B-4C7ED32A882A}" destId="{C04479A4-A7EE-461B-8E55-F8DAF8E48F26}" srcOrd="11" destOrd="0" presId="urn:microsoft.com/office/officeart/2005/8/layout/hierarchy6"/>
    <dgm:cxn modelId="{D85252AD-F94B-46A3-AE0B-0552E8B352B3}" type="presParOf" srcId="{C04479A4-A7EE-461B-8E55-F8DAF8E48F26}" destId="{BF1F2FC1-CF89-4267-BDCE-CA74522A9850}" srcOrd="0" destOrd="0" presId="urn:microsoft.com/office/officeart/2005/8/layout/hierarchy6"/>
    <dgm:cxn modelId="{1065CB47-3B71-48E6-B60C-CC9F8566380C}" type="presParOf" srcId="{C04479A4-A7EE-461B-8E55-F8DAF8E48F26}" destId="{D7CFF6D0-8A0A-453C-8A73-CCFA0A46056A}" srcOrd="1" destOrd="0" presId="urn:microsoft.com/office/officeart/2005/8/layout/hierarchy6"/>
    <dgm:cxn modelId="{B7BFC07B-73F7-4F93-9137-C1CDA994B4FC}" type="presParOf" srcId="{D7CFF6D0-8A0A-453C-8A73-CCFA0A46056A}" destId="{75D0A6A5-6111-454A-862B-DBC151A4E472}" srcOrd="0" destOrd="0" presId="urn:microsoft.com/office/officeart/2005/8/layout/hierarchy6"/>
    <dgm:cxn modelId="{90C96C59-95C1-4FE3-A3BD-96CC8409A50C}" type="presParOf" srcId="{D7CFF6D0-8A0A-453C-8A73-CCFA0A46056A}" destId="{B3D91D1D-A894-4034-9D2C-8D22B3292965}" srcOrd="1" destOrd="0" presId="urn:microsoft.com/office/officeart/2005/8/layout/hierarchy6"/>
    <dgm:cxn modelId="{CC67B09F-52F1-457A-87C0-FA30D114AA65}" type="presParOf" srcId="{B3D91D1D-A894-4034-9D2C-8D22B3292965}" destId="{64565475-9A38-43B4-9E0C-5913130D6566}" srcOrd="0" destOrd="0" presId="urn:microsoft.com/office/officeart/2005/8/layout/hierarchy6"/>
    <dgm:cxn modelId="{D0B3B75B-12F9-4153-A1F4-5E83C20BAC56}" type="presParOf" srcId="{B3D91D1D-A894-4034-9D2C-8D22B3292965}" destId="{FC4AF9C5-02B3-4A8E-B3EE-1CD330A7CCEF}" srcOrd="1" destOrd="0" presId="urn:microsoft.com/office/officeart/2005/8/layout/hierarchy6"/>
    <dgm:cxn modelId="{6B74613D-0103-467B-B8E9-FF56457D109B}" type="presParOf" srcId="{70B59204-9256-47B5-9F2B-4C7ED32A882A}" destId="{4D3C25FF-1AE3-4258-9126-7D3F05B1B518}" srcOrd="12" destOrd="0" presId="urn:microsoft.com/office/officeart/2005/8/layout/hierarchy6"/>
    <dgm:cxn modelId="{2A9AE7FD-30FA-4985-8CE3-E04247DA08D4}" type="presParOf" srcId="{70B59204-9256-47B5-9F2B-4C7ED32A882A}" destId="{58470794-7F30-49B7-95E3-A52894EE1197}" srcOrd="13" destOrd="0" presId="urn:microsoft.com/office/officeart/2005/8/layout/hierarchy6"/>
    <dgm:cxn modelId="{D2AAB1F1-8881-470A-B574-9EAC72B95134}" type="presParOf" srcId="{58470794-7F30-49B7-95E3-A52894EE1197}" destId="{A13B901B-36D1-44CE-B432-3BF5D06DFDDF}" srcOrd="0" destOrd="0" presId="urn:microsoft.com/office/officeart/2005/8/layout/hierarchy6"/>
    <dgm:cxn modelId="{36AC1208-ECC8-473C-AAB0-4031E34B3A22}" type="presParOf" srcId="{58470794-7F30-49B7-95E3-A52894EE1197}" destId="{2DDC2070-7BF2-4A94-8629-AF60E67910D0}" srcOrd="1" destOrd="0" presId="urn:microsoft.com/office/officeart/2005/8/layout/hierarchy6"/>
    <dgm:cxn modelId="{FE59D64B-2732-4F64-8D1D-35C501CD1138}" type="presParOf" srcId="{2DDC2070-7BF2-4A94-8629-AF60E67910D0}" destId="{EB5BBC64-10B6-494A-AC27-90EAE5F1C357}" srcOrd="0" destOrd="0" presId="urn:microsoft.com/office/officeart/2005/8/layout/hierarchy6"/>
    <dgm:cxn modelId="{4FFB78CF-9D18-4809-BDFD-3051D22501EB}" type="presParOf" srcId="{2DDC2070-7BF2-4A94-8629-AF60E67910D0}" destId="{7124EAE8-9CF4-4B6E-9ED6-1829370A2774}" srcOrd="1" destOrd="0" presId="urn:microsoft.com/office/officeart/2005/8/layout/hierarchy6"/>
    <dgm:cxn modelId="{F8967807-1058-4C92-8E2B-B16C51E53F2A}" type="presParOf" srcId="{7124EAE8-9CF4-4B6E-9ED6-1829370A2774}" destId="{E332D6D1-C29F-4FFC-A0A1-8C412A4C15AD}" srcOrd="0" destOrd="0" presId="urn:microsoft.com/office/officeart/2005/8/layout/hierarchy6"/>
    <dgm:cxn modelId="{1E0E8115-B754-49FA-AE4C-843DA9BDAF0B}" type="presParOf" srcId="{7124EAE8-9CF4-4B6E-9ED6-1829370A2774}" destId="{F05C5F87-F74E-4B08-B1E0-3B2EE9E50515}" srcOrd="1" destOrd="0" presId="urn:microsoft.com/office/officeart/2005/8/layout/hierarchy6"/>
    <dgm:cxn modelId="{2F96B951-5BDD-41F4-9AAF-9130C25B06A5}" type="presParOf" srcId="{DCDD008A-2032-4E25-86A7-A032473521A7}" destId="{8CD5012D-FFFC-457F-AD8A-782F25E9B16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47521-8163-4616-9513-F6625566E738}">
      <dsp:nvSpPr>
        <dsp:cNvPr id="0" name=""/>
        <dsp:cNvSpPr/>
      </dsp:nvSpPr>
      <dsp:spPr>
        <a:xfrm>
          <a:off x="5288713" y="0"/>
          <a:ext cx="916136" cy="610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光源辨識</a:t>
          </a:r>
        </a:p>
      </dsp:txBody>
      <dsp:txXfrm>
        <a:off x="5306601" y="17888"/>
        <a:ext cx="880360" cy="574981"/>
      </dsp:txXfrm>
    </dsp:sp>
    <dsp:sp modelId="{ABFC1C3A-8203-4835-8468-D6B994E0A844}">
      <dsp:nvSpPr>
        <dsp:cNvPr id="0" name=""/>
        <dsp:cNvSpPr/>
      </dsp:nvSpPr>
      <dsp:spPr>
        <a:xfrm>
          <a:off x="1053911" y="610757"/>
          <a:ext cx="4692870" cy="244302"/>
        </a:xfrm>
        <a:custGeom>
          <a:avLst/>
          <a:gdLst/>
          <a:ahLst/>
          <a:cxnLst/>
          <a:rect l="0" t="0" r="0" b="0"/>
          <a:pathLst>
            <a:path>
              <a:moveTo>
                <a:pt x="4692870" y="0"/>
              </a:moveTo>
              <a:lnTo>
                <a:pt x="4692870" y="122151"/>
              </a:lnTo>
              <a:lnTo>
                <a:pt x="0" y="122151"/>
              </a:lnTo>
              <a:lnTo>
                <a:pt x="0" y="24430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8B829-DA57-437E-BD55-1C1C1ED60FF6}">
      <dsp:nvSpPr>
        <dsp:cNvPr id="0" name=""/>
        <dsp:cNvSpPr/>
      </dsp:nvSpPr>
      <dsp:spPr>
        <a:xfrm>
          <a:off x="595843" y="855060"/>
          <a:ext cx="916136" cy="6107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參數設計</a:t>
          </a:r>
        </a:p>
      </dsp:txBody>
      <dsp:txXfrm>
        <a:off x="613731" y="872948"/>
        <a:ext cx="880360" cy="574981"/>
      </dsp:txXfrm>
    </dsp:sp>
    <dsp:sp modelId="{82A13A71-1A60-468A-8D42-AE4EA3F4ABF9}">
      <dsp:nvSpPr>
        <dsp:cNvPr id="0" name=""/>
        <dsp:cNvSpPr/>
      </dsp:nvSpPr>
      <dsp:spPr>
        <a:xfrm>
          <a:off x="458423" y="1465817"/>
          <a:ext cx="595488" cy="244302"/>
        </a:xfrm>
        <a:custGeom>
          <a:avLst/>
          <a:gdLst/>
          <a:ahLst/>
          <a:cxnLst/>
          <a:rect l="0" t="0" r="0" b="0"/>
          <a:pathLst>
            <a:path>
              <a:moveTo>
                <a:pt x="595488" y="0"/>
              </a:moveTo>
              <a:lnTo>
                <a:pt x="595488" y="122151"/>
              </a:lnTo>
              <a:lnTo>
                <a:pt x="0" y="122151"/>
              </a:lnTo>
              <a:lnTo>
                <a:pt x="0" y="24430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E36F6-621A-48BB-A1FD-CEF03C77FAFF}">
      <dsp:nvSpPr>
        <dsp:cNvPr id="0" name=""/>
        <dsp:cNvSpPr/>
      </dsp:nvSpPr>
      <dsp:spPr>
        <a:xfrm>
          <a:off x="355" y="1710120"/>
          <a:ext cx="916136" cy="610757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N</a:t>
          </a:r>
          <a:endParaRPr lang="zh-TW" altLang="en-US" sz="1200" kern="1200" dirty="0"/>
        </a:p>
      </dsp:txBody>
      <dsp:txXfrm>
        <a:off x="18243" y="1728008"/>
        <a:ext cx="880360" cy="574981"/>
      </dsp:txXfrm>
    </dsp:sp>
    <dsp:sp modelId="{F4E79130-6045-47E8-ADE4-43A2E31B9530}">
      <dsp:nvSpPr>
        <dsp:cNvPr id="0" name=""/>
        <dsp:cNvSpPr/>
      </dsp:nvSpPr>
      <dsp:spPr>
        <a:xfrm>
          <a:off x="1053911" y="1465817"/>
          <a:ext cx="595488" cy="244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151"/>
              </a:lnTo>
              <a:lnTo>
                <a:pt x="595488" y="122151"/>
              </a:lnTo>
              <a:lnTo>
                <a:pt x="595488" y="24430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B93A1-BAEE-416A-BFB9-6D32EDE86644}">
      <dsp:nvSpPr>
        <dsp:cNvPr id="0" name=""/>
        <dsp:cNvSpPr/>
      </dsp:nvSpPr>
      <dsp:spPr>
        <a:xfrm>
          <a:off x="1191331" y="1710120"/>
          <a:ext cx="916136" cy="610757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Sobel </a:t>
          </a:r>
          <a:r>
            <a:rPr lang="en-US" altLang="zh-TW" sz="1200" kern="1200" dirty="0" err="1"/>
            <a:t>kernal</a:t>
          </a:r>
          <a:endParaRPr lang="zh-TW" altLang="en-US" sz="1200" kern="1200" dirty="0"/>
        </a:p>
      </dsp:txBody>
      <dsp:txXfrm>
        <a:off x="1209219" y="1728008"/>
        <a:ext cx="880360" cy="574981"/>
      </dsp:txXfrm>
    </dsp:sp>
    <dsp:sp modelId="{F21AF903-2451-45D1-899B-400CB91826FB}">
      <dsp:nvSpPr>
        <dsp:cNvPr id="0" name=""/>
        <dsp:cNvSpPr/>
      </dsp:nvSpPr>
      <dsp:spPr>
        <a:xfrm>
          <a:off x="2840376" y="610757"/>
          <a:ext cx="2906404" cy="244302"/>
        </a:xfrm>
        <a:custGeom>
          <a:avLst/>
          <a:gdLst/>
          <a:ahLst/>
          <a:cxnLst/>
          <a:rect l="0" t="0" r="0" b="0"/>
          <a:pathLst>
            <a:path>
              <a:moveTo>
                <a:pt x="2906404" y="0"/>
              </a:moveTo>
              <a:lnTo>
                <a:pt x="2906404" y="122151"/>
              </a:lnTo>
              <a:lnTo>
                <a:pt x="0" y="122151"/>
              </a:lnTo>
              <a:lnTo>
                <a:pt x="0" y="24430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6A72B-A5DE-442A-8FD9-A3474D0C2681}">
      <dsp:nvSpPr>
        <dsp:cNvPr id="0" name=""/>
        <dsp:cNvSpPr/>
      </dsp:nvSpPr>
      <dsp:spPr>
        <a:xfrm>
          <a:off x="2382308" y="855060"/>
          <a:ext cx="916136" cy="6107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讀取攝影機</a:t>
          </a:r>
        </a:p>
      </dsp:txBody>
      <dsp:txXfrm>
        <a:off x="2400196" y="872948"/>
        <a:ext cx="880360" cy="574981"/>
      </dsp:txXfrm>
    </dsp:sp>
    <dsp:sp modelId="{98733BE1-349D-486F-B3B9-0380967F268B}">
      <dsp:nvSpPr>
        <dsp:cNvPr id="0" name=""/>
        <dsp:cNvSpPr/>
      </dsp:nvSpPr>
      <dsp:spPr>
        <a:xfrm>
          <a:off x="2794656" y="1465817"/>
          <a:ext cx="91440" cy="2443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430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CF554-E194-495C-A96E-6BC5F38BD21E}">
      <dsp:nvSpPr>
        <dsp:cNvPr id="0" name=""/>
        <dsp:cNvSpPr/>
      </dsp:nvSpPr>
      <dsp:spPr>
        <a:xfrm>
          <a:off x="2382308" y="1710120"/>
          <a:ext cx="916136" cy="6107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capture</a:t>
          </a:r>
          <a:endParaRPr lang="zh-TW" altLang="en-US" sz="1200" kern="1200" dirty="0"/>
        </a:p>
      </dsp:txBody>
      <dsp:txXfrm>
        <a:off x="2400196" y="1728008"/>
        <a:ext cx="880360" cy="574981"/>
      </dsp:txXfrm>
    </dsp:sp>
    <dsp:sp modelId="{D91636F6-71D0-41BD-A2FA-D00885F25448}">
      <dsp:nvSpPr>
        <dsp:cNvPr id="0" name=""/>
        <dsp:cNvSpPr/>
      </dsp:nvSpPr>
      <dsp:spPr>
        <a:xfrm>
          <a:off x="4626842" y="610757"/>
          <a:ext cx="1119939" cy="244302"/>
        </a:xfrm>
        <a:custGeom>
          <a:avLst/>
          <a:gdLst/>
          <a:ahLst/>
          <a:cxnLst/>
          <a:rect l="0" t="0" r="0" b="0"/>
          <a:pathLst>
            <a:path>
              <a:moveTo>
                <a:pt x="1119939" y="0"/>
              </a:moveTo>
              <a:lnTo>
                <a:pt x="1119939" y="122151"/>
              </a:lnTo>
              <a:lnTo>
                <a:pt x="0" y="122151"/>
              </a:lnTo>
              <a:lnTo>
                <a:pt x="0" y="24430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7A0A6-5FE7-4277-9C4C-82128509CD6B}">
      <dsp:nvSpPr>
        <dsp:cNvPr id="0" name=""/>
        <dsp:cNvSpPr/>
      </dsp:nvSpPr>
      <dsp:spPr>
        <a:xfrm>
          <a:off x="4168774" y="855060"/>
          <a:ext cx="916136" cy="6107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前處理</a:t>
          </a:r>
          <a:r>
            <a:rPr lang="en-US" altLang="zh-TW" sz="1100" kern="1200" dirty="0"/>
            <a:t>(Sobel)</a:t>
          </a:r>
          <a:endParaRPr lang="zh-TW" altLang="en-US" sz="1100" kern="1200" dirty="0"/>
        </a:p>
      </dsp:txBody>
      <dsp:txXfrm>
        <a:off x="4186662" y="872948"/>
        <a:ext cx="880360" cy="574981"/>
      </dsp:txXfrm>
    </dsp:sp>
    <dsp:sp modelId="{21E97D07-496F-4B56-A41A-B67375596797}">
      <dsp:nvSpPr>
        <dsp:cNvPr id="0" name=""/>
        <dsp:cNvSpPr/>
      </dsp:nvSpPr>
      <dsp:spPr>
        <a:xfrm>
          <a:off x="4031353" y="1465817"/>
          <a:ext cx="595488" cy="244302"/>
        </a:xfrm>
        <a:custGeom>
          <a:avLst/>
          <a:gdLst/>
          <a:ahLst/>
          <a:cxnLst/>
          <a:rect l="0" t="0" r="0" b="0"/>
          <a:pathLst>
            <a:path>
              <a:moveTo>
                <a:pt x="595488" y="0"/>
              </a:moveTo>
              <a:lnTo>
                <a:pt x="595488" y="122151"/>
              </a:lnTo>
              <a:lnTo>
                <a:pt x="0" y="122151"/>
              </a:lnTo>
              <a:lnTo>
                <a:pt x="0" y="24430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4A6B2-AF1C-4C0C-9511-E44D5F998259}">
      <dsp:nvSpPr>
        <dsp:cNvPr id="0" name=""/>
        <dsp:cNvSpPr/>
      </dsp:nvSpPr>
      <dsp:spPr>
        <a:xfrm>
          <a:off x="3573285" y="1710120"/>
          <a:ext cx="916136" cy="6107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sobel</a:t>
          </a:r>
          <a:r>
            <a:rPr lang="en-US" altLang="zh-TW" sz="1200" kern="1200" dirty="0"/>
            <a:t> </a:t>
          </a:r>
          <a:endParaRPr lang="zh-TW" altLang="en-US" sz="1200" kern="1200" dirty="0"/>
        </a:p>
      </dsp:txBody>
      <dsp:txXfrm>
        <a:off x="3591173" y="1728008"/>
        <a:ext cx="880360" cy="574981"/>
      </dsp:txXfrm>
    </dsp:sp>
    <dsp:sp modelId="{CED8A0C8-BA5F-4A9E-8C1E-56CEFED52DF4}">
      <dsp:nvSpPr>
        <dsp:cNvPr id="0" name=""/>
        <dsp:cNvSpPr/>
      </dsp:nvSpPr>
      <dsp:spPr>
        <a:xfrm>
          <a:off x="4626842" y="1465817"/>
          <a:ext cx="595488" cy="244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151"/>
              </a:lnTo>
              <a:lnTo>
                <a:pt x="595488" y="122151"/>
              </a:lnTo>
              <a:lnTo>
                <a:pt x="595488" y="24430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98922-244C-4D82-806B-224D6C797163}">
      <dsp:nvSpPr>
        <dsp:cNvPr id="0" name=""/>
        <dsp:cNvSpPr/>
      </dsp:nvSpPr>
      <dsp:spPr>
        <a:xfrm>
          <a:off x="4764262" y="1710120"/>
          <a:ext cx="916136" cy="6107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 err="1"/>
            <a:t>gray_image</a:t>
          </a:r>
          <a:endParaRPr lang="zh-TW" altLang="en-US" sz="1100" kern="1200" dirty="0"/>
        </a:p>
      </dsp:txBody>
      <dsp:txXfrm>
        <a:off x="4782150" y="1728008"/>
        <a:ext cx="880360" cy="574981"/>
      </dsp:txXfrm>
    </dsp:sp>
    <dsp:sp modelId="{29577871-2F5F-4522-8840-F5A3D8F490F6}">
      <dsp:nvSpPr>
        <dsp:cNvPr id="0" name=""/>
        <dsp:cNvSpPr/>
      </dsp:nvSpPr>
      <dsp:spPr>
        <a:xfrm>
          <a:off x="5746781" y="610757"/>
          <a:ext cx="666525" cy="244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151"/>
              </a:lnTo>
              <a:lnTo>
                <a:pt x="666525" y="122151"/>
              </a:lnTo>
              <a:lnTo>
                <a:pt x="666525" y="24430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55ABA-F49C-46A2-8F75-08AA496787C3}">
      <dsp:nvSpPr>
        <dsp:cNvPr id="0" name=""/>
        <dsp:cNvSpPr/>
      </dsp:nvSpPr>
      <dsp:spPr>
        <a:xfrm>
          <a:off x="5955239" y="855060"/>
          <a:ext cx="916136" cy="6107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濾波</a:t>
          </a:r>
          <a:endParaRPr lang="en-US" altLang="zh-TW" sz="1100" kern="1200" dirty="0"/>
        </a:p>
      </dsp:txBody>
      <dsp:txXfrm>
        <a:off x="5973127" y="872948"/>
        <a:ext cx="880360" cy="574981"/>
      </dsp:txXfrm>
    </dsp:sp>
    <dsp:sp modelId="{C89C98E7-DA94-4105-9C8C-9EC6E8ED53B3}">
      <dsp:nvSpPr>
        <dsp:cNvPr id="0" name=""/>
        <dsp:cNvSpPr/>
      </dsp:nvSpPr>
      <dsp:spPr>
        <a:xfrm>
          <a:off x="6367587" y="1465817"/>
          <a:ext cx="91440" cy="2443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430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4E647-D8E0-48DF-B9ED-7A0C43AF5997}">
      <dsp:nvSpPr>
        <dsp:cNvPr id="0" name=""/>
        <dsp:cNvSpPr/>
      </dsp:nvSpPr>
      <dsp:spPr>
        <a:xfrm>
          <a:off x="5955239" y="1710120"/>
          <a:ext cx="916136" cy="6107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gausssianblur</a:t>
          </a:r>
          <a:endParaRPr lang="zh-TW" altLang="en-US" sz="1200" kern="1200" dirty="0"/>
        </a:p>
      </dsp:txBody>
      <dsp:txXfrm>
        <a:off x="5973127" y="1728008"/>
        <a:ext cx="880360" cy="574981"/>
      </dsp:txXfrm>
    </dsp:sp>
    <dsp:sp modelId="{162901B0-4F07-460F-88FF-A75C905B5A1B}">
      <dsp:nvSpPr>
        <dsp:cNvPr id="0" name=""/>
        <dsp:cNvSpPr/>
      </dsp:nvSpPr>
      <dsp:spPr>
        <a:xfrm>
          <a:off x="5746781" y="610757"/>
          <a:ext cx="2452990" cy="244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151"/>
              </a:lnTo>
              <a:lnTo>
                <a:pt x="2452990" y="122151"/>
              </a:lnTo>
              <a:lnTo>
                <a:pt x="2452990" y="24430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E237B-B647-4DA2-B18F-FE466BC8A564}">
      <dsp:nvSpPr>
        <dsp:cNvPr id="0" name=""/>
        <dsp:cNvSpPr/>
      </dsp:nvSpPr>
      <dsp:spPr>
        <a:xfrm>
          <a:off x="7741704" y="855060"/>
          <a:ext cx="916136" cy="6107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LBP</a:t>
          </a:r>
          <a:r>
            <a:rPr lang="zh-TW" altLang="en-US" sz="1600" kern="1200" dirty="0"/>
            <a:t>紋路分類</a:t>
          </a:r>
        </a:p>
      </dsp:txBody>
      <dsp:txXfrm>
        <a:off x="7759592" y="872948"/>
        <a:ext cx="880360" cy="574981"/>
      </dsp:txXfrm>
    </dsp:sp>
    <dsp:sp modelId="{A1DBAA24-5844-4AEB-B0C9-A230E5714583}">
      <dsp:nvSpPr>
        <dsp:cNvPr id="0" name=""/>
        <dsp:cNvSpPr/>
      </dsp:nvSpPr>
      <dsp:spPr>
        <a:xfrm>
          <a:off x="7604284" y="1465817"/>
          <a:ext cx="595488" cy="244302"/>
        </a:xfrm>
        <a:custGeom>
          <a:avLst/>
          <a:gdLst/>
          <a:ahLst/>
          <a:cxnLst/>
          <a:rect l="0" t="0" r="0" b="0"/>
          <a:pathLst>
            <a:path>
              <a:moveTo>
                <a:pt x="595488" y="0"/>
              </a:moveTo>
              <a:lnTo>
                <a:pt x="595488" y="122151"/>
              </a:lnTo>
              <a:lnTo>
                <a:pt x="0" y="122151"/>
              </a:lnTo>
              <a:lnTo>
                <a:pt x="0" y="24430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44D4A-D74A-4577-955F-061B93CC5C85}">
      <dsp:nvSpPr>
        <dsp:cNvPr id="0" name=""/>
        <dsp:cNvSpPr/>
      </dsp:nvSpPr>
      <dsp:spPr>
        <a:xfrm>
          <a:off x="7146216" y="1710120"/>
          <a:ext cx="916136" cy="6107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 err="1"/>
            <a:t>lbp_code</a:t>
          </a:r>
          <a:endParaRPr lang="zh-TW" altLang="en-US" sz="1100" kern="1200" dirty="0"/>
        </a:p>
      </dsp:txBody>
      <dsp:txXfrm>
        <a:off x="7164104" y="1728008"/>
        <a:ext cx="880360" cy="574981"/>
      </dsp:txXfrm>
    </dsp:sp>
    <dsp:sp modelId="{DEFF0353-822C-4FC8-B5B7-106EE2E38D7F}">
      <dsp:nvSpPr>
        <dsp:cNvPr id="0" name=""/>
        <dsp:cNvSpPr/>
      </dsp:nvSpPr>
      <dsp:spPr>
        <a:xfrm>
          <a:off x="8199772" y="1465817"/>
          <a:ext cx="595488" cy="244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151"/>
              </a:lnTo>
              <a:lnTo>
                <a:pt x="595488" y="122151"/>
              </a:lnTo>
              <a:lnTo>
                <a:pt x="595488" y="24430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A53CD-A1DC-48F7-89D4-3729892308B3}">
      <dsp:nvSpPr>
        <dsp:cNvPr id="0" name=""/>
        <dsp:cNvSpPr/>
      </dsp:nvSpPr>
      <dsp:spPr>
        <a:xfrm>
          <a:off x="8337193" y="1710120"/>
          <a:ext cx="916136" cy="6107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histogram</a:t>
          </a:r>
          <a:endParaRPr lang="zh-TW" altLang="en-US" sz="1100" kern="1200" dirty="0"/>
        </a:p>
      </dsp:txBody>
      <dsp:txXfrm>
        <a:off x="8355081" y="1728008"/>
        <a:ext cx="880360" cy="574981"/>
      </dsp:txXfrm>
    </dsp:sp>
    <dsp:sp modelId="{B0C8C50B-F950-41F6-B0AC-F5FEB837A5FF}">
      <dsp:nvSpPr>
        <dsp:cNvPr id="0" name=""/>
        <dsp:cNvSpPr/>
      </dsp:nvSpPr>
      <dsp:spPr>
        <a:xfrm>
          <a:off x="5746781" y="610757"/>
          <a:ext cx="4239456" cy="244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151"/>
              </a:lnTo>
              <a:lnTo>
                <a:pt x="4239456" y="122151"/>
              </a:lnTo>
              <a:lnTo>
                <a:pt x="4239456" y="24430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1F2FC1-CF89-4267-BDCE-CA74522A9850}">
      <dsp:nvSpPr>
        <dsp:cNvPr id="0" name=""/>
        <dsp:cNvSpPr/>
      </dsp:nvSpPr>
      <dsp:spPr>
        <a:xfrm>
          <a:off x="9528169" y="855060"/>
          <a:ext cx="916136" cy="6107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形態學</a:t>
          </a:r>
        </a:p>
      </dsp:txBody>
      <dsp:txXfrm>
        <a:off x="9546057" y="872948"/>
        <a:ext cx="880360" cy="574981"/>
      </dsp:txXfrm>
    </dsp:sp>
    <dsp:sp modelId="{75D0A6A5-6111-454A-862B-DBC151A4E472}">
      <dsp:nvSpPr>
        <dsp:cNvPr id="0" name=""/>
        <dsp:cNvSpPr/>
      </dsp:nvSpPr>
      <dsp:spPr>
        <a:xfrm>
          <a:off x="9940518" y="1465817"/>
          <a:ext cx="91440" cy="2443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430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565475-9A38-43B4-9E0C-5913130D6566}">
      <dsp:nvSpPr>
        <dsp:cNvPr id="0" name=""/>
        <dsp:cNvSpPr/>
      </dsp:nvSpPr>
      <dsp:spPr>
        <a:xfrm>
          <a:off x="9528169" y="1710120"/>
          <a:ext cx="916136" cy="6107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thresh</a:t>
          </a:r>
          <a:endParaRPr lang="zh-TW" altLang="en-US" sz="1100" kern="1200" dirty="0"/>
        </a:p>
      </dsp:txBody>
      <dsp:txXfrm>
        <a:off x="9546057" y="1728008"/>
        <a:ext cx="880360" cy="574981"/>
      </dsp:txXfrm>
    </dsp:sp>
    <dsp:sp modelId="{4D3C25FF-1AE3-4258-9126-7D3F05B1B518}">
      <dsp:nvSpPr>
        <dsp:cNvPr id="0" name=""/>
        <dsp:cNvSpPr/>
      </dsp:nvSpPr>
      <dsp:spPr>
        <a:xfrm>
          <a:off x="5746781" y="610757"/>
          <a:ext cx="5430433" cy="244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151"/>
              </a:lnTo>
              <a:lnTo>
                <a:pt x="5430433" y="122151"/>
              </a:lnTo>
              <a:lnTo>
                <a:pt x="5430433" y="24430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3B901B-36D1-44CE-B432-3BF5D06DFDDF}">
      <dsp:nvSpPr>
        <dsp:cNvPr id="0" name=""/>
        <dsp:cNvSpPr/>
      </dsp:nvSpPr>
      <dsp:spPr>
        <a:xfrm>
          <a:off x="10719146" y="855060"/>
          <a:ext cx="916136" cy="6107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Search</a:t>
          </a:r>
          <a:endParaRPr lang="zh-TW" altLang="en-US" sz="1100" kern="1200" dirty="0"/>
        </a:p>
      </dsp:txBody>
      <dsp:txXfrm>
        <a:off x="10737034" y="872948"/>
        <a:ext cx="880360" cy="574981"/>
      </dsp:txXfrm>
    </dsp:sp>
    <dsp:sp modelId="{EB5BBC64-10B6-494A-AC27-90EAE5F1C357}">
      <dsp:nvSpPr>
        <dsp:cNvPr id="0" name=""/>
        <dsp:cNvSpPr/>
      </dsp:nvSpPr>
      <dsp:spPr>
        <a:xfrm>
          <a:off x="11131494" y="1465817"/>
          <a:ext cx="91440" cy="2443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430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2D6D1-C29F-4FFC-A0A1-8C412A4C15AD}">
      <dsp:nvSpPr>
        <dsp:cNvPr id="0" name=""/>
        <dsp:cNvSpPr/>
      </dsp:nvSpPr>
      <dsp:spPr>
        <a:xfrm>
          <a:off x="10719146" y="1710120"/>
          <a:ext cx="916136" cy="6107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圈起來</a:t>
          </a:r>
        </a:p>
      </dsp:txBody>
      <dsp:txXfrm>
        <a:off x="10737034" y="1728008"/>
        <a:ext cx="880360" cy="574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1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14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3481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62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7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05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87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0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0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1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8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4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8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07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9860A-14F5-4EC9-87E8-7CD0B79C8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嵌入式影像處理</a:t>
            </a:r>
            <a:br>
              <a:rPr lang="en-US" altLang="zh-TW" sz="6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光源偵測影像辨識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3C1B58-966E-42FC-AB16-B52CF5A3F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電子四甲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C110112123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陳彥傑</a:t>
            </a:r>
            <a:endParaRPr lang="en-US" altLang="zh-TW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電子四甲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C110112167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陳彥群</a:t>
            </a:r>
          </a:p>
        </p:txBody>
      </p:sp>
    </p:spTree>
    <p:extLst>
      <p:ext uri="{BB962C8B-B14F-4D97-AF65-F5344CB8AC3E}">
        <p14:creationId xmlns:p14="http://schemas.microsoft.com/office/powerpoint/2010/main" val="12259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71372-B7E4-4F99-A043-3D46AAB3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規格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DD62425-A014-4C29-8FFB-BF60B07CEA1C}"/>
              </a:ext>
            </a:extLst>
          </p:cNvPr>
          <p:cNvSpPr txBox="1"/>
          <p:nvPr/>
        </p:nvSpPr>
        <p:spPr>
          <a:xfrm>
            <a:off x="1081304" y="1757779"/>
            <a:ext cx="101862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:USE cases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顯示目前擷取畫面中的光源 同時顯示亮度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:FPS30hz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功率消耗：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&lt;0.5W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CPU i5-10500 @3.10GHz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nvidia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geforce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RTX2060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(3)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外部介面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:python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視窗顯示及時掃描結果圖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傳輸協定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:USB2.0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軟體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Vscode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1.95 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(4)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夜間使用、避免偵測過高燭光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(cd)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光源、反射光不可</a:t>
            </a:r>
          </a:p>
        </p:txBody>
      </p:sp>
    </p:spTree>
    <p:extLst>
      <p:ext uri="{BB962C8B-B14F-4D97-AF65-F5344CB8AC3E}">
        <p14:creationId xmlns:p14="http://schemas.microsoft.com/office/powerpoint/2010/main" val="177497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F7172D-B15A-47C0-BBA4-98C3E357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攝影機</a:t>
            </a:r>
          </a:p>
        </p:txBody>
      </p:sp>
      <p:pic>
        <p:nvPicPr>
          <p:cNvPr id="1026" name="Picture 2" descr="列印">
            <a:extLst>
              <a:ext uri="{FF2B5EF4-FFF2-40B4-BE49-F238E27FC236}">
                <a16:creationId xmlns:a16="http://schemas.microsoft.com/office/drawing/2014/main" id="{8A3DC46D-D2F6-4637-9849-5CB90C537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69"/>
          <a:stretch/>
        </p:blipFill>
        <p:spPr bwMode="auto">
          <a:xfrm>
            <a:off x="913795" y="2512381"/>
            <a:ext cx="5034244" cy="214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E22CFA1-8DE6-4812-914E-A62B5A1946A8}"/>
              </a:ext>
            </a:extLst>
          </p:cNvPr>
          <p:cNvSpPr txBox="1"/>
          <p:nvPr/>
        </p:nvSpPr>
        <p:spPr>
          <a:xfrm>
            <a:off x="6400800" y="1731146"/>
            <a:ext cx="45009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影像感應器：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萬畫素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CMOS sensor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影像解析度：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320×240,352×288,640×480,800×600,1024×768,1280×720,1920×1080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幀率：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Max. 30fps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輸出格式：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MJPG/YUY2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可視廣角鏡頭：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D:72°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對焦範圍：定焦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,60cm~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無限遠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麥克風：雙數位麥克風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指示燈：紅色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綠色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相容系統：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Windows 10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或以上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,MAC OSX10.6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或以上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USB 2.0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靜止影像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照片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格式：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JPG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操作溫度：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0~400℃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功率消耗：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&lt;0.5W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尺寸：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90x30x27mm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387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8DA11-F5B3-426B-ACCC-0591B338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154" y="311774"/>
            <a:ext cx="10353761" cy="1326321"/>
          </a:xfrm>
        </p:spPr>
        <p:txBody>
          <a:bodyPr/>
          <a:lstStyle/>
          <a:p>
            <a:r>
              <a:rPr lang="en-US" altLang="zh-TW" dirty="0" err="1"/>
              <a:t>breakdowm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4F06506-D58F-4F61-8174-7DBC6EC21A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959623"/>
              </p:ext>
            </p:extLst>
          </p:nvPr>
        </p:nvGraphicFramePr>
        <p:xfrm>
          <a:off x="349216" y="1638095"/>
          <a:ext cx="11635638" cy="5002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838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736</TotalTime>
  <Words>247</Words>
  <Application>Microsoft Office PowerPoint</Application>
  <PresentationFormat>寬螢幕</PresentationFormat>
  <Paragraphs>36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標楷體</vt:lpstr>
      <vt:lpstr>Arial</vt:lpstr>
      <vt:lpstr>Bookman Old Style</vt:lpstr>
      <vt:lpstr>Rockwell</vt:lpstr>
      <vt:lpstr>Damask</vt:lpstr>
      <vt:lpstr>嵌入式影像處理 光源偵測影像辨識</vt:lpstr>
      <vt:lpstr>規格</vt:lpstr>
      <vt:lpstr>攝影機</vt:lpstr>
      <vt:lpstr>breakdowm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馬路分割</dc:title>
  <dc:creator>user</dc:creator>
  <cp:lastModifiedBy>user</cp:lastModifiedBy>
  <cp:revision>45</cp:revision>
  <dcterms:created xsi:type="dcterms:W3CDTF">2024-10-24T05:57:23Z</dcterms:created>
  <dcterms:modified xsi:type="dcterms:W3CDTF">2024-12-05T06:09:17Z</dcterms:modified>
</cp:coreProperties>
</file>