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Search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labeling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1F5AC30-478E-4480-9268-CDA12215BE45}">
      <dgm:prSet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二值化黑色遮罩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19CB3E7-6648-4926-AC6E-1DDA113CB788}">
      <dgm:prSet custT="1"/>
      <dgm:spPr/>
      <dgm:t>
        <a:bodyPr/>
        <a:lstStyle/>
        <a:p>
          <a:r>
            <a:rPr lang="en-US" altLang="zh-TW" sz="16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lbp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N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79D78C9-802F-44E4-AD88-C9A81970EB1E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Sobel </a:t>
          </a:r>
          <a:r>
            <a:rPr lang="en-US" altLang="zh-TW" sz="16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kernal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6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gray_image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02472AA-53D7-422D-9EA3-20976A5376BA}">
      <dgm:prSet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灰階轉換</a:t>
          </a:r>
        </a:p>
      </dgm:t>
    </dgm:pt>
    <dgm:pt modelId="{9587B752-B870-45A9-8DE5-8EAA7B4E4F69}" type="parTrans" cxnId="{9F089C08-8EBE-4AB7-BF54-74B94E26D87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CB1F9AC-F25D-471D-B5DD-21D0ACD378B9}" type="sibTrans" cxnId="{9F089C08-8EBE-4AB7-BF54-74B94E26D87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4DCD46C-67B4-47B9-94E7-8B8A7AB75734}">
      <dgm:prSet custT="1"/>
      <dgm:spPr/>
      <dgm:t>
        <a:bodyPr/>
        <a:lstStyle/>
        <a:p>
          <a:r>
            <a:rPr lang="en-US" altLang="zh-TW" sz="16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create_dark_mask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A373FB7-6153-42F3-86FC-E67B98526B3F}" type="parTrans" cxnId="{2268BA8A-3D48-498E-9593-D30012E798B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2D975AC-8483-42FF-BB04-DF1BBD1C7E6E}" type="sibTrans" cxnId="{2268BA8A-3D48-498E-9593-D30012E798B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E5911CF-9C93-4498-B380-7F4A34A2DDA6}">
      <dgm:prSet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特徵擷取</a:t>
          </a:r>
        </a:p>
      </dgm:t>
    </dgm:pt>
    <dgm:pt modelId="{C6753AA7-2857-4708-8D40-9A7969214B25}" type="parTrans" cxnId="{6B7E0633-323E-410B-99A5-DF31F047693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DB38F80B-91D3-4F75-9BB4-9720C170B153}" type="sibTrans" cxnId="{6B7E0633-323E-410B-99A5-DF31F047693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CF0A7EB-F358-49A5-AA07-5FBB8406CC8E}">
      <dgm:prSet custT="1"/>
      <dgm:spPr/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直方圖</a:t>
          </a:r>
        </a:p>
      </dgm:t>
    </dgm:pt>
    <dgm:pt modelId="{473BC5D2-5044-45BA-9DAA-40179B029AAC}" type="parTrans" cxnId="{5C098109-0D2F-44CC-AC1B-DE31231E2B9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DF0F5F9-49D0-497F-BFF2-8774E225CEB8}" type="sibTrans" cxnId="{5C098109-0D2F-44CC-AC1B-DE31231E2B9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2E8A95E-B3CC-493E-8B83-7B4C75C5B1A2}">
      <dgm:prSet custT="1"/>
      <dgm:spPr/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histogram</a:t>
          </a:r>
          <a:endParaRPr lang="zh-TW" altLang="en-US" sz="1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495FE4A-A43A-46A9-9CD5-6254FF53F742}" type="parTrans" cxnId="{0CE2FD12-E29A-49DB-AB9D-DBF5DCC3457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9A1C834-552C-4619-AE0C-301DB6AB2CB1}" type="sibTrans" cxnId="{0CE2FD12-E29A-49DB-AB9D-DBF5DCC3457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55235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6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6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7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7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1" presStyleCnt="7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1" presStyleCnt="7"/>
      <dgm:spPr/>
    </dgm:pt>
    <dgm:pt modelId="{49190BB6-EB01-4DBC-8122-90AD36E9F439}" type="pres">
      <dgm:prSet presAssocID="{F79D78C9-802F-44E4-AD88-C9A81970EB1E}" presName="hierChild3" presStyleCnt="0"/>
      <dgm:spPr/>
    </dgm:pt>
    <dgm:pt modelId="{336137A6-CCBA-47F1-9A56-844D8167B7FE}" type="pres">
      <dgm:prSet presAssocID="{9587B752-B870-45A9-8DE5-8EAA7B4E4F69}" presName="Name19" presStyleLbl="parChTrans1D2" presStyleIdx="1" presStyleCnt="6"/>
      <dgm:spPr/>
    </dgm:pt>
    <dgm:pt modelId="{944E3E88-9D44-4A54-96E9-4D2CC554C496}" type="pres">
      <dgm:prSet presAssocID="{802472AA-53D7-422D-9EA3-20976A5376BA}" presName="Name21" presStyleCnt="0"/>
      <dgm:spPr/>
    </dgm:pt>
    <dgm:pt modelId="{5A6193FD-80D5-44BC-A217-5C9801F8FAEE}" type="pres">
      <dgm:prSet presAssocID="{802472AA-53D7-422D-9EA3-20976A5376BA}" presName="level2Shape" presStyleLbl="node2" presStyleIdx="1" presStyleCnt="6"/>
      <dgm:spPr/>
    </dgm:pt>
    <dgm:pt modelId="{D06C8F17-BA8F-45CA-8F9D-E582457E9330}" type="pres">
      <dgm:prSet presAssocID="{802472AA-53D7-422D-9EA3-20976A5376BA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7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7"/>
      <dgm:spPr/>
    </dgm:pt>
    <dgm:pt modelId="{9BA0BBDA-E636-43F4-9FBE-8144BEF340EB}" type="pres">
      <dgm:prSet presAssocID="{DF508EE5-879A-4B5B-9056-AD664CD6D289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2" presStyleCnt="6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2" presStyleCnt="6"/>
      <dgm:spPr/>
    </dgm:pt>
    <dgm:pt modelId="{D7CFF6D0-8A0A-453C-8A73-CCFA0A46056A}" type="pres">
      <dgm:prSet presAssocID="{21F5AC30-478E-4480-9268-CDA12215BE45}" presName="hierChild3" presStyleCnt="0"/>
      <dgm:spPr/>
    </dgm:pt>
    <dgm:pt modelId="{B4E5568D-F25C-487E-A2CA-B0C863EC3971}" type="pres">
      <dgm:prSet presAssocID="{BA373FB7-6153-42F3-86FC-E67B98526B3F}" presName="Name19" presStyleLbl="parChTrans1D3" presStyleIdx="3" presStyleCnt="7"/>
      <dgm:spPr/>
    </dgm:pt>
    <dgm:pt modelId="{903BB677-F543-4E37-B54F-5AC2F98326AE}" type="pres">
      <dgm:prSet presAssocID="{C4DCD46C-67B4-47B9-94E7-8B8A7AB75734}" presName="Name21" presStyleCnt="0"/>
      <dgm:spPr/>
    </dgm:pt>
    <dgm:pt modelId="{A68D9EE2-F568-492B-9EAE-1F6B988D9BA7}" type="pres">
      <dgm:prSet presAssocID="{C4DCD46C-67B4-47B9-94E7-8B8A7AB75734}" presName="level2Shape" presStyleLbl="node3" presStyleIdx="3" presStyleCnt="7"/>
      <dgm:spPr/>
    </dgm:pt>
    <dgm:pt modelId="{EACEF3D7-EC17-4FBA-9D94-FF2E7CC0BA27}" type="pres">
      <dgm:prSet presAssocID="{C4DCD46C-67B4-47B9-94E7-8B8A7AB75734}" presName="hierChild3" presStyleCnt="0"/>
      <dgm:spPr/>
    </dgm:pt>
    <dgm:pt modelId="{E0DB2035-CED1-4DCA-BE06-3FD7C250D14F}" type="pres">
      <dgm:prSet presAssocID="{C6753AA7-2857-4708-8D40-9A7969214B25}" presName="Name19" presStyleLbl="parChTrans1D2" presStyleIdx="3" presStyleCnt="6"/>
      <dgm:spPr/>
    </dgm:pt>
    <dgm:pt modelId="{EA5ECC25-537B-4AA6-BF53-AA26BD1ED882}" type="pres">
      <dgm:prSet presAssocID="{3E5911CF-9C93-4498-B380-7F4A34A2DDA6}" presName="Name21" presStyleCnt="0"/>
      <dgm:spPr/>
    </dgm:pt>
    <dgm:pt modelId="{30FCCED3-6A37-4966-874A-7239F143E7A5}" type="pres">
      <dgm:prSet presAssocID="{3E5911CF-9C93-4498-B380-7F4A34A2DDA6}" presName="level2Shape" presStyleLbl="node2" presStyleIdx="3" presStyleCnt="6"/>
      <dgm:spPr/>
    </dgm:pt>
    <dgm:pt modelId="{2BE68977-286E-4FA2-BF60-1115B0E055E3}" type="pres">
      <dgm:prSet presAssocID="{3E5911CF-9C93-4498-B380-7F4A34A2DDA6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4" presStyleCnt="7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4" presStyleCnt="7"/>
      <dgm:spPr/>
    </dgm:pt>
    <dgm:pt modelId="{162026AD-2698-4216-BDC7-8771B84EB579}" type="pres">
      <dgm:prSet presAssocID="{719CB3E7-6648-4926-AC6E-1DDA113CB788}" presName="hierChild3" presStyleCnt="0"/>
      <dgm:spPr/>
    </dgm:pt>
    <dgm:pt modelId="{C0F25F36-1810-4F7F-88D3-1172AB533806}" type="pres">
      <dgm:prSet presAssocID="{473BC5D2-5044-45BA-9DAA-40179B029AAC}" presName="Name19" presStyleLbl="parChTrans1D2" presStyleIdx="4" presStyleCnt="6"/>
      <dgm:spPr/>
    </dgm:pt>
    <dgm:pt modelId="{544CAD48-2745-4C8A-A499-E6244DEB295A}" type="pres">
      <dgm:prSet presAssocID="{8CF0A7EB-F358-49A5-AA07-5FBB8406CC8E}" presName="Name21" presStyleCnt="0"/>
      <dgm:spPr/>
    </dgm:pt>
    <dgm:pt modelId="{6F1380FE-0D35-4A24-9CFF-DA42E05DE845}" type="pres">
      <dgm:prSet presAssocID="{8CF0A7EB-F358-49A5-AA07-5FBB8406CC8E}" presName="level2Shape" presStyleLbl="node2" presStyleIdx="4" presStyleCnt="6"/>
      <dgm:spPr/>
    </dgm:pt>
    <dgm:pt modelId="{57D20680-CF41-48DE-814B-3B36C3323AEE}" type="pres">
      <dgm:prSet presAssocID="{8CF0A7EB-F358-49A5-AA07-5FBB8406CC8E}" presName="hierChild3" presStyleCnt="0"/>
      <dgm:spPr/>
    </dgm:pt>
    <dgm:pt modelId="{4A7CDA1A-8A52-46F1-86C5-49556DCA3226}" type="pres">
      <dgm:prSet presAssocID="{E495FE4A-A43A-46A9-9CD5-6254FF53F742}" presName="Name19" presStyleLbl="parChTrans1D3" presStyleIdx="5" presStyleCnt="7"/>
      <dgm:spPr/>
    </dgm:pt>
    <dgm:pt modelId="{2FFE49EA-B02C-40D4-8212-17A07E7535B2}" type="pres">
      <dgm:prSet presAssocID="{C2E8A95E-B3CC-493E-8B83-7B4C75C5B1A2}" presName="Name21" presStyleCnt="0"/>
      <dgm:spPr/>
    </dgm:pt>
    <dgm:pt modelId="{737DA751-9770-4E3A-9FBB-7605E105E811}" type="pres">
      <dgm:prSet presAssocID="{C2E8A95E-B3CC-493E-8B83-7B4C75C5B1A2}" presName="level2Shape" presStyleLbl="node3" presStyleIdx="5" presStyleCnt="7"/>
      <dgm:spPr/>
    </dgm:pt>
    <dgm:pt modelId="{61B55BFD-6B3A-4A15-8437-CD20854F6516}" type="pres">
      <dgm:prSet presAssocID="{C2E8A95E-B3CC-493E-8B83-7B4C75C5B1A2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5" presStyleCnt="6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5" presStyleCnt="6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6" presStyleCnt="7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6" presStyleCnt="7"/>
      <dgm:spPr/>
    </dgm:pt>
    <dgm:pt modelId="{F05C5F87-F74E-4B08-B1E0-3B2EE9E50515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802472AA-53D7-422D-9EA3-20976A5376BA}" destId="{DF508EE5-879A-4B5B-9056-AD664CD6D289}" srcOrd="0" destOrd="0" parTransId="{9502F021-2CDD-487D-A15D-E61B41B041A7}" sibTransId="{ED2C4DB4-87A4-49F9-93D6-E6CAC332FC64}"/>
    <dgm:cxn modelId="{9F089C08-8EBE-4AB7-BF54-74B94E26D878}" srcId="{43D0993E-A55E-4480-B1E4-852ED7F90EC4}" destId="{802472AA-53D7-422D-9EA3-20976A5376BA}" srcOrd="1" destOrd="0" parTransId="{9587B752-B870-45A9-8DE5-8EAA7B4E4F69}" sibTransId="{FCB1F9AC-F25D-471D-B5DD-21D0ACD378B9}"/>
    <dgm:cxn modelId="{5C098109-0D2F-44CC-AC1B-DE31231E2B95}" srcId="{43D0993E-A55E-4480-B1E4-852ED7F90EC4}" destId="{8CF0A7EB-F358-49A5-AA07-5FBB8406CC8E}" srcOrd="4" destOrd="0" parTransId="{473BC5D2-5044-45BA-9DAA-40179B029AAC}" sibTransId="{8DF0F5F9-49D0-497F-BFF2-8774E225CEB8}"/>
    <dgm:cxn modelId="{22C0D60C-88CC-49B6-AF0E-B79543D0F57A}" type="presOf" srcId="{C6753AA7-2857-4708-8D40-9A7969214B25}" destId="{E0DB2035-CED1-4DCA-BE06-3FD7C250D14F}" srcOrd="0" destOrd="0" presId="urn:microsoft.com/office/officeart/2005/8/layout/hierarchy6"/>
    <dgm:cxn modelId="{3800D90F-0C12-48E6-9E58-C25D326262D3}" type="presOf" srcId="{2A590193-332A-4860-83C6-2D771FC87501}" destId="{4D3C25FF-1AE3-4258-9126-7D3F05B1B518}" srcOrd="0" destOrd="0" presId="urn:microsoft.com/office/officeart/2005/8/layout/hierarchy6"/>
    <dgm:cxn modelId="{0CE2FD12-E29A-49DB-AB9D-DBF5DCC3457B}" srcId="{8CF0A7EB-F358-49A5-AA07-5FBB8406CC8E}" destId="{C2E8A95E-B3CC-493E-8B83-7B4C75C5B1A2}" srcOrd="0" destOrd="0" parTransId="{E495FE4A-A43A-46A9-9CD5-6254FF53F742}" sibTransId="{89A1C834-552C-4619-AE0C-301DB6AB2CB1}"/>
    <dgm:cxn modelId="{0A64FC18-6E32-4155-8B00-C401DF61510B}" type="presOf" srcId="{43D0993E-A55E-4480-B1E4-852ED7F90EC4}" destId="{5F447521-8163-4616-9513-F6625566E738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3D2F822C-95C1-4250-8E6B-82743ABC9BF9}" type="presOf" srcId="{E5E334FD-1BC2-4B40-A9C7-FBEF6BD9F1AF}" destId="{68AE36F6-621A-48BB-A1FD-CEF03C77FAFF}" srcOrd="0" destOrd="0" presId="urn:microsoft.com/office/officeart/2005/8/layout/hierarchy6"/>
    <dgm:cxn modelId="{FB57C832-2DB3-4B46-B744-7A85F61C5728}" type="presOf" srcId="{21F5AC30-478E-4480-9268-CDA12215BE45}" destId="{BF1F2FC1-CF89-4267-BDCE-CA74522A9850}" srcOrd="0" destOrd="0" presId="urn:microsoft.com/office/officeart/2005/8/layout/hierarchy6"/>
    <dgm:cxn modelId="{6B7E0633-323E-410B-99A5-DF31F0476933}" srcId="{43D0993E-A55E-4480-B1E4-852ED7F90EC4}" destId="{3E5911CF-9C93-4498-B380-7F4A34A2DDA6}" srcOrd="3" destOrd="0" parTransId="{C6753AA7-2857-4708-8D40-9A7969214B25}" sibTransId="{DB38F80B-91D3-4F75-9BB4-9720C170B153}"/>
    <dgm:cxn modelId="{4091F15B-F242-4237-9A88-7854F321265D}" type="presOf" srcId="{A98C4D9E-D5A6-44D6-B563-D1EF36ED0A6D}" destId="{A13B901B-36D1-44CE-B432-3BF5D06DFDDF}" srcOrd="0" destOrd="0" presId="urn:microsoft.com/office/officeart/2005/8/layout/hierarchy6"/>
    <dgm:cxn modelId="{6739A542-7AEA-406F-A4A9-4360E611A225}" type="presOf" srcId="{F79D78C9-802F-44E4-AD88-C9A81970EB1E}" destId="{C28B93A1-BAEE-416A-BFB9-6D32EDE86644}" srcOrd="0" destOrd="0" presId="urn:microsoft.com/office/officeart/2005/8/layout/hierarchy6"/>
    <dgm:cxn modelId="{5D6B1165-BFC2-47F8-9B2C-EE2582752521}" srcId="{43D0993E-A55E-4480-B1E4-852ED7F90EC4}" destId="{A98C4D9E-D5A6-44D6-B563-D1EF36ED0A6D}" srcOrd="5" destOrd="0" parTransId="{2A590193-332A-4860-83C6-2D771FC87501}" sibTransId="{7EB96678-EDFE-44BF-95E8-48D0BE4D971C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A269E04D-1DD2-4D0E-94D9-81902BB86126}" type="presOf" srcId="{8CF0A7EB-F358-49A5-AA07-5FBB8406CC8E}" destId="{6F1380FE-0D35-4A24-9CFF-DA42E05DE845}" srcOrd="0" destOrd="0" presId="urn:microsoft.com/office/officeart/2005/8/layout/hierarchy6"/>
    <dgm:cxn modelId="{6D87A64E-B4E2-45A4-AAFD-3C47B499041D}" type="presOf" srcId="{C68AB3C3-1F16-491C-9401-3EB511950FB5}" destId="{B0C8C50B-F950-41F6-B0AC-F5FEB837A5FF}" srcOrd="0" destOrd="0" presId="urn:microsoft.com/office/officeart/2005/8/layout/hierarchy6"/>
    <dgm:cxn modelId="{6055684F-BA4F-48F9-9242-803A99DF002F}" srcId="{3E5911CF-9C93-4498-B380-7F4A34A2DDA6}" destId="{719CB3E7-6648-4926-AC6E-1DDA113CB788}" srcOrd="0" destOrd="0" parTransId="{17E1D2BB-BBD8-4EAF-BA79-E23DB115A611}" sibTransId="{FBB4424A-E595-4733-938F-8B2E619445E2}"/>
    <dgm:cxn modelId="{DF410570-23C5-4A69-8E6B-3BD75E3862A6}" type="presOf" srcId="{9502F021-2CDD-487D-A15D-E61B41B041A7}" destId="{CED8A0C8-BA5F-4A9E-8C1E-56CEFED52DF4}" srcOrd="0" destOrd="0" presId="urn:microsoft.com/office/officeart/2005/8/layout/hierarchy6"/>
    <dgm:cxn modelId="{A77E4D50-AF58-4BF5-A035-857FFB087169}" type="presOf" srcId="{C3217212-54B8-4332-B3B1-55FC0FBCB981}" destId="{F4E79130-6045-47E8-ADE4-43A2E31B9530}" srcOrd="0" destOrd="0" presId="urn:microsoft.com/office/officeart/2005/8/layout/hierarchy6"/>
    <dgm:cxn modelId="{71029350-65B5-453A-B5A9-DF6DFF025E3E}" type="presOf" srcId="{7C5F91FA-A648-47FF-A79D-F7DBBB227D78}" destId="{82A13A71-1A60-468A-8D42-AE4EA3F4ABF9}" srcOrd="0" destOrd="0" presId="urn:microsoft.com/office/officeart/2005/8/layout/hierarchy6"/>
    <dgm:cxn modelId="{CD8CDD7B-4684-4241-8D16-7277E0CFC39F}" type="presOf" srcId="{949C71C5-844B-458B-8583-B2E0D94BE929}" destId="{EB5BBC64-10B6-494A-AC27-90EAE5F1C357}" srcOrd="0" destOrd="0" presId="urn:microsoft.com/office/officeart/2005/8/layout/hierarchy6"/>
    <dgm:cxn modelId="{2D0C3082-B97F-4A23-9076-2F0E48802322}" type="presOf" srcId="{C2E8A95E-B3CC-493E-8B83-7B4C75C5B1A2}" destId="{737DA751-9770-4E3A-9FBB-7605E105E811}" srcOrd="0" destOrd="0" presId="urn:microsoft.com/office/officeart/2005/8/layout/hierarchy6"/>
    <dgm:cxn modelId="{D62F6B83-2E3F-416F-97A8-6C16A20630E0}" type="presOf" srcId="{719CB3E7-6648-4926-AC6E-1DDA113CB788}" destId="{11144D4A-D74A-4577-955F-061B93CC5C85}" srcOrd="0" destOrd="0" presId="urn:microsoft.com/office/officeart/2005/8/layout/hierarchy6"/>
    <dgm:cxn modelId="{2268BA8A-3D48-498E-9593-D30012E798BD}" srcId="{21F5AC30-478E-4480-9268-CDA12215BE45}" destId="{C4DCD46C-67B4-47B9-94E7-8B8A7AB75734}" srcOrd="0" destOrd="0" parTransId="{BA373FB7-6153-42F3-86FC-E67B98526B3F}" sibTransId="{52D975AC-8483-42FF-BB04-DF1BBD1C7E6E}"/>
    <dgm:cxn modelId="{6A2B278F-E2DB-4DB2-9411-56E22F679727}" type="presOf" srcId="{473BC5D2-5044-45BA-9DAA-40179B029AAC}" destId="{C0F25F36-1810-4F7F-88D3-1172AB533806}" srcOrd="0" destOrd="0" presId="urn:microsoft.com/office/officeart/2005/8/layout/hierarchy6"/>
    <dgm:cxn modelId="{6AB38894-5DDD-4915-B486-799A79A9AB9D}" type="presOf" srcId="{17E1D2BB-BBD8-4EAF-BA79-E23DB115A611}" destId="{A1DBAA24-5844-4AEB-B0C9-A230E5714583}" srcOrd="0" destOrd="0" presId="urn:microsoft.com/office/officeart/2005/8/layout/hierarchy6"/>
    <dgm:cxn modelId="{D5B6B89F-6808-4380-99CD-2984727FE68C}" type="presOf" srcId="{3E5911CF-9C93-4498-B380-7F4A34A2DDA6}" destId="{30FCCED3-6A37-4966-874A-7239F143E7A5}" srcOrd="0" destOrd="0" presId="urn:microsoft.com/office/officeart/2005/8/layout/hierarchy6"/>
    <dgm:cxn modelId="{ED6931A7-352C-4469-96DF-609AECFF2441}" type="presOf" srcId="{1FF3DF31-BE0A-4FAC-9E49-78BBDC8AB19E}" destId="{ABFC1C3A-8203-4835-8468-D6B994E0A844}" srcOrd="0" destOrd="0" presId="urn:microsoft.com/office/officeart/2005/8/layout/hierarchy6"/>
    <dgm:cxn modelId="{19E989A8-D47B-4ABC-9F5A-675B497FCA12}" type="presOf" srcId="{F4470851-7C9F-4319-84DB-3AB0AE3A65F3}" destId="{E332D6D1-C29F-4FFC-A0A1-8C412A4C15AD}" srcOrd="0" destOrd="0" presId="urn:microsoft.com/office/officeart/2005/8/layout/hierarchy6"/>
    <dgm:cxn modelId="{0AEAB5B3-06A4-4616-BE29-F76E471A390B}" type="presOf" srcId="{C4DCD46C-67B4-47B9-94E7-8B8A7AB75734}" destId="{A68D9EE2-F568-492B-9EAE-1F6B988D9BA7}" srcOrd="0" destOrd="0" presId="urn:microsoft.com/office/officeart/2005/8/layout/hierarchy6"/>
    <dgm:cxn modelId="{084C19B5-6026-4457-B02E-7D3C574D40FD}" type="presOf" srcId="{802472AA-53D7-422D-9EA3-20976A5376BA}" destId="{5A6193FD-80D5-44BC-A217-5C9801F8FAEE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CDC1FCC6-3AE8-4A01-A578-670946364986}" type="presOf" srcId="{E495FE4A-A43A-46A9-9CD5-6254FF53F742}" destId="{4A7CDA1A-8A52-46F1-86C5-49556DCA3226}" srcOrd="0" destOrd="0" presId="urn:microsoft.com/office/officeart/2005/8/layout/hierarchy6"/>
    <dgm:cxn modelId="{A41532D0-9C36-44FC-B123-23E21B9BD88E}" type="presOf" srcId="{9587B752-B870-45A9-8DE5-8EAA7B4E4F69}" destId="{336137A6-CCBA-47F1-9A56-844D8167B7FE}" srcOrd="0" destOrd="0" presId="urn:microsoft.com/office/officeart/2005/8/layout/hierarchy6"/>
    <dgm:cxn modelId="{620AA9D0-5A5A-4414-9823-F8B01BF8691F}" type="presOf" srcId="{BC59D00D-6BA2-4219-BC83-DDF900E211CE}" destId="{EDC8B829-DA57-437E-BD55-1C1C1ED60FF6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DB43ADB-D495-4F7C-B43C-5B10BB436DB9}" srcId="{BC59D00D-6BA2-4219-BC83-DDF900E211CE}" destId="{F79D78C9-802F-44E4-AD88-C9A81970EB1E}" srcOrd="1" destOrd="0" parTransId="{C3217212-54B8-4332-B3B1-55FC0FBCB981}" sibTransId="{5197B797-CA09-4A40-9545-9EA195A29B81}"/>
    <dgm:cxn modelId="{44D868DC-5BA6-4F6A-A422-5D08551F2E9D}" type="presOf" srcId="{DF508EE5-879A-4B5B-9056-AD664CD6D289}" destId="{A1098922-244C-4D82-806B-224D6C797163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910BAEF8-F619-4B7C-BFE3-D70A62C6CA05}" srcId="{43D0993E-A55E-4480-B1E4-852ED7F90EC4}" destId="{21F5AC30-478E-4480-9268-CDA12215BE45}" srcOrd="2" destOrd="0" parTransId="{C68AB3C3-1F16-491C-9401-3EB511950FB5}" sibTransId="{92AF1B28-009F-4486-9205-84A53D411E25}"/>
    <dgm:cxn modelId="{FFF88EFA-9A41-4EC3-9724-D66E9459B6D8}" type="presOf" srcId="{BA373FB7-6153-42F3-86FC-E67B98526B3F}" destId="{B4E5568D-F25C-487E-A2CA-B0C863EC3971}" srcOrd="0" destOrd="0" presId="urn:microsoft.com/office/officeart/2005/8/layout/hierarchy6"/>
    <dgm:cxn modelId="{7BAFA75F-97C8-4EFF-AE75-C19C26578827}" type="presParOf" srcId="{DCDD008A-2032-4E25-86A7-A032473521A7}" destId="{27B6EE1F-1AB4-489B-8FFA-5C0ECFE0091E}" srcOrd="0" destOrd="0" presId="urn:microsoft.com/office/officeart/2005/8/layout/hierarchy6"/>
    <dgm:cxn modelId="{BBA29758-355C-4C57-B8CE-C184A2BDAE41}" type="presParOf" srcId="{27B6EE1F-1AB4-489B-8FFA-5C0ECFE0091E}" destId="{F1B30251-89FE-47F3-8A11-53985A6F7675}" srcOrd="0" destOrd="0" presId="urn:microsoft.com/office/officeart/2005/8/layout/hierarchy6"/>
    <dgm:cxn modelId="{1D2CBFDB-6EE0-488D-8141-EC5E34E3EE15}" type="presParOf" srcId="{F1B30251-89FE-47F3-8A11-53985A6F7675}" destId="{BFDC729F-E45F-4A4C-B764-1AAED4EC92E1}" srcOrd="0" destOrd="0" presId="urn:microsoft.com/office/officeart/2005/8/layout/hierarchy6"/>
    <dgm:cxn modelId="{E6658A73-851E-486B-ABED-BB065D0F284B}" type="presParOf" srcId="{BFDC729F-E45F-4A4C-B764-1AAED4EC92E1}" destId="{5F447521-8163-4616-9513-F6625566E738}" srcOrd="0" destOrd="0" presId="urn:microsoft.com/office/officeart/2005/8/layout/hierarchy6"/>
    <dgm:cxn modelId="{8ABB0283-C2AA-4905-98D0-1292823B6494}" type="presParOf" srcId="{BFDC729F-E45F-4A4C-B764-1AAED4EC92E1}" destId="{70B59204-9256-47B5-9F2B-4C7ED32A882A}" srcOrd="1" destOrd="0" presId="urn:microsoft.com/office/officeart/2005/8/layout/hierarchy6"/>
    <dgm:cxn modelId="{F1EBC8FE-CA03-43E4-9E68-83EED7FE2F52}" type="presParOf" srcId="{70B59204-9256-47B5-9F2B-4C7ED32A882A}" destId="{ABFC1C3A-8203-4835-8468-D6B994E0A844}" srcOrd="0" destOrd="0" presId="urn:microsoft.com/office/officeart/2005/8/layout/hierarchy6"/>
    <dgm:cxn modelId="{C64CDFBC-188F-4046-914D-3BF2239A9E84}" type="presParOf" srcId="{70B59204-9256-47B5-9F2B-4C7ED32A882A}" destId="{F8664630-D68A-42C2-8D06-B2429F03828F}" srcOrd="1" destOrd="0" presId="urn:microsoft.com/office/officeart/2005/8/layout/hierarchy6"/>
    <dgm:cxn modelId="{0C241BF3-93F1-4198-9482-C8D016C65189}" type="presParOf" srcId="{F8664630-D68A-42C2-8D06-B2429F03828F}" destId="{EDC8B829-DA57-437E-BD55-1C1C1ED60FF6}" srcOrd="0" destOrd="0" presId="urn:microsoft.com/office/officeart/2005/8/layout/hierarchy6"/>
    <dgm:cxn modelId="{DB32FA0D-A083-40B1-8581-6131EA6293A0}" type="presParOf" srcId="{F8664630-D68A-42C2-8D06-B2429F03828F}" destId="{5D705609-E754-4E46-9381-B12C74A09BB9}" srcOrd="1" destOrd="0" presId="urn:microsoft.com/office/officeart/2005/8/layout/hierarchy6"/>
    <dgm:cxn modelId="{9DD08A41-52A6-4958-B28C-CEDFBF5C5EBB}" type="presParOf" srcId="{5D705609-E754-4E46-9381-B12C74A09BB9}" destId="{82A13A71-1A60-468A-8D42-AE4EA3F4ABF9}" srcOrd="0" destOrd="0" presId="urn:microsoft.com/office/officeart/2005/8/layout/hierarchy6"/>
    <dgm:cxn modelId="{E8C6CEED-1E47-4B33-8149-92B1E33B3988}" type="presParOf" srcId="{5D705609-E754-4E46-9381-B12C74A09BB9}" destId="{711B44CD-7E38-4743-AAB1-0ACA4A0C8FF2}" srcOrd="1" destOrd="0" presId="urn:microsoft.com/office/officeart/2005/8/layout/hierarchy6"/>
    <dgm:cxn modelId="{52EFBC9C-004B-4472-8482-124197BC5EAB}" type="presParOf" srcId="{711B44CD-7E38-4743-AAB1-0ACA4A0C8FF2}" destId="{68AE36F6-621A-48BB-A1FD-CEF03C77FAFF}" srcOrd="0" destOrd="0" presId="urn:microsoft.com/office/officeart/2005/8/layout/hierarchy6"/>
    <dgm:cxn modelId="{2744E72B-FD12-4944-BEB4-92E067FDC34B}" type="presParOf" srcId="{711B44CD-7E38-4743-AAB1-0ACA4A0C8FF2}" destId="{CD3AC967-E446-42DE-8DC3-F85D3C3DE6B2}" srcOrd="1" destOrd="0" presId="urn:microsoft.com/office/officeart/2005/8/layout/hierarchy6"/>
    <dgm:cxn modelId="{09CCACCA-DFAF-4B70-B6AB-BCDA072093DC}" type="presParOf" srcId="{5D705609-E754-4E46-9381-B12C74A09BB9}" destId="{F4E79130-6045-47E8-ADE4-43A2E31B9530}" srcOrd="2" destOrd="0" presId="urn:microsoft.com/office/officeart/2005/8/layout/hierarchy6"/>
    <dgm:cxn modelId="{F9066E88-53B7-4B69-8A80-4173191DCCAB}" type="presParOf" srcId="{5D705609-E754-4E46-9381-B12C74A09BB9}" destId="{10805F36-E4D7-4392-9C5E-3BC7198C5040}" srcOrd="3" destOrd="0" presId="urn:microsoft.com/office/officeart/2005/8/layout/hierarchy6"/>
    <dgm:cxn modelId="{2C87FB19-7FBD-40A8-BE37-063120878256}" type="presParOf" srcId="{10805F36-E4D7-4392-9C5E-3BC7198C5040}" destId="{C28B93A1-BAEE-416A-BFB9-6D32EDE86644}" srcOrd="0" destOrd="0" presId="urn:microsoft.com/office/officeart/2005/8/layout/hierarchy6"/>
    <dgm:cxn modelId="{C3D20708-1B3B-405D-A7C6-242EFB9FD00A}" type="presParOf" srcId="{10805F36-E4D7-4392-9C5E-3BC7198C5040}" destId="{49190BB6-EB01-4DBC-8122-90AD36E9F439}" srcOrd="1" destOrd="0" presId="urn:microsoft.com/office/officeart/2005/8/layout/hierarchy6"/>
    <dgm:cxn modelId="{ACC4E847-676A-46D8-A79B-5525F6954D99}" type="presParOf" srcId="{70B59204-9256-47B5-9F2B-4C7ED32A882A}" destId="{336137A6-CCBA-47F1-9A56-844D8167B7FE}" srcOrd="2" destOrd="0" presId="urn:microsoft.com/office/officeart/2005/8/layout/hierarchy6"/>
    <dgm:cxn modelId="{DADBE0A3-5DB5-45F5-8B54-F72D81B7ED8F}" type="presParOf" srcId="{70B59204-9256-47B5-9F2B-4C7ED32A882A}" destId="{944E3E88-9D44-4A54-96E9-4D2CC554C496}" srcOrd="3" destOrd="0" presId="urn:microsoft.com/office/officeart/2005/8/layout/hierarchy6"/>
    <dgm:cxn modelId="{9F9CC58D-0347-4AA9-BB54-C1A6EE2F8605}" type="presParOf" srcId="{944E3E88-9D44-4A54-96E9-4D2CC554C496}" destId="{5A6193FD-80D5-44BC-A217-5C9801F8FAEE}" srcOrd="0" destOrd="0" presId="urn:microsoft.com/office/officeart/2005/8/layout/hierarchy6"/>
    <dgm:cxn modelId="{753351D6-160C-4972-B258-CA926F018D10}" type="presParOf" srcId="{944E3E88-9D44-4A54-96E9-4D2CC554C496}" destId="{D06C8F17-BA8F-45CA-8F9D-E582457E9330}" srcOrd="1" destOrd="0" presId="urn:microsoft.com/office/officeart/2005/8/layout/hierarchy6"/>
    <dgm:cxn modelId="{5B63655A-C4A6-4D9E-96B7-B9444E1AE30E}" type="presParOf" srcId="{D06C8F17-BA8F-45CA-8F9D-E582457E9330}" destId="{CED8A0C8-BA5F-4A9E-8C1E-56CEFED52DF4}" srcOrd="0" destOrd="0" presId="urn:microsoft.com/office/officeart/2005/8/layout/hierarchy6"/>
    <dgm:cxn modelId="{DCDA30B3-7317-41FB-A4AE-B67EE8C94E9B}" type="presParOf" srcId="{D06C8F17-BA8F-45CA-8F9D-E582457E9330}" destId="{0B6C4F9C-3B34-4610-A774-D4F29B6BEAB6}" srcOrd="1" destOrd="0" presId="urn:microsoft.com/office/officeart/2005/8/layout/hierarchy6"/>
    <dgm:cxn modelId="{44E01A56-63D0-4EB7-B892-2B398052E9F7}" type="presParOf" srcId="{0B6C4F9C-3B34-4610-A774-D4F29B6BEAB6}" destId="{A1098922-244C-4D82-806B-224D6C797163}" srcOrd="0" destOrd="0" presId="urn:microsoft.com/office/officeart/2005/8/layout/hierarchy6"/>
    <dgm:cxn modelId="{46E327DB-B12E-46B1-8580-91DC2877313E}" type="presParOf" srcId="{0B6C4F9C-3B34-4610-A774-D4F29B6BEAB6}" destId="{9BA0BBDA-E636-43F4-9FBE-8144BEF340EB}" srcOrd="1" destOrd="0" presId="urn:microsoft.com/office/officeart/2005/8/layout/hierarchy6"/>
    <dgm:cxn modelId="{97C4C250-E8AC-4148-9C3C-F728B31A0AFD}" type="presParOf" srcId="{70B59204-9256-47B5-9F2B-4C7ED32A882A}" destId="{B0C8C50B-F950-41F6-B0AC-F5FEB837A5FF}" srcOrd="4" destOrd="0" presId="urn:microsoft.com/office/officeart/2005/8/layout/hierarchy6"/>
    <dgm:cxn modelId="{AB8AD67C-FE60-480A-BC06-BEAD6A34F1AD}" type="presParOf" srcId="{70B59204-9256-47B5-9F2B-4C7ED32A882A}" destId="{C04479A4-A7EE-461B-8E55-F8DAF8E48F26}" srcOrd="5" destOrd="0" presId="urn:microsoft.com/office/officeart/2005/8/layout/hierarchy6"/>
    <dgm:cxn modelId="{C7BCFCC8-E9C4-486B-9B90-5551811936AB}" type="presParOf" srcId="{C04479A4-A7EE-461B-8E55-F8DAF8E48F26}" destId="{BF1F2FC1-CF89-4267-BDCE-CA74522A9850}" srcOrd="0" destOrd="0" presId="urn:microsoft.com/office/officeart/2005/8/layout/hierarchy6"/>
    <dgm:cxn modelId="{AC5DD312-D25E-4181-929D-73300B1984E9}" type="presParOf" srcId="{C04479A4-A7EE-461B-8E55-F8DAF8E48F26}" destId="{D7CFF6D0-8A0A-453C-8A73-CCFA0A46056A}" srcOrd="1" destOrd="0" presId="urn:microsoft.com/office/officeart/2005/8/layout/hierarchy6"/>
    <dgm:cxn modelId="{84DCB157-C8E0-48C8-9560-D0D1A59150C6}" type="presParOf" srcId="{D7CFF6D0-8A0A-453C-8A73-CCFA0A46056A}" destId="{B4E5568D-F25C-487E-A2CA-B0C863EC3971}" srcOrd="0" destOrd="0" presId="urn:microsoft.com/office/officeart/2005/8/layout/hierarchy6"/>
    <dgm:cxn modelId="{4EBD298C-2ED3-4E56-BC32-FAAC34ACF5BE}" type="presParOf" srcId="{D7CFF6D0-8A0A-453C-8A73-CCFA0A46056A}" destId="{903BB677-F543-4E37-B54F-5AC2F98326AE}" srcOrd="1" destOrd="0" presId="urn:microsoft.com/office/officeart/2005/8/layout/hierarchy6"/>
    <dgm:cxn modelId="{3CFA77A4-4758-43EF-A15F-912B72EAC063}" type="presParOf" srcId="{903BB677-F543-4E37-B54F-5AC2F98326AE}" destId="{A68D9EE2-F568-492B-9EAE-1F6B988D9BA7}" srcOrd="0" destOrd="0" presId="urn:microsoft.com/office/officeart/2005/8/layout/hierarchy6"/>
    <dgm:cxn modelId="{0CA317EF-5539-495B-8F2A-5DF8F0A6D858}" type="presParOf" srcId="{903BB677-F543-4E37-B54F-5AC2F98326AE}" destId="{EACEF3D7-EC17-4FBA-9D94-FF2E7CC0BA27}" srcOrd="1" destOrd="0" presId="urn:microsoft.com/office/officeart/2005/8/layout/hierarchy6"/>
    <dgm:cxn modelId="{013D3D3E-DDDD-4D92-8817-3260C5822AF3}" type="presParOf" srcId="{70B59204-9256-47B5-9F2B-4C7ED32A882A}" destId="{E0DB2035-CED1-4DCA-BE06-3FD7C250D14F}" srcOrd="6" destOrd="0" presId="urn:microsoft.com/office/officeart/2005/8/layout/hierarchy6"/>
    <dgm:cxn modelId="{555F82E4-4431-40CA-9F14-CCAF6CD1B272}" type="presParOf" srcId="{70B59204-9256-47B5-9F2B-4C7ED32A882A}" destId="{EA5ECC25-537B-4AA6-BF53-AA26BD1ED882}" srcOrd="7" destOrd="0" presId="urn:microsoft.com/office/officeart/2005/8/layout/hierarchy6"/>
    <dgm:cxn modelId="{5B459B15-114D-44F8-B1AA-C9E617E96FAD}" type="presParOf" srcId="{EA5ECC25-537B-4AA6-BF53-AA26BD1ED882}" destId="{30FCCED3-6A37-4966-874A-7239F143E7A5}" srcOrd="0" destOrd="0" presId="urn:microsoft.com/office/officeart/2005/8/layout/hierarchy6"/>
    <dgm:cxn modelId="{544CC18E-1483-4793-993F-88EB20E5A207}" type="presParOf" srcId="{EA5ECC25-537B-4AA6-BF53-AA26BD1ED882}" destId="{2BE68977-286E-4FA2-BF60-1115B0E055E3}" srcOrd="1" destOrd="0" presId="urn:microsoft.com/office/officeart/2005/8/layout/hierarchy6"/>
    <dgm:cxn modelId="{2968BE13-4823-4F42-B0F6-3E85EB6ACF3F}" type="presParOf" srcId="{2BE68977-286E-4FA2-BF60-1115B0E055E3}" destId="{A1DBAA24-5844-4AEB-B0C9-A230E5714583}" srcOrd="0" destOrd="0" presId="urn:microsoft.com/office/officeart/2005/8/layout/hierarchy6"/>
    <dgm:cxn modelId="{52E82456-EE31-4FDC-87C5-04DAB153E7B7}" type="presParOf" srcId="{2BE68977-286E-4FA2-BF60-1115B0E055E3}" destId="{5BEDD7BF-24EA-42AF-9D4D-0F0F5B43E2AF}" srcOrd="1" destOrd="0" presId="urn:microsoft.com/office/officeart/2005/8/layout/hierarchy6"/>
    <dgm:cxn modelId="{CECC5175-590A-4BB1-B9EC-E89CEFE9269D}" type="presParOf" srcId="{5BEDD7BF-24EA-42AF-9D4D-0F0F5B43E2AF}" destId="{11144D4A-D74A-4577-955F-061B93CC5C85}" srcOrd="0" destOrd="0" presId="urn:microsoft.com/office/officeart/2005/8/layout/hierarchy6"/>
    <dgm:cxn modelId="{270BDE7B-E42C-4DE5-A502-64F6A12C644E}" type="presParOf" srcId="{5BEDD7BF-24EA-42AF-9D4D-0F0F5B43E2AF}" destId="{162026AD-2698-4216-BDC7-8771B84EB579}" srcOrd="1" destOrd="0" presId="urn:microsoft.com/office/officeart/2005/8/layout/hierarchy6"/>
    <dgm:cxn modelId="{CC2AB43C-75BE-47AA-BE48-5A948A00CE9C}" type="presParOf" srcId="{70B59204-9256-47B5-9F2B-4C7ED32A882A}" destId="{C0F25F36-1810-4F7F-88D3-1172AB533806}" srcOrd="8" destOrd="0" presId="urn:microsoft.com/office/officeart/2005/8/layout/hierarchy6"/>
    <dgm:cxn modelId="{43E88641-8B3F-457A-BB1C-3C9533744412}" type="presParOf" srcId="{70B59204-9256-47B5-9F2B-4C7ED32A882A}" destId="{544CAD48-2745-4C8A-A499-E6244DEB295A}" srcOrd="9" destOrd="0" presId="urn:microsoft.com/office/officeart/2005/8/layout/hierarchy6"/>
    <dgm:cxn modelId="{122FADD5-4E00-4550-9997-C48A383FECBA}" type="presParOf" srcId="{544CAD48-2745-4C8A-A499-E6244DEB295A}" destId="{6F1380FE-0D35-4A24-9CFF-DA42E05DE845}" srcOrd="0" destOrd="0" presId="urn:microsoft.com/office/officeart/2005/8/layout/hierarchy6"/>
    <dgm:cxn modelId="{D3CF20AA-3EFF-4842-906B-DE9C80F78C15}" type="presParOf" srcId="{544CAD48-2745-4C8A-A499-E6244DEB295A}" destId="{57D20680-CF41-48DE-814B-3B36C3323AEE}" srcOrd="1" destOrd="0" presId="urn:microsoft.com/office/officeart/2005/8/layout/hierarchy6"/>
    <dgm:cxn modelId="{81EB1432-96C0-49EF-93A0-EDB0A8CB2036}" type="presParOf" srcId="{57D20680-CF41-48DE-814B-3B36C3323AEE}" destId="{4A7CDA1A-8A52-46F1-86C5-49556DCA3226}" srcOrd="0" destOrd="0" presId="urn:microsoft.com/office/officeart/2005/8/layout/hierarchy6"/>
    <dgm:cxn modelId="{640D0BE1-7E2C-4440-8684-71BEDE1D0489}" type="presParOf" srcId="{57D20680-CF41-48DE-814B-3B36C3323AEE}" destId="{2FFE49EA-B02C-40D4-8212-17A07E7535B2}" srcOrd="1" destOrd="0" presId="urn:microsoft.com/office/officeart/2005/8/layout/hierarchy6"/>
    <dgm:cxn modelId="{E9FBAC0A-98F4-4097-8FCC-0AA70FFA05CE}" type="presParOf" srcId="{2FFE49EA-B02C-40D4-8212-17A07E7535B2}" destId="{737DA751-9770-4E3A-9FBB-7605E105E811}" srcOrd="0" destOrd="0" presId="urn:microsoft.com/office/officeart/2005/8/layout/hierarchy6"/>
    <dgm:cxn modelId="{1C0C5580-47B7-4EEF-BF30-F954C13BF48E}" type="presParOf" srcId="{2FFE49EA-B02C-40D4-8212-17A07E7535B2}" destId="{61B55BFD-6B3A-4A15-8437-CD20854F6516}" srcOrd="1" destOrd="0" presId="urn:microsoft.com/office/officeart/2005/8/layout/hierarchy6"/>
    <dgm:cxn modelId="{4C0212E2-EBD9-4D2C-B26C-73543E35E3C2}" type="presParOf" srcId="{70B59204-9256-47B5-9F2B-4C7ED32A882A}" destId="{4D3C25FF-1AE3-4258-9126-7D3F05B1B518}" srcOrd="10" destOrd="0" presId="urn:microsoft.com/office/officeart/2005/8/layout/hierarchy6"/>
    <dgm:cxn modelId="{E4857051-9082-448F-9CDF-84495DD56C2B}" type="presParOf" srcId="{70B59204-9256-47B5-9F2B-4C7ED32A882A}" destId="{58470794-7F30-49B7-95E3-A52894EE1197}" srcOrd="11" destOrd="0" presId="urn:microsoft.com/office/officeart/2005/8/layout/hierarchy6"/>
    <dgm:cxn modelId="{053D4468-1D6D-4A03-934A-B5B851C8DDF4}" type="presParOf" srcId="{58470794-7F30-49B7-95E3-A52894EE1197}" destId="{A13B901B-36D1-44CE-B432-3BF5D06DFDDF}" srcOrd="0" destOrd="0" presId="urn:microsoft.com/office/officeart/2005/8/layout/hierarchy6"/>
    <dgm:cxn modelId="{83331501-BAF9-4355-9B3D-C168E5E3F2CB}" type="presParOf" srcId="{58470794-7F30-49B7-95E3-A52894EE1197}" destId="{2DDC2070-7BF2-4A94-8629-AF60E67910D0}" srcOrd="1" destOrd="0" presId="urn:microsoft.com/office/officeart/2005/8/layout/hierarchy6"/>
    <dgm:cxn modelId="{C3F5B7F5-ACDE-41DE-8AD3-826CEC049121}" type="presParOf" srcId="{2DDC2070-7BF2-4A94-8629-AF60E67910D0}" destId="{EB5BBC64-10B6-494A-AC27-90EAE5F1C357}" srcOrd="0" destOrd="0" presId="urn:microsoft.com/office/officeart/2005/8/layout/hierarchy6"/>
    <dgm:cxn modelId="{79035715-6197-4432-87C8-DD8C5D69AA65}" type="presParOf" srcId="{2DDC2070-7BF2-4A94-8629-AF60E67910D0}" destId="{7124EAE8-9CF4-4B6E-9ED6-1829370A2774}" srcOrd="1" destOrd="0" presId="urn:microsoft.com/office/officeart/2005/8/layout/hierarchy6"/>
    <dgm:cxn modelId="{FDE840A1-15B2-4689-A5EC-B69B0514942D}" type="presParOf" srcId="{7124EAE8-9CF4-4B6E-9ED6-1829370A2774}" destId="{E332D6D1-C29F-4FFC-A0A1-8C412A4C15AD}" srcOrd="0" destOrd="0" presId="urn:microsoft.com/office/officeart/2005/8/layout/hierarchy6"/>
    <dgm:cxn modelId="{F1F42F3C-E1D2-48B0-9C13-49C4CA061142}" type="presParOf" srcId="{7124EAE8-9CF4-4B6E-9ED6-1829370A2774}" destId="{F05C5F87-F74E-4B08-B1E0-3B2EE9E50515}" srcOrd="1" destOrd="0" presId="urn:microsoft.com/office/officeart/2005/8/layout/hierarchy6"/>
    <dgm:cxn modelId="{40D430AC-C76B-416D-A95A-529CF7512879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F4A7-D471-4AFC-B2FE-D9BB172E1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39D980-97E5-4399-8565-F2575D952D7F}">
      <dgm:prSet phldrT="[文字]" custT="1"/>
      <dgm:spPr/>
      <dgm:t>
        <a:bodyPr/>
        <a:lstStyle/>
        <a:p>
          <a:r>
            <a:rPr lang="en-US" altLang="zh-TW" sz="14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lbp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F5EB0F-65B9-498D-B67F-575FA02B33D8}" type="parTrans" cxnId="{35444CF5-BEF6-45D0-9411-4AF9F862AC5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B825B7B-EC2D-4113-8448-699FFB770700}" type="sibTrans" cxnId="{35444CF5-BEF6-45D0-9411-4AF9F862AC5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1264A2E-49D8-4585-AF76-B9D25B2A2F58}">
      <dgm:prSet phldrT="[文字]" custT="1"/>
      <dgm:spPr/>
      <dgm:t>
        <a:bodyPr/>
        <a:lstStyle/>
        <a:p>
          <a:r>
            <a: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histogram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E829BF9-1C7B-4886-B2D5-E266E1A0149F}" type="parTrans" cxnId="{9BBF240A-4B30-4F9F-A61D-651CB7029FB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585976B-3487-4D72-965D-21CFC88C4FE0}" type="sibTrans" cxnId="{9BBF240A-4B30-4F9F-A61D-651CB7029FB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30A3235-4C3D-4239-B80B-E123D92F8455}">
      <dgm:prSet custT="1"/>
      <dgm:spPr/>
      <dgm:t>
        <a:bodyPr/>
        <a:lstStyle/>
        <a:p>
          <a:r>
            <a: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labeling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0CC81F-C843-4A40-BA00-30F11A90EB77}" type="parTrans" cxnId="{D685C13B-9512-4DCA-902E-24530A290EE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6BE3AEC-4010-4F00-9E89-6BD446F9AE95}" type="sibTrans" cxnId="{D685C13B-9512-4DCA-902E-24530A290EE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828F01B-73C5-4760-A7AB-E1B3C456521B}">
      <dgm:prSet custT="1"/>
      <dgm:spPr/>
      <dgm:t>
        <a:bodyPr/>
        <a:lstStyle/>
        <a:p>
          <a:r>
            <a: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Output</a:t>
          </a:r>
          <a:endParaRPr lang="en-US" altLang="zh-TW" sz="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37CFFD-D8D2-4B97-9748-7BD48980BE2B}" type="parTrans" cxnId="{84BDBDBF-F307-4908-A4C9-C131BF6A0D6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6707F15-0CB2-465E-84C3-C77B5F6FAD9D}" type="sibTrans" cxnId="{84BDBDBF-F307-4908-A4C9-C131BF6A0D68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1474EE-0D9F-4A7C-B4CE-BEDA4865ADC5}">
      <dgm:prSet custT="1"/>
      <dgm:spPr/>
      <dgm:t>
        <a:bodyPr/>
        <a:lstStyle/>
        <a:p>
          <a:r>
            <a:rPr lang="en-US" altLang="zh-TW" sz="14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create_dark_mask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6B3073-A114-4B06-816E-93E1BB71512C}" type="parTrans" cxnId="{34DA53FE-B17D-40A0-B76A-29C9FD3DEB5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53DBAFE-5C79-40C8-84E9-D9A57D1BAB53}" type="sibTrans" cxnId="{34DA53FE-B17D-40A0-B76A-29C9FD3DEB5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1A3FA1-861C-4A82-ABB5-12D47E54E7F7}">
      <dgm:prSet custT="1"/>
      <dgm:spPr/>
      <dgm:t>
        <a:bodyPr/>
        <a:lstStyle/>
        <a:p>
          <a:r>
            <a: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Input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9487C3A-C0D2-45CC-B016-9CF4336EEE6F}" type="parTrans" cxnId="{D9A1FD3C-5680-4D3D-BACB-B7E0877441C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4A8B7ED-46B1-4DA2-A84B-C76A0693BA9B}" type="sibTrans" cxnId="{D9A1FD3C-5680-4D3D-BACB-B7E0877441CD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FCE4DB-8166-42C4-B98C-0A465BA893FB}">
      <dgm:prSet custT="1"/>
      <dgm:spPr/>
      <dgm:t>
        <a:bodyPr/>
        <a:lstStyle/>
        <a:p>
          <a:r>
            <a:rPr lang="en-US" altLang="zh-TW" sz="14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gray_image</a:t>
          </a:r>
          <a:endParaRPr lang="zh-TW" altLang="en-US" sz="14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81E9DFE-BE5E-4D89-8144-A5E4381AEE29}" type="parTrans" cxnId="{508DCE83-95FF-4422-9AB5-002A3454F2C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D1D392E-E27D-4465-A05E-6C3AAF06A608}" type="sibTrans" cxnId="{508DCE83-95FF-4422-9AB5-002A3454F2C1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5F92F29-A3A0-46DE-9B2F-69FC90D7F4A3}" type="pres">
      <dgm:prSet presAssocID="{1EACF4A7-D471-4AFC-B2FE-D9BB172E1A48}" presName="Name0" presStyleCnt="0">
        <dgm:presLayoutVars>
          <dgm:dir/>
          <dgm:resizeHandles val="exact"/>
        </dgm:presLayoutVars>
      </dgm:prSet>
      <dgm:spPr/>
    </dgm:pt>
    <dgm:pt modelId="{876519D6-0DB0-40CE-B1B0-13F99E3B937A}" type="pres">
      <dgm:prSet presAssocID="{E81A3FA1-861C-4A82-ABB5-12D47E54E7F7}" presName="node" presStyleLbl="node1" presStyleIdx="0" presStyleCnt="7">
        <dgm:presLayoutVars>
          <dgm:bulletEnabled val="1"/>
        </dgm:presLayoutVars>
      </dgm:prSet>
      <dgm:spPr/>
    </dgm:pt>
    <dgm:pt modelId="{F43F9741-1DA5-48E9-8A62-8E101932F283}" type="pres">
      <dgm:prSet presAssocID="{B4A8B7ED-46B1-4DA2-A84B-C76A0693BA9B}" presName="sibTrans" presStyleLbl="sibTrans2D1" presStyleIdx="0" presStyleCnt="6"/>
      <dgm:spPr/>
    </dgm:pt>
    <dgm:pt modelId="{AC9D6C76-CE0D-4BBA-B7AD-DA000791AA1B}" type="pres">
      <dgm:prSet presAssocID="{B4A8B7ED-46B1-4DA2-A84B-C76A0693BA9B}" presName="connectorText" presStyleLbl="sibTrans2D1" presStyleIdx="0" presStyleCnt="6"/>
      <dgm:spPr/>
    </dgm:pt>
    <dgm:pt modelId="{0EFC4FCF-E47B-49D4-948A-CBE8DCC0A7F5}" type="pres">
      <dgm:prSet presAssocID="{75FCE4DB-8166-42C4-B98C-0A465BA893FB}" presName="node" presStyleLbl="node1" presStyleIdx="1" presStyleCnt="7">
        <dgm:presLayoutVars>
          <dgm:bulletEnabled val="1"/>
        </dgm:presLayoutVars>
      </dgm:prSet>
      <dgm:spPr/>
    </dgm:pt>
    <dgm:pt modelId="{C38E8A96-B8AC-462F-AFB1-01AA0216E492}" type="pres">
      <dgm:prSet presAssocID="{9D1D392E-E27D-4465-A05E-6C3AAF06A608}" presName="sibTrans" presStyleLbl="sibTrans2D1" presStyleIdx="1" presStyleCnt="6"/>
      <dgm:spPr/>
    </dgm:pt>
    <dgm:pt modelId="{1D7F5183-FA05-4F05-88CF-A99556A49E00}" type="pres">
      <dgm:prSet presAssocID="{9D1D392E-E27D-4465-A05E-6C3AAF06A608}" presName="connectorText" presStyleLbl="sibTrans2D1" presStyleIdx="1" presStyleCnt="6"/>
      <dgm:spPr/>
    </dgm:pt>
    <dgm:pt modelId="{AD51EB8C-CDF7-4218-B0C3-342EA40891F1}" type="pres">
      <dgm:prSet presAssocID="{A81474EE-0D9F-4A7C-B4CE-BEDA4865ADC5}" presName="node" presStyleLbl="node1" presStyleIdx="2" presStyleCnt="7">
        <dgm:presLayoutVars>
          <dgm:bulletEnabled val="1"/>
        </dgm:presLayoutVars>
      </dgm:prSet>
      <dgm:spPr/>
    </dgm:pt>
    <dgm:pt modelId="{89DE6DEA-E072-4B1C-9FD6-05C867B0FC1B}" type="pres">
      <dgm:prSet presAssocID="{253DBAFE-5C79-40C8-84E9-D9A57D1BAB53}" presName="sibTrans" presStyleLbl="sibTrans2D1" presStyleIdx="2" presStyleCnt="6"/>
      <dgm:spPr/>
    </dgm:pt>
    <dgm:pt modelId="{8DC6FE89-134A-42B1-9771-31920FEEDC4F}" type="pres">
      <dgm:prSet presAssocID="{253DBAFE-5C79-40C8-84E9-D9A57D1BAB53}" presName="connectorText" presStyleLbl="sibTrans2D1" presStyleIdx="2" presStyleCnt="6"/>
      <dgm:spPr/>
    </dgm:pt>
    <dgm:pt modelId="{A690246A-9F84-4CDF-85D4-B2C823624DBC}" type="pres">
      <dgm:prSet presAssocID="{7639D980-97E5-4399-8565-F2575D952D7F}" presName="node" presStyleLbl="node1" presStyleIdx="3" presStyleCnt="7">
        <dgm:presLayoutVars>
          <dgm:bulletEnabled val="1"/>
        </dgm:presLayoutVars>
      </dgm:prSet>
      <dgm:spPr/>
    </dgm:pt>
    <dgm:pt modelId="{AE8CCFC3-32D2-4F2D-BA0B-7271B65C2BB4}" type="pres">
      <dgm:prSet presAssocID="{1B825B7B-EC2D-4113-8448-699FFB770700}" presName="sibTrans" presStyleLbl="sibTrans2D1" presStyleIdx="3" presStyleCnt="6"/>
      <dgm:spPr/>
    </dgm:pt>
    <dgm:pt modelId="{9DB52044-B5A6-41F2-9C17-F1D770D801C1}" type="pres">
      <dgm:prSet presAssocID="{1B825B7B-EC2D-4113-8448-699FFB770700}" presName="connectorText" presStyleLbl="sibTrans2D1" presStyleIdx="3" presStyleCnt="6"/>
      <dgm:spPr/>
    </dgm:pt>
    <dgm:pt modelId="{8DF9C917-CBD0-4578-9AE8-5991E8CFCEB8}" type="pres">
      <dgm:prSet presAssocID="{E1264A2E-49D8-4585-AF76-B9D25B2A2F58}" presName="node" presStyleLbl="node1" presStyleIdx="4" presStyleCnt="7">
        <dgm:presLayoutVars>
          <dgm:bulletEnabled val="1"/>
        </dgm:presLayoutVars>
      </dgm:prSet>
      <dgm:spPr/>
    </dgm:pt>
    <dgm:pt modelId="{1AD800A9-E65E-410F-BB17-6FB22249F425}" type="pres">
      <dgm:prSet presAssocID="{3585976B-3487-4D72-965D-21CFC88C4FE0}" presName="sibTrans" presStyleLbl="sibTrans2D1" presStyleIdx="4" presStyleCnt="6"/>
      <dgm:spPr/>
    </dgm:pt>
    <dgm:pt modelId="{28FEA7FE-3CB8-4D7E-92F3-3F0BC413E17E}" type="pres">
      <dgm:prSet presAssocID="{3585976B-3487-4D72-965D-21CFC88C4FE0}" presName="connectorText" presStyleLbl="sibTrans2D1" presStyleIdx="4" presStyleCnt="6"/>
      <dgm:spPr/>
    </dgm:pt>
    <dgm:pt modelId="{432708A8-D346-40CF-8986-64478DC7722E}" type="pres">
      <dgm:prSet presAssocID="{430A3235-4C3D-4239-B80B-E123D92F8455}" presName="node" presStyleLbl="node1" presStyleIdx="5" presStyleCnt="7">
        <dgm:presLayoutVars>
          <dgm:bulletEnabled val="1"/>
        </dgm:presLayoutVars>
      </dgm:prSet>
      <dgm:spPr/>
    </dgm:pt>
    <dgm:pt modelId="{7D2D0D46-B600-46D2-B860-C322F1C36824}" type="pres">
      <dgm:prSet presAssocID="{96BE3AEC-4010-4F00-9E89-6BD446F9AE95}" presName="sibTrans" presStyleLbl="sibTrans2D1" presStyleIdx="5" presStyleCnt="6"/>
      <dgm:spPr/>
    </dgm:pt>
    <dgm:pt modelId="{F25EDAA1-4E81-4CB1-A8E6-3A08FB791329}" type="pres">
      <dgm:prSet presAssocID="{96BE3AEC-4010-4F00-9E89-6BD446F9AE95}" presName="connectorText" presStyleLbl="sibTrans2D1" presStyleIdx="5" presStyleCnt="6"/>
      <dgm:spPr/>
    </dgm:pt>
    <dgm:pt modelId="{3F0AE932-F8FA-4A03-9232-383FBE80FFEC}" type="pres">
      <dgm:prSet presAssocID="{8828F01B-73C5-4760-A7AB-E1B3C456521B}" presName="node" presStyleLbl="node1" presStyleIdx="6" presStyleCnt="7">
        <dgm:presLayoutVars>
          <dgm:bulletEnabled val="1"/>
        </dgm:presLayoutVars>
      </dgm:prSet>
      <dgm:spPr/>
    </dgm:pt>
  </dgm:ptLst>
  <dgm:cxnLst>
    <dgm:cxn modelId="{4CF7E509-7558-4A10-AAB5-1A62D1DB9838}" type="presOf" srcId="{9D1D392E-E27D-4465-A05E-6C3AAF06A608}" destId="{C38E8A96-B8AC-462F-AFB1-01AA0216E492}" srcOrd="0" destOrd="0" presId="urn:microsoft.com/office/officeart/2005/8/layout/process1"/>
    <dgm:cxn modelId="{9BBF240A-4B30-4F9F-A61D-651CB7029FB9}" srcId="{1EACF4A7-D471-4AFC-B2FE-D9BB172E1A48}" destId="{E1264A2E-49D8-4585-AF76-B9D25B2A2F58}" srcOrd="4" destOrd="0" parTransId="{AE829BF9-1C7B-4886-B2D5-E266E1A0149F}" sibTransId="{3585976B-3487-4D72-965D-21CFC88C4FE0}"/>
    <dgm:cxn modelId="{E3065F0B-1951-482B-9383-77C8802AEE08}" type="presOf" srcId="{E81A3FA1-861C-4A82-ABB5-12D47E54E7F7}" destId="{876519D6-0DB0-40CE-B1B0-13F99E3B937A}" srcOrd="0" destOrd="0" presId="urn:microsoft.com/office/officeart/2005/8/layout/process1"/>
    <dgm:cxn modelId="{D84CC60F-2FFF-4DF1-A52B-9B78D6C89B5F}" type="presOf" srcId="{96BE3AEC-4010-4F00-9E89-6BD446F9AE95}" destId="{7D2D0D46-B600-46D2-B860-C322F1C36824}" srcOrd="0" destOrd="0" presId="urn:microsoft.com/office/officeart/2005/8/layout/process1"/>
    <dgm:cxn modelId="{FA89EF11-7EA6-4D78-9E8A-ED0FCCE41A00}" type="presOf" srcId="{1B825B7B-EC2D-4113-8448-699FFB770700}" destId="{AE8CCFC3-32D2-4F2D-BA0B-7271B65C2BB4}" srcOrd="0" destOrd="0" presId="urn:microsoft.com/office/officeart/2005/8/layout/process1"/>
    <dgm:cxn modelId="{1DE0AE18-EE74-4844-802D-DA9E7BC7E55D}" type="presOf" srcId="{A81474EE-0D9F-4A7C-B4CE-BEDA4865ADC5}" destId="{AD51EB8C-CDF7-4218-B0C3-342EA40891F1}" srcOrd="0" destOrd="0" presId="urn:microsoft.com/office/officeart/2005/8/layout/process1"/>
    <dgm:cxn modelId="{76A17F2D-6DC2-430E-980C-48F7D7916B39}" type="presOf" srcId="{3585976B-3487-4D72-965D-21CFC88C4FE0}" destId="{1AD800A9-E65E-410F-BB17-6FB22249F425}" srcOrd="0" destOrd="0" presId="urn:microsoft.com/office/officeart/2005/8/layout/process1"/>
    <dgm:cxn modelId="{379A8A3B-EFB0-4CC8-8B63-BEDF370ACE8D}" type="presOf" srcId="{E1264A2E-49D8-4585-AF76-B9D25B2A2F58}" destId="{8DF9C917-CBD0-4578-9AE8-5991E8CFCEB8}" srcOrd="0" destOrd="0" presId="urn:microsoft.com/office/officeart/2005/8/layout/process1"/>
    <dgm:cxn modelId="{D685C13B-9512-4DCA-902E-24530A290EE5}" srcId="{1EACF4A7-D471-4AFC-B2FE-D9BB172E1A48}" destId="{430A3235-4C3D-4239-B80B-E123D92F8455}" srcOrd="5" destOrd="0" parTransId="{0F0CC81F-C843-4A40-BA00-30F11A90EB77}" sibTransId="{96BE3AEC-4010-4F00-9E89-6BD446F9AE95}"/>
    <dgm:cxn modelId="{D9A1FD3C-5680-4D3D-BACB-B7E0877441CD}" srcId="{1EACF4A7-D471-4AFC-B2FE-D9BB172E1A48}" destId="{E81A3FA1-861C-4A82-ABB5-12D47E54E7F7}" srcOrd="0" destOrd="0" parTransId="{89487C3A-C0D2-45CC-B016-9CF4336EEE6F}" sibTransId="{B4A8B7ED-46B1-4DA2-A84B-C76A0693BA9B}"/>
    <dgm:cxn modelId="{707ED56E-4D74-437D-A1D1-903580435D87}" type="presOf" srcId="{8828F01B-73C5-4760-A7AB-E1B3C456521B}" destId="{3F0AE932-F8FA-4A03-9232-383FBE80FFEC}" srcOrd="0" destOrd="0" presId="urn:microsoft.com/office/officeart/2005/8/layout/process1"/>
    <dgm:cxn modelId="{7E219175-53DD-4C55-9E0E-27243C1664C7}" type="presOf" srcId="{1EACF4A7-D471-4AFC-B2FE-D9BB172E1A48}" destId="{45F92F29-A3A0-46DE-9B2F-69FC90D7F4A3}" srcOrd="0" destOrd="0" presId="urn:microsoft.com/office/officeart/2005/8/layout/process1"/>
    <dgm:cxn modelId="{D4324D77-CE7C-4483-8813-BA3068F84BED}" type="presOf" srcId="{B4A8B7ED-46B1-4DA2-A84B-C76A0693BA9B}" destId="{AC9D6C76-CE0D-4BBA-B7AD-DA000791AA1B}" srcOrd="1" destOrd="0" presId="urn:microsoft.com/office/officeart/2005/8/layout/process1"/>
    <dgm:cxn modelId="{F470A35A-94A9-4EA6-B063-15F0CC4C9E1B}" type="presOf" srcId="{96BE3AEC-4010-4F00-9E89-6BD446F9AE95}" destId="{F25EDAA1-4E81-4CB1-A8E6-3A08FB791329}" srcOrd="1" destOrd="0" presId="urn:microsoft.com/office/officeart/2005/8/layout/process1"/>
    <dgm:cxn modelId="{BC5FED5A-B607-4A70-A2E8-E40C51B40761}" type="presOf" srcId="{75FCE4DB-8166-42C4-B98C-0A465BA893FB}" destId="{0EFC4FCF-E47B-49D4-948A-CBE8DCC0A7F5}" srcOrd="0" destOrd="0" presId="urn:microsoft.com/office/officeart/2005/8/layout/process1"/>
    <dgm:cxn modelId="{508DCE83-95FF-4422-9AB5-002A3454F2C1}" srcId="{1EACF4A7-D471-4AFC-B2FE-D9BB172E1A48}" destId="{75FCE4DB-8166-42C4-B98C-0A465BA893FB}" srcOrd="1" destOrd="0" parTransId="{881E9DFE-BE5E-4D89-8144-A5E4381AEE29}" sibTransId="{9D1D392E-E27D-4465-A05E-6C3AAF06A608}"/>
    <dgm:cxn modelId="{D878288E-2F67-4193-A046-012B2C799EF0}" type="presOf" srcId="{253DBAFE-5C79-40C8-84E9-D9A57D1BAB53}" destId="{8DC6FE89-134A-42B1-9771-31920FEEDC4F}" srcOrd="1" destOrd="0" presId="urn:microsoft.com/office/officeart/2005/8/layout/process1"/>
    <dgm:cxn modelId="{F450D190-7C81-449D-A6FC-C4AFFCF1187B}" type="presOf" srcId="{7639D980-97E5-4399-8565-F2575D952D7F}" destId="{A690246A-9F84-4CDF-85D4-B2C823624DBC}" srcOrd="0" destOrd="0" presId="urn:microsoft.com/office/officeart/2005/8/layout/process1"/>
    <dgm:cxn modelId="{D867A39E-17D3-4F6E-B3B7-656539985A38}" type="presOf" srcId="{430A3235-4C3D-4239-B80B-E123D92F8455}" destId="{432708A8-D346-40CF-8986-64478DC7722E}" srcOrd="0" destOrd="0" presId="urn:microsoft.com/office/officeart/2005/8/layout/process1"/>
    <dgm:cxn modelId="{DC143DAC-51B9-4837-9C64-989DFE0DA464}" type="presOf" srcId="{3585976B-3487-4D72-965D-21CFC88C4FE0}" destId="{28FEA7FE-3CB8-4D7E-92F3-3F0BC413E17E}" srcOrd="1" destOrd="0" presId="urn:microsoft.com/office/officeart/2005/8/layout/process1"/>
    <dgm:cxn modelId="{787D35B3-407A-4F2B-A973-27D13F80AF0F}" type="presOf" srcId="{253DBAFE-5C79-40C8-84E9-D9A57D1BAB53}" destId="{89DE6DEA-E072-4B1C-9FD6-05C867B0FC1B}" srcOrd="0" destOrd="0" presId="urn:microsoft.com/office/officeart/2005/8/layout/process1"/>
    <dgm:cxn modelId="{84BDBDBF-F307-4908-A4C9-C131BF6A0D68}" srcId="{1EACF4A7-D471-4AFC-B2FE-D9BB172E1A48}" destId="{8828F01B-73C5-4760-A7AB-E1B3C456521B}" srcOrd="6" destOrd="0" parTransId="{5B37CFFD-D8D2-4B97-9748-7BD48980BE2B}" sibTransId="{56707F15-0CB2-465E-84C3-C77B5F6FAD9D}"/>
    <dgm:cxn modelId="{A8B4D1D2-0CD4-40A5-9309-5850349C606F}" type="presOf" srcId="{9D1D392E-E27D-4465-A05E-6C3AAF06A608}" destId="{1D7F5183-FA05-4F05-88CF-A99556A49E00}" srcOrd="1" destOrd="0" presId="urn:microsoft.com/office/officeart/2005/8/layout/process1"/>
    <dgm:cxn modelId="{B9754FE0-C37C-4551-8D5D-83A8788B2E58}" type="presOf" srcId="{1B825B7B-EC2D-4113-8448-699FFB770700}" destId="{9DB52044-B5A6-41F2-9C17-F1D770D801C1}" srcOrd="1" destOrd="0" presId="urn:microsoft.com/office/officeart/2005/8/layout/process1"/>
    <dgm:cxn modelId="{976C1DE1-70BE-4F35-91C0-9690A582CC7B}" type="presOf" srcId="{B4A8B7ED-46B1-4DA2-A84B-C76A0693BA9B}" destId="{F43F9741-1DA5-48E9-8A62-8E101932F283}" srcOrd="0" destOrd="0" presId="urn:microsoft.com/office/officeart/2005/8/layout/process1"/>
    <dgm:cxn modelId="{35444CF5-BEF6-45D0-9411-4AF9F862AC51}" srcId="{1EACF4A7-D471-4AFC-B2FE-D9BB172E1A48}" destId="{7639D980-97E5-4399-8565-F2575D952D7F}" srcOrd="3" destOrd="0" parTransId="{12F5EB0F-65B9-498D-B67F-575FA02B33D8}" sibTransId="{1B825B7B-EC2D-4113-8448-699FFB770700}"/>
    <dgm:cxn modelId="{34DA53FE-B17D-40A0-B76A-29C9FD3DEB59}" srcId="{1EACF4A7-D471-4AFC-B2FE-D9BB172E1A48}" destId="{A81474EE-0D9F-4A7C-B4CE-BEDA4865ADC5}" srcOrd="2" destOrd="0" parTransId="{416B3073-A114-4B06-816E-93E1BB71512C}" sibTransId="{253DBAFE-5C79-40C8-84E9-D9A57D1BAB53}"/>
    <dgm:cxn modelId="{180227FD-2F6A-4302-84FA-53E890F0BBE9}" type="presParOf" srcId="{45F92F29-A3A0-46DE-9B2F-69FC90D7F4A3}" destId="{876519D6-0DB0-40CE-B1B0-13F99E3B937A}" srcOrd="0" destOrd="0" presId="urn:microsoft.com/office/officeart/2005/8/layout/process1"/>
    <dgm:cxn modelId="{C3203C32-CE86-4193-AD16-97F3922A453F}" type="presParOf" srcId="{45F92F29-A3A0-46DE-9B2F-69FC90D7F4A3}" destId="{F43F9741-1DA5-48E9-8A62-8E101932F283}" srcOrd="1" destOrd="0" presId="urn:microsoft.com/office/officeart/2005/8/layout/process1"/>
    <dgm:cxn modelId="{3D350D43-D579-4E10-A7F7-38C4604F8273}" type="presParOf" srcId="{F43F9741-1DA5-48E9-8A62-8E101932F283}" destId="{AC9D6C76-CE0D-4BBA-B7AD-DA000791AA1B}" srcOrd="0" destOrd="0" presId="urn:microsoft.com/office/officeart/2005/8/layout/process1"/>
    <dgm:cxn modelId="{841BF820-298C-4EB4-B770-0F41DE83D6F6}" type="presParOf" srcId="{45F92F29-A3A0-46DE-9B2F-69FC90D7F4A3}" destId="{0EFC4FCF-E47B-49D4-948A-CBE8DCC0A7F5}" srcOrd="2" destOrd="0" presId="urn:microsoft.com/office/officeart/2005/8/layout/process1"/>
    <dgm:cxn modelId="{BD92B22C-8362-4BB9-87DC-37E954A6306F}" type="presParOf" srcId="{45F92F29-A3A0-46DE-9B2F-69FC90D7F4A3}" destId="{C38E8A96-B8AC-462F-AFB1-01AA0216E492}" srcOrd="3" destOrd="0" presId="urn:microsoft.com/office/officeart/2005/8/layout/process1"/>
    <dgm:cxn modelId="{D378DD97-7633-4066-8F92-0F24C31413DC}" type="presParOf" srcId="{C38E8A96-B8AC-462F-AFB1-01AA0216E492}" destId="{1D7F5183-FA05-4F05-88CF-A99556A49E00}" srcOrd="0" destOrd="0" presId="urn:microsoft.com/office/officeart/2005/8/layout/process1"/>
    <dgm:cxn modelId="{27A64069-D222-49D5-AE9B-6ED2449704CE}" type="presParOf" srcId="{45F92F29-A3A0-46DE-9B2F-69FC90D7F4A3}" destId="{AD51EB8C-CDF7-4218-B0C3-342EA40891F1}" srcOrd="4" destOrd="0" presId="urn:microsoft.com/office/officeart/2005/8/layout/process1"/>
    <dgm:cxn modelId="{27F0C52D-DD43-4533-A5FA-BC868CAF2F0F}" type="presParOf" srcId="{45F92F29-A3A0-46DE-9B2F-69FC90D7F4A3}" destId="{89DE6DEA-E072-4B1C-9FD6-05C867B0FC1B}" srcOrd="5" destOrd="0" presId="urn:microsoft.com/office/officeart/2005/8/layout/process1"/>
    <dgm:cxn modelId="{6976A13E-A172-46E5-845D-4AF5D188BE94}" type="presParOf" srcId="{89DE6DEA-E072-4B1C-9FD6-05C867B0FC1B}" destId="{8DC6FE89-134A-42B1-9771-31920FEEDC4F}" srcOrd="0" destOrd="0" presId="urn:microsoft.com/office/officeart/2005/8/layout/process1"/>
    <dgm:cxn modelId="{DF28937D-DE49-40D7-86C3-2EDC1546D422}" type="presParOf" srcId="{45F92F29-A3A0-46DE-9B2F-69FC90D7F4A3}" destId="{A690246A-9F84-4CDF-85D4-B2C823624DBC}" srcOrd="6" destOrd="0" presId="urn:microsoft.com/office/officeart/2005/8/layout/process1"/>
    <dgm:cxn modelId="{B6673F71-5EA7-4C45-B517-2BB6C5CB5BEF}" type="presParOf" srcId="{45F92F29-A3A0-46DE-9B2F-69FC90D7F4A3}" destId="{AE8CCFC3-32D2-4F2D-BA0B-7271B65C2BB4}" srcOrd="7" destOrd="0" presId="urn:microsoft.com/office/officeart/2005/8/layout/process1"/>
    <dgm:cxn modelId="{701D8C64-7D70-4F1F-A52E-28F4E58DF5BE}" type="presParOf" srcId="{AE8CCFC3-32D2-4F2D-BA0B-7271B65C2BB4}" destId="{9DB52044-B5A6-41F2-9C17-F1D770D801C1}" srcOrd="0" destOrd="0" presId="urn:microsoft.com/office/officeart/2005/8/layout/process1"/>
    <dgm:cxn modelId="{3390FBAE-730B-4943-BD86-1646C829FAF0}" type="presParOf" srcId="{45F92F29-A3A0-46DE-9B2F-69FC90D7F4A3}" destId="{8DF9C917-CBD0-4578-9AE8-5991E8CFCEB8}" srcOrd="8" destOrd="0" presId="urn:microsoft.com/office/officeart/2005/8/layout/process1"/>
    <dgm:cxn modelId="{DE1229D8-D180-4023-86CD-36A7D78E0B6A}" type="presParOf" srcId="{45F92F29-A3A0-46DE-9B2F-69FC90D7F4A3}" destId="{1AD800A9-E65E-410F-BB17-6FB22249F425}" srcOrd="9" destOrd="0" presId="urn:microsoft.com/office/officeart/2005/8/layout/process1"/>
    <dgm:cxn modelId="{6774299E-5AFA-4D1A-A6E3-5DA5177F422D}" type="presParOf" srcId="{1AD800A9-E65E-410F-BB17-6FB22249F425}" destId="{28FEA7FE-3CB8-4D7E-92F3-3F0BC413E17E}" srcOrd="0" destOrd="0" presId="urn:microsoft.com/office/officeart/2005/8/layout/process1"/>
    <dgm:cxn modelId="{19C4F72E-2DAD-447E-86AD-14C12F74F608}" type="presParOf" srcId="{45F92F29-A3A0-46DE-9B2F-69FC90D7F4A3}" destId="{432708A8-D346-40CF-8986-64478DC7722E}" srcOrd="10" destOrd="0" presId="urn:microsoft.com/office/officeart/2005/8/layout/process1"/>
    <dgm:cxn modelId="{0794E1AF-4C0C-473E-A3DB-6B00C41004A4}" type="presParOf" srcId="{45F92F29-A3A0-46DE-9B2F-69FC90D7F4A3}" destId="{7D2D0D46-B600-46D2-B860-C322F1C36824}" srcOrd="11" destOrd="0" presId="urn:microsoft.com/office/officeart/2005/8/layout/process1"/>
    <dgm:cxn modelId="{ECBF1C4F-78A6-4F6F-98BD-A7407005796C}" type="presParOf" srcId="{7D2D0D46-B600-46D2-B860-C322F1C36824}" destId="{F25EDAA1-4E81-4CB1-A8E6-3A08FB791329}" srcOrd="0" destOrd="0" presId="urn:microsoft.com/office/officeart/2005/8/layout/process1"/>
    <dgm:cxn modelId="{A1479D88-A972-4965-AA32-254A83E7337F}" type="presParOf" srcId="{45F92F29-A3A0-46DE-9B2F-69FC90D7F4A3}" destId="{3F0AE932-F8FA-4A03-9232-383FBE80FFE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857033" y="0"/>
          <a:ext cx="1320940" cy="880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馬路分割</a:t>
          </a:r>
        </a:p>
      </dsp:txBody>
      <dsp:txXfrm>
        <a:off x="4882826" y="25793"/>
        <a:ext cx="1269354" cy="829040"/>
      </dsp:txXfrm>
    </dsp:sp>
    <dsp:sp modelId="{ABFC1C3A-8203-4835-8468-D6B994E0A844}">
      <dsp:nvSpPr>
        <dsp:cNvPr id="0" name=""/>
        <dsp:cNvSpPr/>
      </dsp:nvSpPr>
      <dsp:spPr>
        <a:xfrm>
          <a:off x="1524762" y="880626"/>
          <a:ext cx="3992740" cy="352250"/>
        </a:xfrm>
        <a:custGeom>
          <a:avLst/>
          <a:gdLst/>
          <a:ahLst/>
          <a:cxnLst/>
          <a:rect l="0" t="0" r="0" b="0"/>
          <a:pathLst>
            <a:path>
              <a:moveTo>
                <a:pt x="3992740" y="0"/>
              </a:moveTo>
              <a:lnTo>
                <a:pt x="3992740" y="176125"/>
              </a:lnTo>
              <a:lnTo>
                <a:pt x="0" y="176125"/>
              </a:lnTo>
              <a:lnTo>
                <a:pt x="0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864292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890085" y="1258670"/>
        <a:ext cx="1269354" cy="829040"/>
      </dsp:txXfrm>
    </dsp:sp>
    <dsp:sp modelId="{82A13A71-1A60-468A-8D42-AE4EA3F4ABF9}">
      <dsp:nvSpPr>
        <dsp:cNvPr id="0" name=""/>
        <dsp:cNvSpPr/>
      </dsp:nvSpPr>
      <dsp:spPr>
        <a:xfrm>
          <a:off x="666151" y="2113504"/>
          <a:ext cx="858611" cy="352250"/>
        </a:xfrm>
        <a:custGeom>
          <a:avLst/>
          <a:gdLst/>
          <a:ahLst/>
          <a:cxnLst/>
          <a:rect l="0" t="0" r="0" b="0"/>
          <a:pathLst>
            <a:path>
              <a:moveTo>
                <a:pt x="858611" y="0"/>
              </a:moveTo>
              <a:lnTo>
                <a:pt x="858611" y="176125"/>
              </a:lnTo>
              <a:lnTo>
                <a:pt x="0" y="176125"/>
              </a:lnTo>
              <a:lnTo>
                <a:pt x="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5681" y="2465755"/>
          <a:ext cx="1320940" cy="880626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N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474" y="2491548"/>
        <a:ext cx="1269354" cy="829040"/>
      </dsp:txXfrm>
    </dsp:sp>
    <dsp:sp modelId="{F4E79130-6045-47E8-ADE4-43A2E31B9530}">
      <dsp:nvSpPr>
        <dsp:cNvPr id="0" name=""/>
        <dsp:cNvSpPr/>
      </dsp:nvSpPr>
      <dsp:spPr>
        <a:xfrm>
          <a:off x="1524762" y="2113504"/>
          <a:ext cx="858611" cy="35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25"/>
              </a:lnTo>
              <a:lnTo>
                <a:pt x="858611" y="176125"/>
              </a:lnTo>
              <a:lnTo>
                <a:pt x="858611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1722903" y="2465755"/>
          <a:ext cx="1320940" cy="880626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Sobel </a:t>
          </a:r>
          <a:r>
            <a:rPr lang="en-US" altLang="zh-TW" sz="16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kernal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748696" y="2491548"/>
        <a:ext cx="1269354" cy="829040"/>
      </dsp:txXfrm>
    </dsp:sp>
    <dsp:sp modelId="{336137A6-CCBA-47F1-9A56-844D8167B7FE}">
      <dsp:nvSpPr>
        <dsp:cNvPr id="0" name=""/>
        <dsp:cNvSpPr/>
      </dsp:nvSpPr>
      <dsp:spPr>
        <a:xfrm>
          <a:off x="4100596" y="880626"/>
          <a:ext cx="1416906" cy="352250"/>
        </a:xfrm>
        <a:custGeom>
          <a:avLst/>
          <a:gdLst/>
          <a:ahLst/>
          <a:cxnLst/>
          <a:rect l="0" t="0" r="0" b="0"/>
          <a:pathLst>
            <a:path>
              <a:moveTo>
                <a:pt x="1416906" y="0"/>
              </a:moveTo>
              <a:lnTo>
                <a:pt x="1416906" y="176125"/>
              </a:lnTo>
              <a:lnTo>
                <a:pt x="0" y="176125"/>
              </a:lnTo>
              <a:lnTo>
                <a:pt x="0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193FD-80D5-44BC-A217-5C9801F8FAEE}">
      <dsp:nvSpPr>
        <dsp:cNvPr id="0" name=""/>
        <dsp:cNvSpPr/>
      </dsp:nvSpPr>
      <dsp:spPr>
        <a:xfrm>
          <a:off x="3440126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灰階轉換</a:t>
          </a:r>
        </a:p>
      </dsp:txBody>
      <dsp:txXfrm>
        <a:off x="3465919" y="1258670"/>
        <a:ext cx="1269354" cy="829040"/>
      </dsp:txXfrm>
    </dsp:sp>
    <dsp:sp modelId="{CED8A0C8-BA5F-4A9E-8C1E-56CEFED52DF4}">
      <dsp:nvSpPr>
        <dsp:cNvPr id="0" name=""/>
        <dsp:cNvSpPr/>
      </dsp:nvSpPr>
      <dsp:spPr>
        <a:xfrm>
          <a:off x="4054876" y="2113504"/>
          <a:ext cx="91440" cy="352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440126" y="2465755"/>
          <a:ext cx="1320940" cy="880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gray_image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465919" y="2491548"/>
        <a:ext cx="1269354" cy="829040"/>
      </dsp:txXfrm>
    </dsp:sp>
    <dsp:sp modelId="{B0C8C50B-F950-41F6-B0AC-F5FEB837A5FF}">
      <dsp:nvSpPr>
        <dsp:cNvPr id="0" name=""/>
        <dsp:cNvSpPr/>
      </dsp:nvSpPr>
      <dsp:spPr>
        <a:xfrm>
          <a:off x="5517503" y="880626"/>
          <a:ext cx="300315" cy="35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25"/>
              </a:lnTo>
              <a:lnTo>
                <a:pt x="300315" y="176125"/>
              </a:lnTo>
              <a:lnTo>
                <a:pt x="300315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5157348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二值化黑色遮罩</a:t>
          </a:r>
        </a:p>
      </dsp:txBody>
      <dsp:txXfrm>
        <a:off x="5183141" y="1258670"/>
        <a:ext cx="1269354" cy="829040"/>
      </dsp:txXfrm>
    </dsp:sp>
    <dsp:sp modelId="{B4E5568D-F25C-487E-A2CA-B0C863EC3971}">
      <dsp:nvSpPr>
        <dsp:cNvPr id="0" name=""/>
        <dsp:cNvSpPr/>
      </dsp:nvSpPr>
      <dsp:spPr>
        <a:xfrm>
          <a:off x="5772098" y="2113504"/>
          <a:ext cx="91440" cy="352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D9EE2-F568-492B-9EAE-1F6B988D9BA7}">
      <dsp:nvSpPr>
        <dsp:cNvPr id="0" name=""/>
        <dsp:cNvSpPr/>
      </dsp:nvSpPr>
      <dsp:spPr>
        <a:xfrm>
          <a:off x="5157348" y="2465755"/>
          <a:ext cx="1320940" cy="880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create_dark_mask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183141" y="2491548"/>
        <a:ext cx="1269354" cy="829040"/>
      </dsp:txXfrm>
    </dsp:sp>
    <dsp:sp modelId="{E0DB2035-CED1-4DCA-BE06-3FD7C250D14F}">
      <dsp:nvSpPr>
        <dsp:cNvPr id="0" name=""/>
        <dsp:cNvSpPr/>
      </dsp:nvSpPr>
      <dsp:spPr>
        <a:xfrm>
          <a:off x="5517503" y="880626"/>
          <a:ext cx="2017538" cy="35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25"/>
              </a:lnTo>
              <a:lnTo>
                <a:pt x="2017538" y="176125"/>
              </a:lnTo>
              <a:lnTo>
                <a:pt x="2017538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CCED3-6A37-4966-874A-7239F143E7A5}">
      <dsp:nvSpPr>
        <dsp:cNvPr id="0" name=""/>
        <dsp:cNvSpPr/>
      </dsp:nvSpPr>
      <dsp:spPr>
        <a:xfrm>
          <a:off x="6874571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特徵擷取</a:t>
          </a:r>
        </a:p>
      </dsp:txBody>
      <dsp:txXfrm>
        <a:off x="6900364" y="1258670"/>
        <a:ext cx="1269354" cy="829040"/>
      </dsp:txXfrm>
    </dsp:sp>
    <dsp:sp modelId="{A1DBAA24-5844-4AEB-B0C9-A230E5714583}">
      <dsp:nvSpPr>
        <dsp:cNvPr id="0" name=""/>
        <dsp:cNvSpPr/>
      </dsp:nvSpPr>
      <dsp:spPr>
        <a:xfrm>
          <a:off x="7489321" y="2113504"/>
          <a:ext cx="91440" cy="352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6874571" y="2465755"/>
          <a:ext cx="1320940" cy="880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lbp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900364" y="2491548"/>
        <a:ext cx="1269354" cy="829040"/>
      </dsp:txXfrm>
    </dsp:sp>
    <dsp:sp modelId="{C0F25F36-1810-4F7F-88D3-1172AB533806}">
      <dsp:nvSpPr>
        <dsp:cNvPr id="0" name=""/>
        <dsp:cNvSpPr/>
      </dsp:nvSpPr>
      <dsp:spPr>
        <a:xfrm>
          <a:off x="5517503" y="880626"/>
          <a:ext cx="3734760" cy="35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25"/>
              </a:lnTo>
              <a:lnTo>
                <a:pt x="3734760" y="176125"/>
              </a:lnTo>
              <a:lnTo>
                <a:pt x="3734760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380FE-0D35-4A24-9CFF-DA42E05DE845}">
      <dsp:nvSpPr>
        <dsp:cNvPr id="0" name=""/>
        <dsp:cNvSpPr/>
      </dsp:nvSpPr>
      <dsp:spPr>
        <a:xfrm>
          <a:off x="8591793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直方圖</a:t>
          </a:r>
        </a:p>
      </dsp:txBody>
      <dsp:txXfrm>
        <a:off x="8617586" y="1258670"/>
        <a:ext cx="1269354" cy="829040"/>
      </dsp:txXfrm>
    </dsp:sp>
    <dsp:sp modelId="{4A7CDA1A-8A52-46F1-86C5-49556DCA3226}">
      <dsp:nvSpPr>
        <dsp:cNvPr id="0" name=""/>
        <dsp:cNvSpPr/>
      </dsp:nvSpPr>
      <dsp:spPr>
        <a:xfrm>
          <a:off x="9206543" y="2113504"/>
          <a:ext cx="91440" cy="352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A751-9770-4E3A-9FBB-7605E105E811}">
      <dsp:nvSpPr>
        <dsp:cNvPr id="0" name=""/>
        <dsp:cNvSpPr/>
      </dsp:nvSpPr>
      <dsp:spPr>
        <a:xfrm>
          <a:off x="8591793" y="2465755"/>
          <a:ext cx="1320940" cy="880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histogram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617586" y="2491548"/>
        <a:ext cx="1269354" cy="829040"/>
      </dsp:txXfrm>
    </dsp:sp>
    <dsp:sp modelId="{4D3C25FF-1AE3-4258-9126-7D3F05B1B518}">
      <dsp:nvSpPr>
        <dsp:cNvPr id="0" name=""/>
        <dsp:cNvSpPr/>
      </dsp:nvSpPr>
      <dsp:spPr>
        <a:xfrm>
          <a:off x="5517503" y="880626"/>
          <a:ext cx="5451983" cy="35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25"/>
              </a:lnTo>
              <a:lnTo>
                <a:pt x="5451983" y="176125"/>
              </a:lnTo>
              <a:lnTo>
                <a:pt x="5451983" y="3522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10309016" y="1232877"/>
          <a:ext cx="1320940" cy="880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Search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334809" y="1258670"/>
        <a:ext cx="1269354" cy="829040"/>
      </dsp:txXfrm>
    </dsp:sp>
    <dsp:sp modelId="{EB5BBC64-10B6-494A-AC27-90EAE5F1C357}">
      <dsp:nvSpPr>
        <dsp:cNvPr id="0" name=""/>
        <dsp:cNvSpPr/>
      </dsp:nvSpPr>
      <dsp:spPr>
        <a:xfrm>
          <a:off x="10923766" y="2113504"/>
          <a:ext cx="91440" cy="352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2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10309016" y="2465755"/>
          <a:ext cx="1320940" cy="880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labeling</a:t>
          </a:r>
          <a:endParaRPr lang="zh-TW" altLang="en-US" sz="1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334809" y="2491548"/>
        <a:ext cx="1269354" cy="82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519D6-0DB0-40CE-B1B0-13F99E3B937A}">
      <dsp:nvSpPr>
        <dsp:cNvPr id="0" name=""/>
        <dsp:cNvSpPr/>
      </dsp:nvSpPr>
      <dsp:spPr>
        <a:xfrm>
          <a:off x="8380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Input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730" y="1520805"/>
        <a:ext cx="1117280" cy="654088"/>
      </dsp:txXfrm>
    </dsp:sp>
    <dsp:sp modelId="{F43F9741-1DA5-48E9-8A62-8E101932F283}">
      <dsp:nvSpPr>
        <dsp:cNvPr id="0" name=""/>
        <dsp:cNvSpPr/>
      </dsp:nvSpPr>
      <dsp:spPr>
        <a:xfrm>
          <a:off x="1282159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1282159" y="1761696"/>
        <a:ext cx="171844" cy="172307"/>
      </dsp:txXfrm>
    </dsp:sp>
    <dsp:sp modelId="{0EFC4FCF-E47B-49D4-948A-CBE8DCC0A7F5}">
      <dsp:nvSpPr>
        <dsp:cNvPr id="0" name=""/>
        <dsp:cNvSpPr/>
      </dsp:nvSpPr>
      <dsp:spPr>
        <a:xfrm>
          <a:off x="1629553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gray_image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49903" y="1520805"/>
        <a:ext cx="1117280" cy="654088"/>
      </dsp:txXfrm>
    </dsp:sp>
    <dsp:sp modelId="{C38E8A96-B8AC-462F-AFB1-01AA0216E492}">
      <dsp:nvSpPr>
        <dsp:cNvPr id="0" name=""/>
        <dsp:cNvSpPr/>
      </dsp:nvSpPr>
      <dsp:spPr>
        <a:xfrm>
          <a:off x="2903332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2903332" y="1761696"/>
        <a:ext cx="171844" cy="172307"/>
      </dsp:txXfrm>
    </dsp:sp>
    <dsp:sp modelId="{AD51EB8C-CDF7-4218-B0C3-342EA40891F1}">
      <dsp:nvSpPr>
        <dsp:cNvPr id="0" name=""/>
        <dsp:cNvSpPr/>
      </dsp:nvSpPr>
      <dsp:spPr>
        <a:xfrm>
          <a:off x="3250726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create_dark_mask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71076" y="1520805"/>
        <a:ext cx="1117280" cy="654088"/>
      </dsp:txXfrm>
    </dsp:sp>
    <dsp:sp modelId="{89DE6DEA-E072-4B1C-9FD6-05C867B0FC1B}">
      <dsp:nvSpPr>
        <dsp:cNvPr id="0" name=""/>
        <dsp:cNvSpPr/>
      </dsp:nvSpPr>
      <dsp:spPr>
        <a:xfrm>
          <a:off x="4524505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4524505" y="1761696"/>
        <a:ext cx="171844" cy="172307"/>
      </dsp:txXfrm>
    </dsp:sp>
    <dsp:sp modelId="{A690246A-9F84-4CDF-85D4-B2C823624DBC}">
      <dsp:nvSpPr>
        <dsp:cNvPr id="0" name=""/>
        <dsp:cNvSpPr/>
      </dsp:nvSpPr>
      <dsp:spPr>
        <a:xfrm>
          <a:off x="4871899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lbp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92249" y="1520805"/>
        <a:ext cx="1117280" cy="654088"/>
      </dsp:txXfrm>
    </dsp:sp>
    <dsp:sp modelId="{AE8CCFC3-32D2-4F2D-BA0B-7271B65C2BB4}">
      <dsp:nvSpPr>
        <dsp:cNvPr id="0" name=""/>
        <dsp:cNvSpPr/>
      </dsp:nvSpPr>
      <dsp:spPr>
        <a:xfrm>
          <a:off x="6145677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6145677" y="1761696"/>
        <a:ext cx="171844" cy="172307"/>
      </dsp:txXfrm>
    </dsp:sp>
    <dsp:sp modelId="{8DF9C917-CBD0-4578-9AE8-5991E8CFCEB8}">
      <dsp:nvSpPr>
        <dsp:cNvPr id="0" name=""/>
        <dsp:cNvSpPr/>
      </dsp:nvSpPr>
      <dsp:spPr>
        <a:xfrm>
          <a:off x="6493071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histogram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13421" y="1520805"/>
        <a:ext cx="1117280" cy="654088"/>
      </dsp:txXfrm>
    </dsp:sp>
    <dsp:sp modelId="{1AD800A9-E65E-410F-BB17-6FB22249F425}">
      <dsp:nvSpPr>
        <dsp:cNvPr id="0" name=""/>
        <dsp:cNvSpPr/>
      </dsp:nvSpPr>
      <dsp:spPr>
        <a:xfrm>
          <a:off x="7766850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7766850" y="1761696"/>
        <a:ext cx="171844" cy="172307"/>
      </dsp:txXfrm>
    </dsp:sp>
    <dsp:sp modelId="{432708A8-D346-40CF-8986-64478DC7722E}">
      <dsp:nvSpPr>
        <dsp:cNvPr id="0" name=""/>
        <dsp:cNvSpPr/>
      </dsp:nvSpPr>
      <dsp:spPr>
        <a:xfrm>
          <a:off x="8114244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labeling</a:t>
          </a:r>
          <a:endParaRPr lang="zh-TW" altLang="en-US" sz="14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134594" y="1520805"/>
        <a:ext cx="1117280" cy="654088"/>
      </dsp:txXfrm>
    </dsp:sp>
    <dsp:sp modelId="{7D2D0D46-B600-46D2-B860-C322F1C36824}">
      <dsp:nvSpPr>
        <dsp:cNvPr id="0" name=""/>
        <dsp:cNvSpPr/>
      </dsp:nvSpPr>
      <dsp:spPr>
        <a:xfrm>
          <a:off x="9388023" y="1704260"/>
          <a:ext cx="245491" cy="2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>
            <a:solidFill>
              <a:schemeClr val="tx1"/>
            </a:solidFill>
          </a:endParaRPr>
        </a:p>
      </dsp:txBody>
      <dsp:txXfrm>
        <a:off x="9388023" y="1761696"/>
        <a:ext cx="171844" cy="172307"/>
      </dsp:txXfrm>
    </dsp:sp>
    <dsp:sp modelId="{3F0AE932-F8FA-4A03-9232-383FBE80FFEC}">
      <dsp:nvSpPr>
        <dsp:cNvPr id="0" name=""/>
        <dsp:cNvSpPr/>
      </dsp:nvSpPr>
      <dsp:spPr>
        <a:xfrm>
          <a:off x="9735417" y="1500455"/>
          <a:ext cx="1157980" cy="69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Output</a:t>
          </a:r>
          <a:endParaRPr lang="en-US" altLang="zh-TW" sz="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755767" y="1520805"/>
        <a:ext cx="1117280" cy="65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11775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539781"/>
              </p:ext>
            </p:extLst>
          </p:nvPr>
        </p:nvGraphicFramePr>
        <p:xfrm>
          <a:off x="278181" y="1638096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CA4A-3480-46A5-95C6-B2EF241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4AC766-F4B8-42F5-87A6-20E8A0421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566"/>
              </p:ext>
            </p:extLst>
          </p:nvPr>
        </p:nvGraphicFramePr>
        <p:xfrm>
          <a:off x="914399" y="2095500"/>
          <a:ext cx="10901779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9159620-6DD3-4046-B997-B6FB91EFDC3D}"/>
              </a:ext>
            </a:extLst>
          </p:cNvPr>
          <p:cNvSpPr/>
          <p:nvPr/>
        </p:nvSpPr>
        <p:spPr>
          <a:xfrm>
            <a:off x="656948" y="2920753"/>
            <a:ext cx="3124939" cy="2001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CFA4A8-BB25-451F-92B9-A202123C5AFC}"/>
              </a:ext>
            </a:extLst>
          </p:cNvPr>
          <p:cNvSpPr txBox="1"/>
          <p:nvPr/>
        </p:nvSpPr>
        <p:spPr>
          <a:xfrm>
            <a:off x="656948" y="2370338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輸入影像處理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C9B9A0-11CD-4663-848B-AB231C3E64F6}"/>
              </a:ext>
            </a:extLst>
          </p:cNvPr>
          <p:cNvSpPr/>
          <p:nvPr/>
        </p:nvSpPr>
        <p:spPr>
          <a:xfrm>
            <a:off x="5752730" y="3020627"/>
            <a:ext cx="2876365" cy="190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E1ABC4-D541-4113-8558-FA4343577008}"/>
              </a:ext>
            </a:extLst>
          </p:cNvPr>
          <p:cNvSpPr txBox="1"/>
          <p:nvPr/>
        </p:nvSpPr>
        <p:spPr>
          <a:xfrm>
            <a:off x="5663953" y="2370338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紋理分析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E5C2E6-5305-470D-8729-F1F321B6D734}"/>
              </a:ext>
            </a:extLst>
          </p:cNvPr>
          <p:cNvSpPr/>
          <p:nvPr/>
        </p:nvSpPr>
        <p:spPr>
          <a:xfrm>
            <a:off x="1724583" y="3152001"/>
            <a:ext cx="1682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1200" dirty="0">
                <a:solidFill>
                  <a:prstClr val="white"/>
                </a:solidFill>
              </a:rPr>
              <a:t>Input</a:t>
            </a:r>
            <a:r>
              <a:rPr lang="zh-TW" altLang="fr-FR" sz="1200" dirty="0"/>
              <a:t>原始彩色影像</a:t>
            </a:r>
            <a:r>
              <a:rPr lang="en-US" altLang="zh-TW" sz="1200" dirty="0" err="1">
                <a:solidFill>
                  <a:prstClr val="white"/>
                </a:solidFill>
              </a:rPr>
              <a:t>src</a:t>
            </a:r>
            <a:endParaRPr lang="zh-TW" altLang="en-US" sz="1200" dirty="0">
              <a:solidFill>
                <a:prstClr val="white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5DECD9-BEF9-4501-A746-27B566CAF946}"/>
              </a:ext>
            </a:extLst>
          </p:cNvPr>
          <p:cNvSpPr txBox="1"/>
          <p:nvPr/>
        </p:nvSpPr>
        <p:spPr>
          <a:xfrm>
            <a:off x="3610646" y="3059667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F93913-8AE5-4026-B042-50B1BE334774}"/>
              </a:ext>
            </a:extLst>
          </p:cNvPr>
          <p:cNvSpPr txBox="1"/>
          <p:nvPr/>
        </p:nvSpPr>
        <p:spPr>
          <a:xfrm>
            <a:off x="5156821" y="2883713"/>
            <a:ext cx="134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黑色遮罩影像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en-US" altLang="zh-TW" sz="1200" dirty="0"/>
          </a:p>
          <a:p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0E0626-9B0D-4187-A7D1-A7407040DA23}"/>
              </a:ext>
            </a:extLst>
          </p:cNvPr>
          <p:cNvSpPr txBox="1"/>
          <p:nvPr/>
        </p:nvSpPr>
        <p:spPr>
          <a:xfrm>
            <a:off x="6768288" y="2839148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特徵擷取影像圖像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B53F2F-8795-4EC7-A730-81C1527F67AA}"/>
              </a:ext>
            </a:extLst>
          </p:cNvPr>
          <p:cNvSpPr txBox="1"/>
          <p:nvPr/>
        </p:nvSpPr>
        <p:spPr>
          <a:xfrm>
            <a:off x="8524186" y="2331316"/>
            <a:ext cx="174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</a:p>
          <a:p>
            <a:r>
              <a:rPr lang="zh-TW" altLang="fr-FR" sz="1200" dirty="0"/>
              <a:t>原始彩色影像</a:t>
            </a:r>
            <a:r>
              <a:rPr lang="en-US" altLang="zh-TW" sz="1200" dirty="0" err="1">
                <a:solidFill>
                  <a:prstClr val="white"/>
                </a:solidFill>
              </a:rPr>
              <a:t>src</a:t>
            </a:r>
            <a:r>
              <a:rPr lang="zh-TW" altLang="en-US" sz="1200" dirty="0"/>
              <a:t>黑色遮罩影像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en-US" altLang="zh-TW" sz="1200" dirty="0"/>
          </a:p>
          <a:p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en-US" altLang="zh-TW" sz="1200" dirty="0"/>
          </a:p>
          <a:p>
            <a:r>
              <a:rPr lang="zh-TW" altLang="en-US" sz="1200" dirty="0"/>
              <a:t>特徵擷取影像圖像</a:t>
            </a:r>
            <a:r>
              <a:rPr lang="en-US" altLang="zh-TW" sz="1200" dirty="0" err="1"/>
              <a:t>src</a:t>
            </a:r>
            <a:endParaRPr lang="en-US" altLang="zh-TW" sz="1200" dirty="0"/>
          </a:p>
          <a:p>
            <a:r>
              <a:rPr lang="en-US" altLang="zh-TW" sz="1200" dirty="0" err="1"/>
              <a:t>lbp_hist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0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29" y="44413"/>
            <a:ext cx="10353761" cy="132632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D28638-BAC7-4857-BE56-D4B14F954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13566"/>
              </p:ext>
            </p:extLst>
          </p:nvPr>
        </p:nvGraphicFramePr>
        <p:xfrm>
          <a:off x="649406" y="1500126"/>
          <a:ext cx="5351899" cy="47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293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4092606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94900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gray_image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Image(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949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)(960*720)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949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4279"/>
                  </a:ext>
                </a:extLst>
              </a:tr>
              <a:tr h="949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灰階轉換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7189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037A9E61-EC71-4170-A363-7DA3934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12" y="1650449"/>
            <a:ext cx="5442079" cy="42665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99D0F8-F6FF-4FE2-8656-039AF4D481C5}"/>
              </a:ext>
            </a:extLst>
          </p:cNvPr>
          <p:cNvSpPr txBox="1"/>
          <p:nvPr/>
        </p:nvSpPr>
        <p:spPr>
          <a:xfrm>
            <a:off x="7963236" y="6232126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42710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0819"/>
            <a:ext cx="10353761" cy="7074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FBDCB43-8C26-4B17-8E1E-D6E012C01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813980"/>
              </p:ext>
            </p:extLst>
          </p:nvPr>
        </p:nvGraphicFramePr>
        <p:xfrm>
          <a:off x="572890" y="1391052"/>
          <a:ext cx="4017585" cy="4839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2761555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7145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create_dark_mask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7145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 (960*720)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7145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dark_mask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二值化黑色遮罩影像</a:t>
                      </a:r>
                      <a:r>
                        <a:rPr lang="en-US" altLang="zh-TW" dirty="0"/>
                        <a:t>) (960*720)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123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15990"/>
                  </a:ext>
                </a:extLst>
              </a:tr>
              <a:tr h="123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生成深色區域的二值遮罩，即將影像中灰度值較低的部分提取出來，並將它們轉換為高亮的白色區域，其他部分則為黑色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2850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820346CB-08AC-4FEB-A7E1-065B79BF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314" y="1496736"/>
            <a:ext cx="5597733" cy="439888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FB0B327-2A8A-47D3-92D4-F4DDDD5D6C87}"/>
              </a:ext>
            </a:extLst>
          </p:cNvPr>
          <p:cNvSpPr txBox="1"/>
          <p:nvPr/>
        </p:nvSpPr>
        <p:spPr>
          <a:xfrm>
            <a:off x="8052047" y="6143348"/>
            <a:ext cx="186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二值化黑色遮罩影像</a:t>
            </a:r>
          </a:p>
        </p:txBody>
      </p:sp>
    </p:spTree>
    <p:extLst>
      <p:ext uri="{BB962C8B-B14F-4D97-AF65-F5344CB8AC3E}">
        <p14:creationId xmlns:p14="http://schemas.microsoft.com/office/powerpoint/2010/main" val="42543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0819"/>
            <a:ext cx="10353761" cy="7074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59CBD12B-A237-4429-BEC9-E7E9066FE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635277"/>
              </p:ext>
            </p:extLst>
          </p:nvPr>
        </p:nvGraphicFramePr>
        <p:xfrm>
          <a:off x="919204" y="1660124"/>
          <a:ext cx="4886792" cy="51005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6947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3639845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775455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lbp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775455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)(960*720)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dark_mask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黑色遮罩影像</a:t>
                      </a:r>
                      <a:r>
                        <a:rPr lang="en-US" altLang="zh-TW" dirty="0"/>
                        <a:t>) (960*720)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55708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lbp_image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特徵擷取影像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1720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55470"/>
                  </a:ext>
                </a:extLst>
              </a:tr>
              <a:tr h="775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40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FE22D079-AE5F-4242-A039-715BEDB5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93288"/>
            <a:ext cx="5601885" cy="439747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49908EF-0BAD-478D-9679-B8BF66881BEB}"/>
              </a:ext>
            </a:extLst>
          </p:cNvPr>
          <p:cNvSpPr txBox="1"/>
          <p:nvPr/>
        </p:nvSpPr>
        <p:spPr>
          <a:xfrm>
            <a:off x="8007658" y="6329779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lbp</a:t>
            </a:r>
            <a:r>
              <a:rPr lang="zh-TW" altLang="en-US" dirty="0"/>
              <a:t>特徵擷取影像</a:t>
            </a:r>
          </a:p>
        </p:txBody>
      </p:sp>
    </p:spTree>
    <p:extLst>
      <p:ext uri="{BB962C8B-B14F-4D97-AF65-F5344CB8AC3E}">
        <p14:creationId xmlns:p14="http://schemas.microsoft.com/office/powerpoint/2010/main" val="113072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A4C39C5-AB18-4F2F-90BE-398D3C6DA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205743"/>
              </p:ext>
            </p:extLst>
          </p:nvPr>
        </p:nvGraphicFramePr>
        <p:xfrm>
          <a:off x="508625" y="1660123"/>
          <a:ext cx="5582050" cy="4873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276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4341774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67640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histogram()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67640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lbp_image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特徵擷取影像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676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lbp_hist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hist_img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直方圖圖像</a:t>
                      </a:r>
                      <a:r>
                        <a:rPr lang="en-US" altLang="zh-TW" dirty="0"/>
                        <a:t>)(320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370)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18289"/>
                  </a:ext>
                </a:extLst>
              </a:tr>
              <a:tr h="2168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個數。對於影像，通常設為 </a:t>
                      </a:r>
                      <a:r>
                        <a:rPr lang="en-US" altLang="zh-TW" dirty="0"/>
                        <a:t>[256]</a:t>
                      </a:r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直方圖的取值範圍。對於影像，通常設為 </a:t>
                      </a:r>
                      <a:r>
                        <a:rPr lang="en-US" altLang="zh-TW" dirty="0"/>
                        <a:t>[0, 256]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0687"/>
                  </a:ext>
                </a:extLst>
              </a:tr>
              <a:tr h="676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6E93DDD1-410C-4423-A337-8E33856A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30" y="1205425"/>
            <a:ext cx="3672389" cy="47411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D82D728-90E9-4DB0-A1C3-A41726299BDE}"/>
              </a:ext>
            </a:extLst>
          </p:cNvPr>
          <p:cNvSpPr txBox="1"/>
          <p:nvPr/>
        </p:nvSpPr>
        <p:spPr>
          <a:xfrm>
            <a:off x="8229600" y="624100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直方圖</a:t>
            </a:r>
          </a:p>
        </p:txBody>
      </p:sp>
    </p:spTree>
    <p:extLst>
      <p:ext uri="{BB962C8B-B14F-4D97-AF65-F5344CB8AC3E}">
        <p14:creationId xmlns:p14="http://schemas.microsoft.com/office/powerpoint/2010/main" val="173489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E9D78EAE-4D6E-4D1A-97C8-0EEA66B3A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354629"/>
              </p:ext>
            </p:extLst>
          </p:nvPr>
        </p:nvGraphicFramePr>
        <p:xfrm>
          <a:off x="1022937" y="1669002"/>
          <a:ext cx="5830624" cy="52913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7502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4563122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70192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labeling()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82685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Image(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)(960*720)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dark_mask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二值化黑色遮罩影像</a:t>
                      </a:r>
                      <a:r>
                        <a:rPr lang="en-US" altLang="zh-TW" dirty="0"/>
                        <a:t>) (960*720)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lbp_image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特徵擷取影像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lbp_hist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70192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colored_road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著色結果圖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687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73190"/>
                  </a:ext>
                </a:extLst>
              </a:tr>
              <a:tr h="70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新增一道路遮罩如果條件滿足，將該像素的遮罩值設為 </a:t>
                      </a:r>
                      <a:r>
                        <a:rPr lang="en-US" altLang="zh-TW" dirty="0"/>
                        <a:t>255</a:t>
                      </a:r>
                      <a:r>
                        <a:rPr lang="zh-TW" altLang="en-US" dirty="0"/>
                        <a:t>（白色），表示這是道路區域，建立影像的副本，將遮罩中標記為道路的區域（</a:t>
                      </a:r>
                      <a:r>
                        <a:rPr lang="en-US" altLang="zh-TW" dirty="0" err="1"/>
                        <a:t>road_mask</a:t>
                      </a:r>
                      <a:r>
                        <a:rPr lang="en-US" altLang="zh-TW" dirty="0"/>
                        <a:t> == 255</a:t>
                      </a:r>
                      <a:r>
                        <a:rPr lang="zh-TW" altLang="en-US" dirty="0"/>
                        <a:t>）填充為綠色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4669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6E010A59-4158-484D-8A1E-C3FEAEC5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43" y="1799358"/>
            <a:ext cx="4558342" cy="35555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03BF8C-238C-4052-BB96-8FBBB4766594}"/>
              </a:ext>
            </a:extLst>
          </p:cNvPr>
          <p:cNvSpPr txBox="1"/>
          <p:nvPr/>
        </p:nvSpPr>
        <p:spPr>
          <a:xfrm>
            <a:off x="8673483" y="5717219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著色結果圖</a:t>
            </a:r>
          </a:p>
        </p:txBody>
      </p:sp>
    </p:spTree>
    <p:extLst>
      <p:ext uri="{BB962C8B-B14F-4D97-AF65-F5344CB8AC3E}">
        <p14:creationId xmlns:p14="http://schemas.microsoft.com/office/powerpoint/2010/main" val="3390631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696</TotalTime>
  <Words>471</Words>
  <Application>Microsoft Office PowerPoint</Application>
  <PresentationFormat>寬螢幕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馬路分割</vt:lpstr>
      <vt:lpstr>breakdowm</vt:lpstr>
      <vt:lpstr>架構圖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44</cp:revision>
  <dcterms:created xsi:type="dcterms:W3CDTF">2024-10-24T05:57:23Z</dcterms:created>
  <dcterms:modified xsi:type="dcterms:W3CDTF">2025-01-08T13:07:44Z</dcterms:modified>
</cp:coreProperties>
</file>