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74" r:id="rId6"/>
    <p:sldId id="265" r:id="rId7"/>
    <p:sldId id="271" r:id="rId8"/>
    <p:sldId id="272" r:id="rId9"/>
    <p:sldId id="266" r:id="rId10"/>
    <p:sldId id="270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detect_colors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45F446C9-9F52-41CE-8203-CB83C9B41E15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光流</a:t>
          </a:r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+</a:t>
          </a:r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</a:t>
          </a:r>
        </a:p>
      </dgm:t>
    </dgm:pt>
    <dgm:pt modelId="{438FCA50-23BE-4E50-BB23-0C609CC1C812}" type="parTrans" cxnId="{2D9B0BEB-25B2-424A-B44F-5F7BBAD19ABB}">
      <dgm:prSet/>
      <dgm:spPr/>
      <dgm:t>
        <a:bodyPr/>
        <a:lstStyle/>
        <a:p>
          <a:endParaRPr lang="zh-TW" altLang="en-US"/>
        </a:p>
      </dgm:t>
    </dgm:pt>
    <dgm:pt modelId="{0BC19665-F1A7-4B74-8A6A-D7E995561441}" type="sibTrans" cxnId="{2D9B0BEB-25B2-424A-B44F-5F7BBAD19ABB}">
      <dgm:prSet/>
      <dgm:spPr/>
      <dgm:t>
        <a:bodyPr/>
        <a:lstStyle/>
        <a:p>
          <a:endParaRPr lang="zh-TW" altLang="en-US"/>
        </a:p>
      </dgm:t>
    </dgm:pt>
    <dgm:pt modelId="{3A57A135-2E15-498B-9A32-E6195A47485F}">
      <dgm:prSet custT="1"/>
      <dgm:spPr/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遮罩</a:t>
          </a:r>
        </a:p>
      </dgm:t>
    </dgm:pt>
    <dgm:pt modelId="{D8809F12-188F-458E-9C8F-5DC110A8FB97}" type="parTrans" cxnId="{DCDC145E-2268-4663-98A2-8769BFDC2A7A}">
      <dgm:prSet/>
      <dgm:spPr/>
      <dgm:t>
        <a:bodyPr/>
        <a:lstStyle/>
        <a:p>
          <a:endParaRPr lang="zh-TW" altLang="en-US"/>
        </a:p>
      </dgm:t>
    </dgm:pt>
    <dgm:pt modelId="{99687E32-4744-4189-9A16-4F849EE56EEE}" type="sibTrans" cxnId="{DCDC145E-2268-4663-98A2-8769BFDC2A7A}">
      <dgm:prSet/>
      <dgm:spPr/>
      <dgm:t>
        <a:bodyPr/>
        <a:lstStyle/>
        <a:p>
          <a:endParaRPr lang="zh-TW" altLang="en-US"/>
        </a:p>
      </dgm:t>
    </dgm:pt>
    <dgm:pt modelId="{1F64110F-13C9-46F6-885B-C3EA2E852CB2}">
      <dgm:prSet custT="1"/>
      <dgm:spPr/>
      <dgm:t>
        <a:bodyPr/>
        <a:lstStyle/>
        <a:p>
          <a:r>
            <a:rPr lang="en-US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C0AA7FD-1612-4B8B-A7D2-FDE146A75623}" type="parTrans" cxnId="{71E7E4A9-A07A-43E7-AAB1-2AD36E5466F8}">
      <dgm:prSet/>
      <dgm:spPr/>
      <dgm:t>
        <a:bodyPr/>
        <a:lstStyle/>
        <a:p>
          <a:endParaRPr lang="zh-TW" altLang="en-US"/>
        </a:p>
      </dgm:t>
    </dgm:pt>
    <dgm:pt modelId="{2CA14B02-A06B-4A18-929E-397881919FE4}" type="sibTrans" cxnId="{71E7E4A9-A07A-43E7-AAB1-2AD36E5466F8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8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8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8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8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8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8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8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8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8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8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8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8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BD5C522E-8068-469C-92EB-DE8E442F4B9F}" type="pres">
      <dgm:prSet presAssocID="{D8809F12-188F-458E-9C8F-5DC110A8FB97}" presName="Name19" presStyleLbl="parChTrans1D3" presStyleIdx="6" presStyleCnt="8"/>
      <dgm:spPr/>
    </dgm:pt>
    <dgm:pt modelId="{3A65F63E-3322-4E7A-8097-B52F74AD1F39}" type="pres">
      <dgm:prSet presAssocID="{3A57A135-2E15-498B-9A32-E6195A47485F}" presName="Name21" presStyleCnt="0"/>
      <dgm:spPr/>
    </dgm:pt>
    <dgm:pt modelId="{DADDE6CD-B6B6-44C4-897F-9F9027E4C580}" type="pres">
      <dgm:prSet presAssocID="{3A57A135-2E15-498B-9A32-E6195A47485F}" presName="level2Shape" presStyleLbl="node3" presStyleIdx="6" presStyleCnt="8"/>
      <dgm:spPr/>
    </dgm:pt>
    <dgm:pt modelId="{0C804EDD-1FF7-4D3C-A153-930DBCAC6633}" type="pres">
      <dgm:prSet presAssocID="{3A57A135-2E15-498B-9A32-E6195A47485F}" presName="hierChild3" presStyleCnt="0"/>
      <dgm:spPr/>
    </dgm:pt>
    <dgm:pt modelId="{A2C0CB41-330D-41D0-8CEE-51D05115DD90}" type="pres">
      <dgm:prSet presAssocID="{949C71C5-844B-458B-8583-B2E0D94BE929}" presName="Name19" presStyleLbl="parChTrans1D4" presStyleIdx="0" presStyleCnt="2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4" presStyleIdx="0" presStyleCnt="2"/>
      <dgm:spPr/>
    </dgm:pt>
    <dgm:pt modelId="{9743ECA0-B2CF-4CC4-9642-787EAFA7F9B6}" type="pres">
      <dgm:prSet presAssocID="{F4470851-7C9F-4319-84DB-3AB0AE3A65F3}" presName="hierChild3" presStyleCnt="0"/>
      <dgm:spPr/>
    </dgm:pt>
    <dgm:pt modelId="{B7975B77-6BD9-464D-98D6-014ECD8D6539}" type="pres">
      <dgm:prSet presAssocID="{438FCA50-23BE-4E50-BB23-0C609CC1C812}" presName="Name19" presStyleLbl="parChTrans1D3" presStyleIdx="7" presStyleCnt="8"/>
      <dgm:spPr/>
    </dgm:pt>
    <dgm:pt modelId="{73813A8A-B4B9-4905-B178-0F5B879BAE7B}" type="pres">
      <dgm:prSet presAssocID="{45F446C9-9F52-41CE-8203-CB83C9B41E15}" presName="Name21" presStyleCnt="0"/>
      <dgm:spPr/>
    </dgm:pt>
    <dgm:pt modelId="{AFD24D2A-4D12-4783-B7D9-7757B01C880A}" type="pres">
      <dgm:prSet presAssocID="{45F446C9-9F52-41CE-8203-CB83C9B41E15}" presName="level2Shape" presStyleLbl="node3" presStyleIdx="7" presStyleCnt="8"/>
      <dgm:spPr/>
    </dgm:pt>
    <dgm:pt modelId="{EE895582-39EE-4BE5-8EB3-0850C969D333}" type="pres">
      <dgm:prSet presAssocID="{45F446C9-9F52-41CE-8203-CB83C9B41E15}" presName="hierChild3" presStyleCnt="0"/>
      <dgm:spPr/>
    </dgm:pt>
    <dgm:pt modelId="{5264B63D-6573-44FD-95A2-A18321A2EC06}" type="pres">
      <dgm:prSet presAssocID="{2C0AA7FD-1612-4B8B-A7D2-FDE146A75623}" presName="Name19" presStyleLbl="parChTrans1D4" presStyleIdx="1" presStyleCnt="2"/>
      <dgm:spPr/>
    </dgm:pt>
    <dgm:pt modelId="{C5819066-F16B-4FFD-BC89-89538E49214C}" type="pres">
      <dgm:prSet presAssocID="{1F64110F-13C9-46F6-885B-C3EA2E852CB2}" presName="Name21" presStyleCnt="0"/>
      <dgm:spPr/>
    </dgm:pt>
    <dgm:pt modelId="{64C2D785-D860-4E2A-A8C7-2E8AB73F9C89}" type="pres">
      <dgm:prSet presAssocID="{1F64110F-13C9-46F6-885B-C3EA2E852CB2}" presName="level2Shape" presStyleLbl="node4" presStyleIdx="1" presStyleCnt="2"/>
      <dgm:spPr/>
    </dgm:pt>
    <dgm:pt modelId="{D41D1A71-0299-4C61-9540-E5DB6ACE372E}" type="pres">
      <dgm:prSet presAssocID="{1F64110F-13C9-46F6-885B-C3EA2E852CB2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CC89D800-510D-4F94-9660-31FEDFCDCBDE}" type="presOf" srcId="{6AD60ABB-9AFB-4328-BFF4-A287D27F9274}" destId="{F2D9AB4A-FAA1-40D0-BFEE-178117D63460}" srcOrd="0" destOrd="0" presId="urn:microsoft.com/office/officeart/2005/8/layout/hierarchy6"/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7DCB3F05-154A-44EA-9E25-3DDFD12AA136}" type="presOf" srcId="{062499A3-9372-40FB-B158-D80A4BE3CA5F}" destId="{00D0E4C5-9F28-4809-BEA8-38397E0052E5}" srcOrd="0" destOrd="0" presId="urn:microsoft.com/office/officeart/2005/8/layout/hierarchy6"/>
    <dgm:cxn modelId="{18802A0C-964A-435C-9775-C6F76E924E06}" type="presOf" srcId="{D8809F12-188F-458E-9C8F-5DC110A8FB97}" destId="{BD5C522E-8068-469C-92EB-DE8E442F4B9F}" srcOrd="0" destOrd="0" presId="urn:microsoft.com/office/officeart/2005/8/layout/hierarchy6"/>
    <dgm:cxn modelId="{1391B70C-BE34-463E-9C1D-2E827695AA3C}" type="presOf" srcId="{AE23867B-1585-4344-B16E-C2DF98AFA2B6}" destId="{EF6E70E6-FE06-4993-91FF-757D8F04281A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3035131E-6573-4BF2-8B9C-4B282D84639D}" type="presOf" srcId="{3A57A135-2E15-498B-9A32-E6195A47485F}" destId="{DADDE6CD-B6B6-44C4-897F-9F9027E4C580}" srcOrd="0" destOrd="0" presId="urn:microsoft.com/office/officeart/2005/8/layout/hierarchy6"/>
    <dgm:cxn modelId="{C3E95722-F041-4134-AAE7-D1531694C3B7}" type="presOf" srcId="{DEB15269-033E-49EC-92E1-2FD0770380E3}" destId="{D814E647-D8E0-48DF-B9ED-7A0C43AF5997}" srcOrd="0" destOrd="0" presId="urn:microsoft.com/office/officeart/2005/8/layout/hierarchy6"/>
    <dgm:cxn modelId="{7A765626-DC1C-4C2C-988C-9C11F78CFCA6}" type="presOf" srcId="{961330FA-6017-482A-B4FB-277326ABFD40}" destId="{29577871-2F5F-4522-8840-F5A3D8F490F6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A142B229-1226-4532-A8C7-4009AC604C1B}" type="presOf" srcId="{7C5F91FA-A648-47FF-A79D-F7DBBB227D78}" destId="{82A13A71-1A60-468A-8D42-AE4EA3F4ABF9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40230A2C-C9B1-4EC9-8AC1-A00C31876368}" type="presOf" srcId="{DF508EE5-879A-4B5B-9056-AD664CD6D289}" destId="{A1098922-244C-4D82-806B-224D6C797163}" srcOrd="0" destOrd="0" presId="urn:microsoft.com/office/officeart/2005/8/layout/hierarchy6"/>
    <dgm:cxn modelId="{D086E934-CE50-476C-B0C1-609E766B58F4}" type="presOf" srcId="{A98C4D9E-D5A6-44D6-B563-D1EF36ED0A6D}" destId="{6528C225-E06F-4793-8E45-96BC2D94CF2A}" srcOrd="0" destOrd="0" presId="urn:microsoft.com/office/officeart/2005/8/layout/hierarchy6"/>
    <dgm:cxn modelId="{E040545D-3E9D-4FDA-95E1-1CD1FD0CA57F}" type="presOf" srcId="{7C15F9F3-A0DE-493C-8A16-E0277F57A8C2}" destId="{D91636F6-71D0-41BD-A2FA-D00885F25448}" srcOrd="0" destOrd="0" presId="urn:microsoft.com/office/officeart/2005/8/layout/hierarchy6"/>
    <dgm:cxn modelId="{56E4ED5D-4963-41FB-BFCD-CCBB3625F4B5}" type="presOf" srcId="{F4470851-7C9F-4319-84DB-3AB0AE3A65F3}" destId="{C194EEAF-3F65-4792-A9F6-5B920688E4F4}" srcOrd="0" destOrd="0" presId="urn:microsoft.com/office/officeart/2005/8/layout/hierarchy6"/>
    <dgm:cxn modelId="{DCDC145E-2268-4663-98A2-8769BFDC2A7A}" srcId="{A98C4D9E-D5A6-44D6-B563-D1EF36ED0A6D}" destId="{3A57A135-2E15-498B-9A32-E6195A47485F}" srcOrd="0" destOrd="0" parTransId="{D8809F12-188F-458E-9C8F-5DC110A8FB97}" sibTransId="{99687E32-4744-4189-9A16-4F849EE56EEE}"/>
    <dgm:cxn modelId="{7970F362-7F8B-4B28-B610-58C9DD071CAE}" type="presOf" srcId="{1FF3DF31-BE0A-4FAC-9E49-78BBDC8AB19E}" destId="{ABFC1C3A-8203-4835-8468-D6B994E0A844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BEE8965-34E2-4269-BFE4-F007E3239F98}" type="presOf" srcId="{68E7D742-76AA-4425-AF7F-B3BAF9E822D3}" destId="{8756A72B-A5DE-442A-8FD9-A3474D0C2681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D79F014B-2CB5-43DC-A90E-0C1226D83D88}" type="presOf" srcId="{9502F021-2CDD-487D-A15D-E61B41B041A7}" destId="{CED8A0C8-BA5F-4A9E-8C1E-56CEFED52DF4}" srcOrd="0" destOrd="0" presId="urn:microsoft.com/office/officeart/2005/8/layout/hierarchy6"/>
    <dgm:cxn modelId="{289C6674-F00B-49B4-8914-F998C8F6A9C8}" type="presOf" srcId="{E5E334FD-1BC2-4B40-A9C7-FBEF6BD9F1AF}" destId="{68AE36F6-621A-48BB-A1FD-CEF03C77FAFF}" srcOrd="0" destOrd="0" presId="urn:microsoft.com/office/officeart/2005/8/layout/hierarchy6"/>
    <dgm:cxn modelId="{BFBCC556-EF12-44D3-8FEC-1F0A20407B82}" type="presOf" srcId="{BC38A3BE-7697-4AAA-8146-C15EE078BA44}" destId="{F21AF903-2451-45D1-899B-400CB91826FB}" srcOrd="0" destOrd="0" presId="urn:microsoft.com/office/officeart/2005/8/layout/hierarchy6"/>
    <dgm:cxn modelId="{141C257B-E458-4C3D-B82E-87B6537EBB44}" type="presOf" srcId="{1F64110F-13C9-46F6-885B-C3EA2E852CB2}" destId="{64C2D785-D860-4E2A-A8C7-2E8AB73F9C89}" srcOrd="0" destOrd="0" presId="urn:microsoft.com/office/officeart/2005/8/layout/hierarchy6"/>
    <dgm:cxn modelId="{AB5CCC8B-62E2-4131-BF29-4617B749E174}" type="presOf" srcId="{949C71C5-844B-458B-8583-B2E0D94BE929}" destId="{A2C0CB41-330D-41D0-8CEE-51D05115DD90}" srcOrd="0" destOrd="0" presId="urn:microsoft.com/office/officeart/2005/8/layout/hierarchy6"/>
    <dgm:cxn modelId="{DC4FAD8F-9A53-40F9-BD47-BB3133DABB81}" type="presOf" srcId="{CAC142D6-57A7-4C90-8085-8EC7803C08F3}" destId="{C89C98E7-DA94-4105-9C8C-9EC6E8ED53B3}" srcOrd="0" destOrd="0" presId="urn:microsoft.com/office/officeart/2005/8/layout/hierarchy6"/>
    <dgm:cxn modelId="{9A2F0A92-7EA8-435C-93D2-0DD06FD4958B}" type="presOf" srcId="{45F446C9-9F52-41CE-8203-CB83C9B41E15}" destId="{AFD24D2A-4D12-4783-B7D9-7757B01C880A}" srcOrd="0" destOrd="0" presId="urn:microsoft.com/office/officeart/2005/8/layout/hierarchy6"/>
    <dgm:cxn modelId="{0C215C9C-8B5E-47EA-ADAA-1CFEA25E2F66}" type="presOf" srcId="{C3658EE9-361E-4373-9BD0-9113A99D4888}" destId="{54465637-B9A3-40EC-8009-D8D428723BD4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E7E4A9-A07A-43E7-AAB1-2AD36E5466F8}" srcId="{45F446C9-9F52-41CE-8203-CB83C9B41E15}" destId="{1F64110F-13C9-46F6-885B-C3EA2E852CB2}" srcOrd="0" destOrd="0" parTransId="{2C0AA7FD-1612-4B8B-A7D2-FDE146A75623}" sibTransId="{2CA14B02-A06B-4A18-929E-397881919FE4}"/>
    <dgm:cxn modelId="{C57766B6-2944-4F0E-A48E-32229CCF4080}" type="presOf" srcId="{BC59D00D-6BA2-4219-BC83-DDF900E211CE}" destId="{EDC8B829-DA57-437E-BD55-1C1C1ED60FF6}" srcOrd="0" destOrd="0" presId="urn:microsoft.com/office/officeart/2005/8/layout/hierarchy6"/>
    <dgm:cxn modelId="{0527EBB6-A68D-4F79-B5C1-4F9560E5453B}" srcId="{3A57A135-2E15-498B-9A32-E6195A47485F}" destId="{F4470851-7C9F-4319-84DB-3AB0AE3A65F3}" srcOrd="0" destOrd="0" parTransId="{949C71C5-844B-458B-8583-B2E0D94BE929}" sibTransId="{5AF3E8A6-2B7A-43AA-96ED-C95F798DB0E1}"/>
    <dgm:cxn modelId="{1C4DB4B7-C569-463B-8EB1-22D4B8DB75A5}" type="presOf" srcId="{2A590193-332A-4860-83C6-2D771FC87501}" destId="{D0A0011E-374F-429D-AABD-3124C0F04CBB}" srcOrd="0" destOrd="0" presId="urn:microsoft.com/office/officeart/2005/8/layout/hierarchy6"/>
    <dgm:cxn modelId="{D9EE15C4-B0EF-48DB-B0F7-D41B108D4150}" type="presOf" srcId="{6C80AE2C-25AF-4C29-82CA-BAD4E5F7B62C}" destId="{2209D2BF-6DA9-4A34-8104-50C6C3273112}" srcOrd="0" destOrd="0" presId="urn:microsoft.com/office/officeart/2005/8/layout/hierarchy6"/>
    <dgm:cxn modelId="{CE7F61C9-3FBC-4CB4-9875-E4C9793250D7}" type="presOf" srcId="{03BC42E8-1582-46F4-A24D-B25B1C1624D1}" destId="{7037A0A6-5FE7-4277-9C4C-82128509CD6B}" srcOrd="0" destOrd="0" presId="urn:microsoft.com/office/officeart/2005/8/layout/hierarchy6"/>
    <dgm:cxn modelId="{21FCAACF-A9E8-4909-A4B2-E0E90BDB0F79}" type="presOf" srcId="{9E834DFA-64E6-4544-9829-A1D1C540B704}" destId="{AEDCF554-E194-495C-A96E-6BC5F38BD21E}" srcOrd="0" destOrd="0" presId="urn:microsoft.com/office/officeart/2005/8/layout/hierarchy6"/>
    <dgm:cxn modelId="{394970D8-0EA1-4E05-88BC-1882A1234AA8}" type="presOf" srcId="{0667181E-A135-4DF5-B455-5126ACF2E8D7}" destId="{5A1BC5F5-C704-4ABE-8150-46F890068E1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1533E6DB-B607-4D09-AFC8-795FDDA6DF0B}" type="presOf" srcId="{43D0993E-A55E-4480-B1E4-852ED7F90EC4}" destId="{5F447521-8163-4616-9513-F6625566E738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05EE9BE6-D4DB-4722-8384-08EBAE781367}" type="presOf" srcId="{2C0AA7FD-1612-4B8B-A7D2-FDE146A75623}" destId="{5264B63D-6573-44FD-95A2-A18321A2EC06}" srcOrd="0" destOrd="0" presId="urn:microsoft.com/office/officeart/2005/8/layout/hierarchy6"/>
    <dgm:cxn modelId="{2D9B0BEB-25B2-424A-B44F-5F7BBAD19ABB}" srcId="{A98C4D9E-D5A6-44D6-B563-D1EF36ED0A6D}" destId="{45F446C9-9F52-41CE-8203-CB83C9B41E15}" srcOrd="1" destOrd="0" parTransId="{438FCA50-23BE-4E50-BB23-0C609CC1C812}" sibTransId="{0BC19665-F1A7-4B74-8A6A-D7E995561441}"/>
    <dgm:cxn modelId="{77F244F5-BCE8-4791-AB0D-D3EF24C0C275}" type="presOf" srcId="{50E63DE4-A30A-4838-A356-33B3DDBC1AE9}" destId="{98733BE1-349D-486F-B3B9-0380967F268B}" srcOrd="0" destOrd="0" presId="urn:microsoft.com/office/officeart/2005/8/layout/hierarchy6"/>
    <dgm:cxn modelId="{EEF232F7-DA94-47E4-966C-9FDA97FC8E25}" type="presOf" srcId="{F1DD1459-D2B7-4B0F-A799-29D273DCA49C}" destId="{D8BD608C-DD94-48B7-877F-EF1962E45311}" srcOrd="0" destOrd="0" presId="urn:microsoft.com/office/officeart/2005/8/layout/hierarchy6"/>
    <dgm:cxn modelId="{78BE53F7-A218-4DEF-8D8B-78F692AF9316}" type="presOf" srcId="{9386AE06-274B-4E74-90F7-50A2CF66BC64}" destId="{E3355ABA-F49C-46A2-8F75-08AA496787C3}" srcOrd="0" destOrd="0" presId="urn:microsoft.com/office/officeart/2005/8/layout/hierarchy6"/>
    <dgm:cxn modelId="{634DC0F7-92E6-418B-B6FD-D51C9137DC3A}" type="presOf" srcId="{67238957-302C-41A8-8A9A-A16AE25EAB61}" destId="{C87C5B10-B364-490D-8ED6-23B76F333DD6}" srcOrd="0" destOrd="0" presId="urn:microsoft.com/office/officeart/2005/8/layout/hierarchy6"/>
    <dgm:cxn modelId="{3D1BB5FA-AADA-48AD-87FD-C742CB3F344F}" type="presOf" srcId="{438FCA50-23BE-4E50-BB23-0C609CC1C812}" destId="{B7975B77-6BD9-464D-98D6-014ECD8D6539}" srcOrd="0" destOrd="0" presId="urn:microsoft.com/office/officeart/2005/8/layout/hierarchy6"/>
    <dgm:cxn modelId="{D45368BF-4D23-4E66-AF30-443F5535A449}" type="presParOf" srcId="{DCDD008A-2032-4E25-86A7-A032473521A7}" destId="{27B6EE1F-1AB4-489B-8FFA-5C0ECFE0091E}" srcOrd="0" destOrd="0" presId="urn:microsoft.com/office/officeart/2005/8/layout/hierarchy6"/>
    <dgm:cxn modelId="{F6413DF2-A60F-434E-ADAC-8E1F8E6280C1}" type="presParOf" srcId="{27B6EE1F-1AB4-489B-8FFA-5C0ECFE0091E}" destId="{F1B30251-89FE-47F3-8A11-53985A6F7675}" srcOrd="0" destOrd="0" presId="urn:microsoft.com/office/officeart/2005/8/layout/hierarchy6"/>
    <dgm:cxn modelId="{1611A4FC-A965-42EA-A865-1D6B70333697}" type="presParOf" srcId="{F1B30251-89FE-47F3-8A11-53985A6F7675}" destId="{BFDC729F-E45F-4A4C-B764-1AAED4EC92E1}" srcOrd="0" destOrd="0" presId="urn:microsoft.com/office/officeart/2005/8/layout/hierarchy6"/>
    <dgm:cxn modelId="{9DA0DABC-AF97-4F8D-9A29-D7BE9FEAD9DE}" type="presParOf" srcId="{BFDC729F-E45F-4A4C-B764-1AAED4EC92E1}" destId="{5F447521-8163-4616-9513-F6625566E738}" srcOrd="0" destOrd="0" presId="urn:microsoft.com/office/officeart/2005/8/layout/hierarchy6"/>
    <dgm:cxn modelId="{56377F5D-393A-4F62-A77A-B8601EEDEB68}" type="presParOf" srcId="{BFDC729F-E45F-4A4C-B764-1AAED4EC92E1}" destId="{70B59204-9256-47B5-9F2B-4C7ED32A882A}" srcOrd="1" destOrd="0" presId="urn:microsoft.com/office/officeart/2005/8/layout/hierarchy6"/>
    <dgm:cxn modelId="{BC7C8147-8269-48A7-A4D9-8E78E6039E88}" type="presParOf" srcId="{70B59204-9256-47B5-9F2B-4C7ED32A882A}" destId="{ABFC1C3A-8203-4835-8468-D6B994E0A844}" srcOrd="0" destOrd="0" presId="urn:microsoft.com/office/officeart/2005/8/layout/hierarchy6"/>
    <dgm:cxn modelId="{A45DF0F7-5B88-4C1C-97F1-2B37155656B2}" type="presParOf" srcId="{70B59204-9256-47B5-9F2B-4C7ED32A882A}" destId="{F8664630-D68A-42C2-8D06-B2429F03828F}" srcOrd="1" destOrd="0" presId="urn:microsoft.com/office/officeart/2005/8/layout/hierarchy6"/>
    <dgm:cxn modelId="{68B3373C-5C99-4DAB-9CBB-6C9847F32D31}" type="presParOf" srcId="{F8664630-D68A-42C2-8D06-B2429F03828F}" destId="{EDC8B829-DA57-437E-BD55-1C1C1ED60FF6}" srcOrd="0" destOrd="0" presId="urn:microsoft.com/office/officeart/2005/8/layout/hierarchy6"/>
    <dgm:cxn modelId="{F39525D8-8C8F-41C9-8218-BBCBE1624AD3}" type="presParOf" srcId="{F8664630-D68A-42C2-8D06-B2429F03828F}" destId="{5D705609-E754-4E46-9381-B12C74A09BB9}" srcOrd="1" destOrd="0" presId="urn:microsoft.com/office/officeart/2005/8/layout/hierarchy6"/>
    <dgm:cxn modelId="{DC1722A6-7E52-4C24-9331-1E3AA365EB2C}" type="presParOf" srcId="{5D705609-E754-4E46-9381-B12C74A09BB9}" destId="{82A13A71-1A60-468A-8D42-AE4EA3F4ABF9}" srcOrd="0" destOrd="0" presId="urn:microsoft.com/office/officeart/2005/8/layout/hierarchy6"/>
    <dgm:cxn modelId="{ABBEC515-4EC5-4117-A90B-34F2AD8B91C4}" type="presParOf" srcId="{5D705609-E754-4E46-9381-B12C74A09BB9}" destId="{711B44CD-7E38-4743-AAB1-0ACA4A0C8FF2}" srcOrd="1" destOrd="0" presId="urn:microsoft.com/office/officeart/2005/8/layout/hierarchy6"/>
    <dgm:cxn modelId="{AFF21408-119C-48A7-932F-2ABB3217BB5D}" type="presParOf" srcId="{711B44CD-7E38-4743-AAB1-0ACA4A0C8FF2}" destId="{68AE36F6-621A-48BB-A1FD-CEF03C77FAFF}" srcOrd="0" destOrd="0" presId="urn:microsoft.com/office/officeart/2005/8/layout/hierarchy6"/>
    <dgm:cxn modelId="{39A6F94E-57AA-4D7E-80DC-A96D1A52D1DF}" type="presParOf" srcId="{711B44CD-7E38-4743-AAB1-0ACA4A0C8FF2}" destId="{CD3AC967-E446-42DE-8DC3-F85D3C3DE6B2}" srcOrd="1" destOrd="0" presId="urn:microsoft.com/office/officeart/2005/8/layout/hierarchy6"/>
    <dgm:cxn modelId="{96B77CFE-9071-4A87-9B7F-9F9DA4A095E3}" type="presParOf" srcId="{70B59204-9256-47B5-9F2B-4C7ED32A882A}" destId="{F21AF903-2451-45D1-899B-400CB91826FB}" srcOrd="2" destOrd="0" presId="urn:microsoft.com/office/officeart/2005/8/layout/hierarchy6"/>
    <dgm:cxn modelId="{5477A1D9-10C2-4D65-AEB5-25449B392100}" type="presParOf" srcId="{70B59204-9256-47B5-9F2B-4C7ED32A882A}" destId="{D5433CCE-0E7C-4D76-81B0-3802896F3674}" srcOrd="3" destOrd="0" presId="urn:microsoft.com/office/officeart/2005/8/layout/hierarchy6"/>
    <dgm:cxn modelId="{5E7D8B99-0DA9-46E0-85C6-87A38EF23F6A}" type="presParOf" srcId="{D5433CCE-0E7C-4D76-81B0-3802896F3674}" destId="{8756A72B-A5DE-442A-8FD9-A3474D0C2681}" srcOrd="0" destOrd="0" presId="urn:microsoft.com/office/officeart/2005/8/layout/hierarchy6"/>
    <dgm:cxn modelId="{B3607D06-098E-430B-8132-158DA596C4EF}" type="presParOf" srcId="{D5433CCE-0E7C-4D76-81B0-3802896F3674}" destId="{584D00D9-B11A-46DE-B962-D39F32508A34}" srcOrd="1" destOrd="0" presId="urn:microsoft.com/office/officeart/2005/8/layout/hierarchy6"/>
    <dgm:cxn modelId="{9DFC428B-8366-4871-B5AD-3F82D4211C74}" type="presParOf" srcId="{584D00D9-B11A-46DE-B962-D39F32508A34}" destId="{98733BE1-349D-486F-B3B9-0380967F268B}" srcOrd="0" destOrd="0" presId="urn:microsoft.com/office/officeart/2005/8/layout/hierarchy6"/>
    <dgm:cxn modelId="{10FEB578-6770-4F85-8E31-F0FB86EC76ED}" type="presParOf" srcId="{584D00D9-B11A-46DE-B962-D39F32508A34}" destId="{82ACEAA7-228B-4032-8282-E5AD006BAC1F}" srcOrd="1" destOrd="0" presId="urn:microsoft.com/office/officeart/2005/8/layout/hierarchy6"/>
    <dgm:cxn modelId="{C75A7A47-E541-4DCE-A0BD-0EF849D87CCA}" type="presParOf" srcId="{82ACEAA7-228B-4032-8282-E5AD006BAC1F}" destId="{AEDCF554-E194-495C-A96E-6BC5F38BD21E}" srcOrd="0" destOrd="0" presId="urn:microsoft.com/office/officeart/2005/8/layout/hierarchy6"/>
    <dgm:cxn modelId="{2BC969B2-F232-4C11-B77E-9825605BA0E6}" type="presParOf" srcId="{82ACEAA7-228B-4032-8282-E5AD006BAC1F}" destId="{A105FB79-2F8E-4F82-B2D7-C37A28551893}" srcOrd="1" destOrd="0" presId="urn:microsoft.com/office/officeart/2005/8/layout/hierarchy6"/>
    <dgm:cxn modelId="{79130FE4-7151-4B0C-A324-5D1929D508DA}" type="presParOf" srcId="{70B59204-9256-47B5-9F2B-4C7ED32A882A}" destId="{D91636F6-71D0-41BD-A2FA-D00885F25448}" srcOrd="4" destOrd="0" presId="urn:microsoft.com/office/officeart/2005/8/layout/hierarchy6"/>
    <dgm:cxn modelId="{DB07FA67-8D92-470F-896F-36A5A38DDA8B}" type="presParOf" srcId="{70B59204-9256-47B5-9F2B-4C7ED32A882A}" destId="{2CFEB320-F2B3-4444-8F8F-97C307B69B04}" srcOrd="5" destOrd="0" presId="urn:microsoft.com/office/officeart/2005/8/layout/hierarchy6"/>
    <dgm:cxn modelId="{13159D0B-B84C-4508-BF01-1A74FE7B692A}" type="presParOf" srcId="{2CFEB320-F2B3-4444-8F8F-97C307B69B04}" destId="{7037A0A6-5FE7-4277-9C4C-82128509CD6B}" srcOrd="0" destOrd="0" presId="urn:microsoft.com/office/officeart/2005/8/layout/hierarchy6"/>
    <dgm:cxn modelId="{E5045355-A1D8-421E-8FB7-982E0A17F9AE}" type="presParOf" srcId="{2CFEB320-F2B3-4444-8F8F-97C307B69B04}" destId="{30AD7E7C-F692-4B29-8827-7D5C5DDD221F}" srcOrd="1" destOrd="0" presId="urn:microsoft.com/office/officeart/2005/8/layout/hierarchy6"/>
    <dgm:cxn modelId="{2549D54C-E476-4400-8AA9-B8DB26E02E16}" type="presParOf" srcId="{30AD7E7C-F692-4B29-8827-7D5C5DDD221F}" destId="{CED8A0C8-BA5F-4A9E-8C1E-56CEFED52DF4}" srcOrd="0" destOrd="0" presId="urn:microsoft.com/office/officeart/2005/8/layout/hierarchy6"/>
    <dgm:cxn modelId="{029D7AB5-79BC-4186-9AA2-72E27B9605E5}" type="presParOf" srcId="{30AD7E7C-F692-4B29-8827-7D5C5DDD221F}" destId="{0B6C4F9C-3B34-4610-A774-D4F29B6BEAB6}" srcOrd="1" destOrd="0" presId="urn:microsoft.com/office/officeart/2005/8/layout/hierarchy6"/>
    <dgm:cxn modelId="{940A08AC-BEFC-4D57-BC29-47C46AB63E6C}" type="presParOf" srcId="{0B6C4F9C-3B34-4610-A774-D4F29B6BEAB6}" destId="{A1098922-244C-4D82-806B-224D6C797163}" srcOrd="0" destOrd="0" presId="urn:microsoft.com/office/officeart/2005/8/layout/hierarchy6"/>
    <dgm:cxn modelId="{0DEC6849-209F-4463-B943-EF81E94D218D}" type="presParOf" srcId="{0B6C4F9C-3B34-4610-A774-D4F29B6BEAB6}" destId="{9BA0BBDA-E636-43F4-9FBE-8144BEF340EB}" srcOrd="1" destOrd="0" presId="urn:microsoft.com/office/officeart/2005/8/layout/hierarchy6"/>
    <dgm:cxn modelId="{F4BE5BA3-B8F5-41AD-A2A1-E7B89C0CB628}" type="presParOf" srcId="{70B59204-9256-47B5-9F2B-4C7ED32A882A}" destId="{29577871-2F5F-4522-8840-F5A3D8F490F6}" srcOrd="6" destOrd="0" presId="urn:microsoft.com/office/officeart/2005/8/layout/hierarchy6"/>
    <dgm:cxn modelId="{149AEF05-D94D-4FD6-BA9A-F9053C9E3D50}" type="presParOf" srcId="{70B59204-9256-47B5-9F2B-4C7ED32A882A}" destId="{2AF7552D-1156-4AA9-8BF3-C4CE0DFAD1E4}" srcOrd="7" destOrd="0" presId="urn:microsoft.com/office/officeart/2005/8/layout/hierarchy6"/>
    <dgm:cxn modelId="{C159C62E-3B89-49FF-A7A9-C8D0D43792F2}" type="presParOf" srcId="{2AF7552D-1156-4AA9-8BF3-C4CE0DFAD1E4}" destId="{E3355ABA-F49C-46A2-8F75-08AA496787C3}" srcOrd="0" destOrd="0" presId="urn:microsoft.com/office/officeart/2005/8/layout/hierarchy6"/>
    <dgm:cxn modelId="{B5E54521-E2F4-48C3-86E5-073240012F2D}" type="presParOf" srcId="{2AF7552D-1156-4AA9-8BF3-C4CE0DFAD1E4}" destId="{863A2264-B2FD-44E6-9649-5907C3A93477}" srcOrd="1" destOrd="0" presId="urn:microsoft.com/office/officeart/2005/8/layout/hierarchy6"/>
    <dgm:cxn modelId="{90BFE5AE-D168-4EE4-BFB5-8AE0DAFBE33D}" type="presParOf" srcId="{863A2264-B2FD-44E6-9649-5907C3A93477}" destId="{C89C98E7-DA94-4105-9C8C-9EC6E8ED53B3}" srcOrd="0" destOrd="0" presId="urn:microsoft.com/office/officeart/2005/8/layout/hierarchy6"/>
    <dgm:cxn modelId="{03FA5E81-753B-4B2D-99CB-5130A780A83B}" type="presParOf" srcId="{863A2264-B2FD-44E6-9649-5907C3A93477}" destId="{959EDB54-9683-469F-9AF3-A1B578984CD2}" srcOrd="1" destOrd="0" presId="urn:microsoft.com/office/officeart/2005/8/layout/hierarchy6"/>
    <dgm:cxn modelId="{5B59C4CA-B3BF-4D97-9154-14682D812585}" type="presParOf" srcId="{959EDB54-9683-469F-9AF3-A1B578984CD2}" destId="{D814E647-D8E0-48DF-B9ED-7A0C43AF5997}" srcOrd="0" destOrd="0" presId="urn:microsoft.com/office/officeart/2005/8/layout/hierarchy6"/>
    <dgm:cxn modelId="{6F8192A9-8FF3-4EA8-8C1D-9A32124AD05D}" type="presParOf" srcId="{959EDB54-9683-469F-9AF3-A1B578984CD2}" destId="{11977518-61A3-4D6A-BEEE-0E698E181A3D}" srcOrd="1" destOrd="0" presId="urn:microsoft.com/office/officeart/2005/8/layout/hierarchy6"/>
    <dgm:cxn modelId="{77462174-0ECB-4DC8-9DBD-A8422C06C3D5}" type="presParOf" srcId="{70B59204-9256-47B5-9F2B-4C7ED32A882A}" destId="{5A1BC5F5-C704-4ABE-8150-46F890068E1D}" srcOrd="8" destOrd="0" presId="urn:microsoft.com/office/officeart/2005/8/layout/hierarchy6"/>
    <dgm:cxn modelId="{3992EB98-401D-438B-8ECE-BA32800C0A51}" type="presParOf" srcId="{70B59204-9256-47B5-9F2B-4C7ED32A882A}" destId="{D9A76A04-B23B-41B4-9357-3BC2C07D2FDB}" srcOrd="9" destOrd="0" presId="urn:microsoft.com/office/officeart/2005/8/layout/hierarchy6"/>
    <dgm:cxn modelId="{0B7EBF5D-6E6F-4E00-8BBB-51A5141C2374}" type="presParOf" srcId="{D9A76A04-B23B-41B4-9357-3BC2C07D2FDB}" destId="{EF6E70E6-FE06-4993-91FF-757D8F04281A}" srcOrd="0" destOrd="0" presId="urn:microsoft.com/office/officeart/2005/8/layout/hierarchy6"/>
    <dgm:cxn modelId="{93FAC7C9-CB41-4E8A-9FAC-1CE07AF090DE}" type="presParOf" srcId="{D9A76A04-B23B-41B4-9357-3BC2C07D2FDB}" destId="{8171A307-F3D3-40F7-8B5E-2C04453C9786}" srcOrd="1" destOrd="0" presId="urn:microsoft.com/office/officeart/2005/8/layout/hierarchy6"/>
    <dgm:cxn modelId="{7361954B-200D-4DD8-BD2D-C32F59F7700D}" type="presParOf" srcId="{8171A307-F3D3-40F7-8B5E-2C04453C9786}" destId="{C87C5B10-B364-490D-8ED6-23B76F333DD6}" srcOrd="0" destOrd="0" presId="urn:microsoft.com/office/officeart/2005/8/layout/hierarchy6"/>
    <dgm:cxn modelId="{5872DA90-6B48-43A6-BDDA-8FAC7B613E1E}" type="presParOf" srcId="{8171A307-F3D3-40F7-8B5E-2C04453C9786}" destId="{0598C54C-3014-41E1-B8AB-F960AF686C15}" srcOrd="1" destOrd="0" presId="urn:microsoft.com/office/officeart/2005/8/layout/hierarchy6"/>
    <dgm:cxn modelId="{4E7490AB-BADD-49B5-A759-1541B5D73EEC}" type="presParOf" srcId="{0598C54C-3014-41E1-B8AB-F960AF686C15}" destId="{2209D2BF-6DA9-4A34-8104-50C6C3273112}" srcOrd="0" destOrd="0" presId="urn:microsoft.com/office/officeart/2005/8/layout/hierarchy6"/>
    <dgm:cxn modelId="{84F2A459-AE96-4B7F-AE71-F592E8809295}" type="presParOf" srcId="{0598C54C-3014-41E1-B8AB-F960AF686C15}" destId="{13B2EB09-5A4E-4075-918E-97E326AFB152}" srcOrd="1" destOrd="0" presId="urn:microsoft.com/office/officeart/2005/8/layout/hierarchy6"/>
    <dgm:cxn modelId="{7155D5F7-E2E4-4AC5-A08C-BE659204B42B}" type="presParOf" srcId="{70B59204-9256-47B5-9F2B-4C7ED32A882A}" destId="{F2D9AB4A-FAA1-40D0-BFEE-178117D63460}" srcOrd="10" destOrd="0" presId="urn:microsoft.com/office/officeart/2005/8/layout/hierarchy6"/>
    <dgm:cxn modelId="{0E01FAD7-F286-408B-AA28-E15D8807D2F5}" type="presParOf" srcId="{70B59204-9256-47B5-9F2B-4C7ED32A882A}" destId="{A2D02F0E-45D2-4B6A-8E96-933AB55CB322}" srcOrd="11" destOrd="0" presId="urn:microsoft.com/office/officeart/2005/8/layout/hierarchy6"/>
    <dgm:cxn modelId="{923DC5ED-5C05-4167-9CA6-2E3FE2601CB2}" type="presParOf" srcId="{A2D02F0E-45D2-4B6A-8E96-933AB55CB322}" destId="{54465637-B9A3-40EC-8009-D8D428723BD4}" srcOrd="0" destOrd="0" presId="urn:microsoft.com/office/officeart/2005/8/layout/hierarchy6"/>
    <dgm:cxn modelId="{8ED0CF44-32B8-4EC6-A31C-1490B56F6BD9}" type="presParOf" srcId="{A2D02F0E-45D2-4B6A-8E96-933AB55CB322}" destId="{7B6608C4-5415-473D-A061-CFAE87B8B92A}" srcOrd="1" destOrd="0" presId="urn:microsoft.com/office/officeart/2005/8/layout/hierarchy6"/>
    <dgm:cxn modelId="{484178FA-9F6E-4E6C-9ACD-D6D3BC6BB4EA}" type="presParOf" srcId="{7B6608C4-5415-473D-A061-CFAE87B8B92A}" destId="{00D0E4C5-9F28-4809-BEA8-38397E0052E5}" srcOrd="0" destOrd="0" presId="urn:microsoft.com/office/officeart/2005/8/layout/hierarchy6"/>
    <dgm:cxn modelId="{5726CFFE-3725-455B-92A5-8D03A671DDCF}" type="presParOf" srcId="{7B6608C4-5415-473D-A061-CFAE87B8B92A}" destId="{DA2CEB3D-02A9-4BF0-953B-94BA78B2F648}" srcOrd="1" destOrd="0" presId="urn:microsoft.com/office/officeart/2005/8/layout/hierarchy6"/>
    <dgm:cxn modelId="{7BD20734-7D4A-4430-BF5B-717AD5785961}" type="presParOf" srcId="{DA2CEB3D-02A9-4BF0-953B-94BA78B2F648}" destId="{D8BD608C-DD94-48B7-877F-EF1962E45311}" srcOrd="0" destOrd="0" presId="urn:microsoft.com/office/officeart/2005/8/layout/hierarchy6"/>
    <dgm:cxn modelId="{D1B4815C-FAA8-4D47-AAA7-9E7ED7FBB22C}" type="presParOf" srcId="{DA2CEB3D-02A9-4BF0-953B-94BA78B2F648}" destId="{B394A675-7AB0-45E5-A939-9E24430F4E6A}" srcOrd="1" destOrd="0" presId="urn:microsoft.com/office/officeart/2005/8/layout/hierarchy6"/>
    <dgm:cxn modelId="{ACA51FFE-2854-4D9C-B3B5-9F1FE8B312AC}" type="presParOf" srcId="{70B59204-9256-47B5-9F2B-4C7ED32A882A}" destId="{D0A0011E-374F-429D-AABD-3124C0F04CBB}" srcOrd="12" destOrd="0" presId="urn:microsoft.com/office/officeart/2005/8/layout/hierarchy6"/>
    <dgm:cxn modelId="{980C1485-8151-45A0-89F9-F8985810AC79}" type="presParOf" srcId="{70B59204-9256-47B5-9F2B-4C7ED32A882A}" destId="{95F0BD89-8835-4B2F-A894-1C71F0F275CE}" srcOrd="13" destOrd="0" presId="urn:microsoft.com/office/officeart/2005/8/layout/hierarchy6"/>
    <dgm:cxn modelId="{3876BB36-D734-450C-9BA1-5C5FEDD21338}" type="presParOf" srcId="{95F0BD89-8835-4B2F-A894-1C71F0F275CE}" destId="{6528C225-E06F-4793-8E45-96BC2D94CF2A}" srcOrd="0" destOrd="0" presId="urn:microsoft.com/office/officeart/2005/8/layout/hierarchy6"/>
    <dgm:cxn modelId="{F395C0B3-C965-4B86-A41A-9600736E5FEC}" type="presParOf" srcId="{95F0BD89-8835-4B2F-A894-1C71F0F275CE}" destId="{7ECDAC68-D921-4BFF-A109-4F73467533F1}" srcOrd="1" destOrd="0" presId="urn:microsoft.com/office/officeart/2005/8/layout/hierarchy6"/>
    <dgm:cxn modelId="{7FDC04F0-D93A-4FC4-B9C7-4C031B304F5B}" type="presParOf" srcId="{7ECDAC68-D921-4BFF-A109-4F73467533F1}" destId="{BD5C522E-8068-469C-92EB-DE8E442F4B9F}" srcOrd="0" destOrd="0" presId="urn:microsoft.com/office/officeart/2005/8/layout/hierarchy6"/>
    <dgm:cxn modelId="{84D69691-2049-4A5A-942E-544D3B58100A}" type="presParOf" srcId="{7ECDAC68-D921-4BFF-A109-4F73467533F1}" destId="{3A65F63E-3322-4E7A-8097-B52F74AD1F39}" srcOrd="1" destOrd="0" presId="urn:microsoft.com/office/officeart/2005/8/layout/hierarchy6"/>
    <dgm:cxn modelId="{8B076ACD-BDA2-44FE-A56A-0B5A36C0C38E}" type="presParOf" srcId="{3A65F63E-3322-4E7A-8097-B52F74AD1F39}" destId="{DADDE6CD-B6B6-44C4-897F-9F9027E4C580}" srcOrd="0" destOrd="0" presId="urn:microsoft.com/office/officeart/2005/8/layout/hierarchy6"/>
    <dgm:cxn modelId="{62CC5951-7742-40DB-A8B6-3372BC4C1FE9}" type="presParOf" srcId="{3A65F63E-3322-4E7A-8097-B52F74AD1F39}" destId="{0C804EDD-1FF7-4D3C-A153-930DBCAC6633}" srcOrd="1" destOrd="0" presId="urn:microsoft.com/office/officeart/2005/8/layout/hierarchy6"/>
    <dgm:cxn modelId="{6AB9902E-7B55-47A8-8B68-FD874BEB9140}" type="presParOf" srcId="{0C804EDD-1FF7-4D3C-A153-930DBCAC6633}" destId="{A2C0CB41-330D-41D0-8CEE-51D05115DD90}" srcOrd="0" destOrd="0" presId="urn:microsoft.com/office/officeart/2005/8/layout/hierarchy6"/>
    <dgm:cxn modelId="{D1911091-5451-4A8B-918B-C43F933729F6}" type="presParOf" srcId="{0C804EDD-1FF7-4D3C-A153-930DBCAC6633}" destId="{50417D7B-FE20-4444-91C2-EF45F02E8B50}" srcOrd="1" destOrd="0" presId="urn:microsoft.com/office/officeart/2005/8/layout/hierarchy6"/>
    <dgm:cxn modelId="{660A852E-BA85-4F15-87A3-FA125B00FBA8}" type="presParOf" srcId="{50417D7B-FE20-4444-91C2-EF45F02E8B50}" destId="{C194EEAF-3F65-4792-A9F6-5B920688E4F4}" srcOrd="0" destOrd="0" presId="urn:microsoft.com/office/officeart/2005/8/layout/hierarchy6"/>
    <dgm:cxn modelId="{3BA808C4-9354-4CE9-94A9-C544F03DB69F}" type="presParOf" srcId="{50417D7B-FE20-4444-91C2-EF45F02E8B50}" destId="{9743ECA0-B2CF-4CC4-9642-787EAFA7F9B6}" srcOrd="1" destOrd="0" presId="urn:microsoft.com/office/officeart/2005/8/layout/hierarchy6"/>
    <dgm:cxn modelId="{1D90D2E0-5C9E-482C-ADF6-B4930B573817}" type="presParOf" srcId="{7ECDAC68-D921-4BFF-A109-4F73467533F1}" destId="{B7975B77-6BD9-464D-98D6-014ECD8D6539}" srcOrd="2" destOrd="0" presId="urn:microsoft.com/office/officeart/2005/8/layout/hierarchy6"/>
    <dgm:cxn modelId="{6978A79B-1849-4D62-8478-5F007E59C71E}" type="presParOf" srcId="{7ECDAC68-D921-4BFF-A109-4F73467533F1}" destId="{73813A8A-B4B9-4905-B178-0F5B879BAE7B}" srcOrd="3" destOrd="0" presId="urn:microsoft.com/office/officeart/2005/8/layout/hierarchy6"/>
    <dgm:cxn modelId="{42BA6A8F-83B4-47F7-85D2-DE2ACDBC5826}" type="presParOf" srcId="{73813A8A-B4B9-4905-B178-0F5B879BAE7B}" destId="{AFD24D2A-4D12-4783-B7D9-7757B01C880A}" srcOrd="0" destOrd="0" presId="urn:microsoft.com/office/officeart/2005/8/layout/hierarchy6"/>
    <dgm:cxn modelId="{49C8770F-E607-4141-BBF1-D82E93AB9E39}" type="presParOf" srcId="{73813A8A-B4B9-4905-B178-0F5B879BAE7B}" destId="{EE895582-39EE-4BE5-8EB3-0850C969D333}" srcOrd="1" destOrd="0" presId="urn:microsoft.com/office/officeart/2005/8/layout/hierarchy6"/>
    <dgm:cxn modelId="{F500BD8C-E0BA-4B0C-8627-31A9046DDBFD}" type="presParOf" srcId="{EE895582-39EE-4BE5-8EB3-0850C969D333}" destId="{5264B63D-6573-44FD-95A2-A18321A2EC06}" srcOrd="0" destOrd="0" presId="urn:microsoft.com/office/officeart/2005/8/layout/hierarchy6"/>
    <dgm:cxn modelId="{0AC13659-97E1-4619-A945-40717025CE4E}" type="presParOf" srcId="{EE895582-39EE-4BE5-8EB3-0850C969D333}" destId="{C5819066-F16B-4FFD-BC89-89538E49214C}" srcOrd="1" destOrd="0" presId="urn:microsoft.com/office/officeart/2005/8/layout/hierarchy6"/>
    <dgm:cxn modelId="{F723CEE0-54A4-478A-945B-D3AE7B92F935}" type="presParOf" srcId="{C5819066-F16B-4FFD-BC89-89538E49214C}" destId="{64C2D785-D860-4E2A-A8C7-2E8AB73F9C89}" srcOrd="0" destOrd="0" presId="urn:microsoft.com/office/officeart/2005/8/layout/hierarchy6"/>
    <dgm:cxn modelId="{EAD5872F-EB28-4489-A413-99D280F7FEA5}" type="presParOf" srcId="{C5819066-F16B-4FFD-BC89-89538E49214C}" destId="{D41D1A71-0299-4C61-9540-E5DB6ACE372E}" srcOrd="1" destOrd="0" presId="urn:microsoft.com/office/officeart/2005/8/layout/hierarchy6"/>
    <dgm:cxn modelId="{81205385-B245-4CA2-9C79-E1113294E86F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zh-TW" altLang="en-US" sz="1200" dirty="0"/>
            <a:t>讀取影像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zh-TW" altLang="en-US" sz="1200" dirty="0"/>
            <a:t>灰階轉換 </a:t>
          </a:r>
          <a:r>
            <a:rPr lang="en-US" altLang="zh-TW" sz="1200" dirty="0"/>
            <a:t>(</a:t>
          </a:r>
          <a:r>
            <a:rPr lang="en-US" altLang="zh-TW" sz="1200" b="0" i="0" dirty="0" err="1"/>
            <a:t>gray_frame</a:t>
          </a:r>
          <a:r>
            <a:rPr lang="en-US" altLang="zh-TW" sz="1200" b="0" i="0" dirty="0"/>
            <a:t>)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Output(</a:t>
          </a:r>
          <a:r>
            <a:rPr lang="en-US" altLang="zh-TW" sz="1200" dirty="0" err="1"/>
            <a:t>pytho</a:t>
          </a:r>
          <a:r>
            <a:rPr lang="zh-TW" altLang="en-US" sz="1200" dirty="0"/>
            <a:t>監控視窗</a:t>
          </a:r>
          <a:r>
            <a:rPr lang="en-US" altLang="zh-TW" sz="1200" dirty="0"/>
            <a:t>640</a:t>
          </a:r>
          <a:r>
            <a:rPr lang="zh-TW" altLang="en-US" sz="1200" dirty="0"/>
            <a:t>*</a:t>
          </a:r>
          <a:r>
            <a:rPr lang="en-US" altLang="zh-TW" sz="1200" dirty="0"/>
            <a:t>480)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zh-TW" altLang="en-US" sz="1200" dirty="0"/>
            <a:t>高斯模糊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zh-TW" altLang="en-US" sz="1200" dirty="0"/>
            <a:t>邊緣檢測 </a:t>
          </a:r>
          <a:r>
            <a:rPr lang="en-US" altLang="zh-TW" sz="1200" dirty="0"/>
            <a:t>(</a:t>
          </a:r>
          <a:r>
            <a:rPr lang="en-US" altLang="en-US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zh-TW" altLang="en-US" sz="1200" dirty="0"/>
            <a:t>標記偵測</a:t>
          </a:r>
          <a:r>
            <a:rPr lang="en-US" altLang="zh-TW" sz="1200" dirty="0"/>
            <a:t>(</a:t>
          </a:r>
          <a:r>
            <a:rPr lang="en-US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zh-TW" altLang="en-US" sz="1200" dirty="0"/>
            <a:t>二值化 </a:t>
          </a:r>
          <a:r>
            <a:rPr lang="en-US" altLang="zh-TW" sz="1200" dirty="0"/>
            <a:t>(</a:t>
          </a:r>
          <a:r>
            <a:rPr lang="en-US" altLang="zh-TW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470050" y="598099"/>
          <a:ext cx="1097942" cy="731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491488" y="619537"/>
        <a:ext cx="1055066" cy="689085"/>
      </dsp:txXfrm>
    </dsp:sp>
    <dsp:sp modelId="{ABFC1C3A-8203-4835-8468-D6B994E0A844}">
      <dsp:nvSpPr>
        <dsp:cNvPr id="0" name=""/>
        <dsp:cNvSpPr/>
      </dsp:nvSpPr>
      <dsp:spPr>
        <a:xfrm>
          <a:off x="550212" y="1330061"/>
          <a:ext cx="4468808" cy="292784"/>
        </a:xfrm>
        <a:custGeom>
          <a:avLst/>
          <a:gdLst/>
          <a:ahLst/>
          <a:cxnLst/>
          <a:rect l="0" t="0" r="0" b="0"/>
          <a:pathLst>
            <a:path>
              <a:moveTo>
                <a:pt x="4468808" y="0"/>
              </a:moveTo>
              <a:lnTo>
                <a:pt x="446880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241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2679" y="1644284"/>
        <a:ext cx="1055066" cy="689085"/>
      </dsp:txXfrm>
    </dsp:sp>
    <dsp:sp modelId="{82A13A71-1A60-468A-8D42-AE4EA3F4ABF9}">
      <dsp:nvSpPr>
        <dsp:cNvPr id="0" name=""/>
        <dsp:cNvSpPr/>
      </dsp:nvSpPr>
      <dsp:spPr>
        <a:xfrm>
          <a:off x="504492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241" y="2647592"/>
          <a:ext cx="1097942" cy="731961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2679" y="2669030"/>
        <a:ext cx="1055066" cy="689085"/>
      </dsp:txXfrm>
    </dsp:sp>
    <dsp:sp modelId="{F21AF903-2451-45D1-899B-400CB91826FB}">
      <dsp:nvSpPr>
        <dsp:cNvPr id="0" name=""/>
        <dsp:cNvSpPr/>
      </dsp:nvSpPr>
      <dsp:spPr>
        <a:xfrm>
          <a:off x="2118569" y="1330061"/>
          <a:ext cx="2900452" cy="292784"/>
        </a:xfrm>
        <a:custGeom>
          <a:avLst/>
          <a:gdLst/>
          <a:ahLst/>
          <a:cxnLst/>
          <a:rect l="0" t="0" r="0" b="0"/>
          <a:pathLst>
            <a:path>
              <a:moveTo>
                <a:pt x="2900452" y="0"/>
              </a:moveTo>
              <a:lnTo>
                <a:pt x="2900452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569597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591035" y="1644284"/>
        <a:ext cx="1055066" cy="689085"/>
      </dsp:txXfrm>
    </dsp:sp>
    <dsp:sp modelId="{98733BE1-349D-486F-B3B9-0380967F268B}">
      <dsp:nvSpPr>
        <dsp:cNvPr id="0" name=""/>
        <dsp:cNvSpPr/>
      </dsp:nvSpPr>
      <dsp:spPr>
        <a:xfrm>
          <a:off x="2072849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428567" y="2647592"/>
          <a:ext cx="1380004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450005" y="2669030"/>
        <a:ext cx="1337128" cy="689085"/>
      </dsp:txXfrm>
    </dsp:sp>
    <dsp:sp modelId="{D91636F6-71D0-41BD-A2FA-D00885F25448}">
      <dsp:nvSpPr>
        <dsp:cNvPr id="0" name=""/>
        <dsp:cNvSpPr/>
      </dsp:nvSpPr>
      <dsp:spPr>
        <a:xfrm>
          <a:off x="3817861" y="1330061"/>
          <a:ext cx="1201160" cy="292784"/>
        </a:xfrm>
        <a:custGeom>
          <a:avLst/>
          <a:gdLst/>
          <a:ahLst/>
          <a:cxnLst/>
          <a:rect l="0" t="0" r="0" b="0"/>
          <a:pathLst>
            <a:path>
              <a:moveTo>
                <a:pt x="1201160" y="0"/>
              </a:moveTo>
              <a:lnTo>
                <a:pt x="1201160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268889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290327" y="1644284"/>
        <a:ext cx="1055066" cy="689085"/>
      </dsp:txXfrm>
    </dsp:sp>
    <dsp:sp modelId="{CED8A0C8-BA5F-4A9E-8C1E-56CEFED52DF4}">
      <dsp:nvSpPr>
        <dsp:cNvPr id="0" name=""/>
        <dsp:cNvSpPr/>
      </dsp:nvSpPr>
      <dsp:spPr>
        <a:xfrm>
          <a:off x="3772141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137954" y="2647592"/>
          <a:ext cx="1359813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59392" y="2669030"/>
        <a:ext cx="1316937" cy="689085"/>
      </dsp:txXfrm>
    </dsp:sp>
    <dsp:sp modelId="{29577871-2F5F-4522-8840-F5A3D8F490F6}">
      <dsp:nvSpPr>
        <dsp:cNvPr id="0" name=""/>
        <dsp:cNvSpPr/>
      </dsp:nvSpPr>
      <dsp:spPr>
        <a:xfrm>
          <a:off x="5019021" y="1330061"/>
          <a:ext cx="357100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357100" y="146392"/>
              </a:lnTo>
              <a:lnTo>
                <a:pt x="35710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4827150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48588" y="1644284"/>
        <a:ext cx="1055066" cy="689085"/>
      </dsp:txXfrm>
    </dsp:sp>
    <dsp:sp modelId="{C89C98E7-DA94-4105-9C8C-9EC6E8ED53B3}">
      <dsp:nvSpPr>
        <dsp:cNvPr id="0" name=""/>
        <dsp:cNvSpPr/>
      </dsp:nvSpPr>
      <dsp:spPr>
        <a:xfrm>
          <a:off x="5330402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4827150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48588" y="2669030"/>
        <a:ext cx="1055066" cy="689085"/>
      </dsp:txXfrm>
    </dsp:sp>
    <dsp:sp modelId="{5A1BC5F5-C704-4ABE-8150-46F890068E1D}">
      <dsp:nvSpPr>
        <dsp:cNvPr id="0" name=""/>
        <dsp:cNvSpPr/>
      </dsp:nvSpPr>
      <dsp:spPr>
        <a:xfrm>
          <a:off x="5019021" y="1330061"/>
          <a:ext cx="1784426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784426" y="146392"/>
              </a:lnTo>
              <a:lnTo>
                <a:pt x="1784426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6254476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6275914" y="1644284"/>
        <a:ext cx="1055066" cy="689085"/>
      </dsp:txXfrm>
    </dsp:sp>
    <dsp:sp modelId="{C87C5B10-B364-490D-8ED6-23B76F333DD6}">
      <dsp:nvSpPr>
        <dsp:cNvPr id="0" name=""/>
        <dsp:cNvSpPr/>
      </dsp:nvSpPr>
      <dsp:spPr>
        <a:xfrm>
          <a:off x="6757727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6254476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75914" y="2669030"/>
        <a:ext cx="1055066" cy="689085"/>
      </dsp:txXfrm>
    </dsp:sp>
    <dsp:sp modelId="{F2D9AB4A-FAA1-40D0-BFEE-178117D63460}">
      <dsp:nvSpPr>
        <dsp:cNvPr id="0" name=""/>
        <dsp:cNvSpPr/>
      </dsp:nvSpPr>
      <dsp:spPr>
        <a:xfrm>
          <a:off x="5019021" y="1330061"/>
          <a:ext cx="3211751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3211751" y="146392"/>
              </a:lnTo>
              <a:lnTo>
                <a:pt x="3211751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7681802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7703240" y="1644284"/>
        <a:ext cx="1055066" cy="689085"/>
      </dsp:txXfrm>
    </dsp:sp>
    <dsp:sp modelId="{00D0E4C5-9F28-4809-BEA8-38397E0052E5}">
      <dsp:nvSpPr>
        <dsp:cNvPr id="0" name=""/>
        <dsp:cNvSpPr/>
      </dsp:nvSpPr>
      <dsp:spPr>
        <a:xfrm>
          <a:off x="8185053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7681802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703240" y="2669030"/>
        <a:ext cx="1055066" cy="689085"/>
      </dsp:txXfrm>
    </dsp:sp>
    <dsp:sp modelId="{D0A0011E-374F-429D-AABD-3124C0F04CBB}">
      <dsp:nvSpPr>
        <dsp:cNvPr id="0" name=""/>
        <dsp:cNvSpPr/>
      </dsp:nvSpPr>
      <dsp:spPr>
        <a:xfrm>
          <a:off x="5019021" y="1330061"/>
          <a:ext cx="5352740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5352740" y="146392"/>
              </a:lnTo>
              <a:lnTo>
                <a:pt x="535274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9822790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9844228" y="1644284"/>
        <a:ext cx="1055066" cy="689085"/>
      </dsp:txXfrm>
    </dsp:sp>
    <dsp:sp modelId="{BD5C522E-8068-469C-92EB-DE8E442F4B9F}">
      <dsp:nvSpPr>
        <dsp:cNvPr id="0" name=""/>
        <dsp:cNvSpPr/>
      </dsp:nvSpPr>
      <dsp:spPr>
        <a:xfrm>
          <a:off x="9658099" y="2354808"/>
          <a:ext cx="713662" cy="292784"/>
        </a:xfrm>
        <a:custGeom>
          <a:avLst/>
          <a:gdLst/>
          <a:ahLst/>
          <a:cxnLst/>
          <a:rect l="0" t="0" r="0" b="0"/>
          <a:pathLst>
            <a:path>
              <a:moveTo>
                <a:pt x="713662" y="0"/>
              </a:moveTo>
              <a:lnTo>
                <a:pt x="713662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E6CD-B6B6-44C4-897F-9F9027E4C580}">
      <dsp:nvSpPr>
        <dsp:cNvPr id="0" name=""/>
        <dsp:cNvSpPr/>
      </dsp:nvSpPr>
      <dsp:spPr>
        <a:xfrm>
          <a:off x="9109127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遮罩</a:t>
          </a:r>
        </a:p>
      </dsp:txBody>
      <dsp:txXfrm>
        <a:off x="9130565" y="2669030"/>
        <a:ext cx="1055066" cy="689085"/>
      </dsp:txXfrm>
    </dsp:sp>
    <dsp:sp modelId="{A2C0CB41-330D-41D0-8CEE-51D05115DD90}">
      <dsp:nvSpPr>
        <dsp:cNvPr id="0" name=""/>
        <dsp:cNvSpPr/>
      </dsp:nvSpPr>
      <dsp:spPr>
        <a:xfrm>
          <a:off x="9612379" y="3379554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9109127" y="3672339"/>
          <a:ext cx="1097942" cy="731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detect_colors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130565" y="3693777"/>
        <a:ext cx="1055066" cy="689085"/>
      </dsp:txXfrm>
    </dsp:sp>
    <dsp:sp modelId="{B7975B77-6BD9-464D-98D6-014ECD8D6539}">
      <dsp:nvSpPr>
        <dsp:cNvPr id="0" name=""/>
        <dsp:cNvSpPr/>
      </dsp:nvSpPr>
      <dsp:spPr>
        <a:xfrm>
          <a:off x="10371762" y="2354808"/>
          <a:ext cx="713662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713662" y="146392"/>
              </a:lnTo>
              <a:lnTo>
                <a:pt x="713662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24D2A-4D12-4783-B7D9-7757B01C880A}">
      <dsp:nvSpPr>
        <dsp:cNvPr id="0" name=""/>
        <dsp:cNvSpPr/>
      </dsp:nvSpPr>
      <dsp:spPr>
        <a:xfrm>
          <a:off x="10536453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光流</a:t>
          </a: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+</a:t>
          </a: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</a:t>
          </a:r>
        </a:p>
      </dsp:txBody>
      <dsp:txXfrm>
        <a:off x="10557891" y="2669030"/>
        <a:ext cx="1055066" cy="689085"/>
      </dsp:txXfrm>
    </dsp:sp>
    <dsp:sp modelId="{5264B63D-6573-44FD-95A2-A18321A2EC06}">
      <dsp:nvSpPr>
        <dsp:cNvPr id="0" name=""/>
        <dsp:cNvSpPr/>
      </dsp:nvSpPr>
      <dsp:spPr>
        <a:xfrm>
          <a:off x="11039705" y="3379554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D785-D860-4E2A-A8C7-2E8AB73F9C89}">
      <dsp:nvSpPr>
        <dsp:cNvPr id="0" name=""/>
        <dsp:cNvSpPr/>
      </dsp:nvSpPr>
      <dsp:spPr>
        <a:xfrm>
          <a:off x="10536453" y="3672339"/>
          <a:ext cx="1097942" cy="731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557891" y="3693777"/>
        <a:ext cx="1055066" cy="68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729113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38678" y="1751376"/>
        <a:ext cx="715587" cy="809726"/>
      </dsp:txXfrm>
    </dsp:sp>
    <dsp:sp modelId="{3F6F3105-D70C-4AE9-A37B-87F7BA53DDCD}">
      <dsp:nvSpPr>
        <dsp:cNvPr id="0" name=""/>
        <dsp:cNvSpPr/>
      </dsp:nvSpPr>
      <dsp:spPr>
        <a:xfrm>
          <a:off x="85254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209968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729113"/>
          <a:ext cx="137660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讀取影像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1105594" y="1754133"/>
        <a:ext cx="1326563" cy="804212"/>
      </dsp:txXfrm>
    </dsp:sp>
    <dsp:sp modelId="{635F0615-BCB2-4D7A-99EC-1AEFD894EC15}">
      <dsp:nvSpPr>
        <dsp:cNvPr id="0" name=""/>
        <dsp:cNvSpPr/>
      </dsp:nvSpPr>
      <dsp:spPr>
        <a:xfrm>
          <a:off x="253319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209968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729113"/>
          <a:ext cx="1603246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灰階轉換 </a:t>
          </a:r>
          <a:r>
            <a:rPr lang="en-US" altLang="zh-TW" sz="1200" kern="1200" dirty="0"/>
            <a:t>(</a:t>
          </a:r>
          <a:r>
            <a:rPr lang="en-US" altLang="zh-TW" sz="1200" b="0" i="0" kern="1200" dirty="0" err="1"/>
            <a:t>gray_frame</a:t>
          </a:r>
          <a:r>
            <a:rPr lang="en-US" altLang="zh-TW" sz="1200" b="0" i="0" kern="1200" dirty="0"/>
            <a:t>)</a:t>
          </a:r>
          <a:endParaRPr lang="zh-TW" altLang="en-US" sz="1200" kern="1200" dirty="0"/>
        </a:p>
      </dsp:txBody>
      <dsp:txXfrm>
        <a:off x="2786244" y="1754133"/>
        <a:ext cx="1553206" cy="804212"/>
      </dsp:txXfrm>
    </dsp:sp>
    <dsp:sp modelId="{0B414351-E24C-48E0-8A89-96761093C295}">
      <dsp:nvSpPr>
        <dsp:cNvPr id="0" name=""/>
        <dsp:cNvSpPr/>
      </dsp:nvSpPr>
      <dsp:spPr>
        <a:xfrm>
          <a:off x="4440482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209968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729113"/>
          <a:ext cx="2034185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高斯模糊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4693536" y="1754133"/>
        <a:ext cx="1984145" cy="804212"/>
      </dsp:txXfrm>
    </dsp:sp>
    <dsp:sp modelId="{8332DFB0-F8B3-4924-B62A-B31667F99014}">
      <dsp:nvSpPr>
        <dsp:cNvPr id="0" name=""/>
        <dsp:cNvSpPr/>
      </dsp:nvSpPr>
      <dsp:spPr>
        <a:xfrm>
          <a:off x="6778713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209968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729113"/>
          <a:ext cx="1033845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 </a:t>
          </a:r>
          <a:r>
            <a:rPr lang="en-US" altLang="zh-TW" sz="1200" kern="1200" dirty="0"/>
            <a:t>(</a:t>
          </a:r>
          <a:r>
            <a:rPr lang="en-US" altLang="zh-TW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kern="1200" dirty="0"/>
        </a:p>
      </dsp:txBody>
      <dsp:txXfrm>
        <a:off x="7031767" y="1754133"/>
        <a:ext cx="983805" cy="804212"/>
      </dsp:txXfrm>
    </dsp:sp>
    <dsp:sp modelId="{50EFB58A-08F3-4455-B67A-CB4D05FF67E9}">
      <dsp:nvSpPr>
        <dsp:cNvPr id="0" name=""/>
        <dsp:cNvSpPr/>
      </dsp:nvSpPr>
      <dsp:spPr>
        <a:xfrm>
          <a:off x="8116604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209968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729113"/>
          <a:ext cx="1117587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 </a:t>
          </a:r>
          <a:r>
            <a:rPr lang="en-US" altLang="zh-TW" sz="1200" kern="1200" dirty="0"/>
            <a:t>(</a:t>
          </a:r>
          <a:r>
            <a:rPr lang="en-US" altLang="en-US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8369658" y="1754133"/>
        <a:ext cx="1067547" cy="804212"/>
      </dsp:txXfrm>
    </dsp:sp>
    <dsp:sp modelId="{ECA5EE43-BF0A-4EBA-A86B-2B72E5A6F769}">
      <dsp:nvSpPr>
        <dsp:cNvPr id="0" name=""/>
        <dsp:cNvSpPr/>
      </dsp:nvSpPr>
      <dsp:spPr>
        <a:xfrm>
          <a:off x="9538237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209968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729113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標記偵測</a:t>
          </a:r>
          <a:r>
            <a:rPr lang="en-US" altLang="zh-TW" sz="1200" kern="1200" dirty="0"/>
            <a:t>(</a:t>
          </a:r>
          <a:r>
            <a:rPr lang="en-US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9788534" y="1751376"/>
        <a:ext cx="715587" cy="809726"/>
      </dsp:txXfrm>
    </dsp:sp>
    <dsp:sp modelId="{9E2F1A3E-30D0-43B1-9B1F-0B2F8084FEC9}">
      <dsp:nvSpPr>
        <dsp:cNvPr id="0" name=""/>
        <dsp:cNvSpPr/>
      </dsp:nvSpPr>
      <dsp:spPr>
        <a:xfrm rot="21492965">
          <a:off x="10602984" y="2045231"/>
          <a:ext cx="162553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2996" y="2083692"/>
        <a:ext cx="113787" cy="113104"/>
      </dsp:txXfrm>
    </dsp:sp>
    <dsp:sp modelId="{85691B62-0388-4D4B-AA53-9376D8693715}">
      <dsp:nvSpPr>
        <dsp:cNvPr id="0" name=""/>
        <dsp:cNvSpPr/>
      </dsp:nvSpPr>
      <dsp:spPr>
        <a:xfrm>
          <a:off x="10832941" y="1695891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Output(</a:t>
          </a:r>
          <a:r>
            <a:rPr lang="en-US" altLang="zh-TW" sz="1200" kern="1200" dirty="0" err="1"/>
            <a:t>pytho</a:t>
          </a:r>
          <a:r>
            <a:rPr lang="zh-TW" altLang="en-US" sz="1200" kern="1200" dirty="0"/>
            <a:t>監控視窗</a:t>
          </a:r>
          <a:r>
            <a:rPr lang="en-US" altLang="zh-TW" sz="1200" kern="1200" dirty="0"/>
            <a:t>640</a:t>
          </a:r>
          <a:r>
            <a:rPr lang="zh-TW" altLang="en-US" sz="1200" kern="1200" dirty="0"/>
            <a:t>*</a:t>
          </a:r>
          <a:r>
            <a:rPr lang="en-US" altLang="zh-TW" sz="1200" kern="1200" dirty="0"/>
            <a:t>480)</a:t>
          </a:r>
          <a:endParaRPr lang="zh-TW" altLang="en-US" sz="1200" kern="1200" dirty="0"/>
        </a:p>
      </dsp:txBody>
      <dsp:txXfrm>
        <a:off x="10855204" y="1718154"/>
        <a:ext cx="715587" cy="80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989456"/>
              </p:ext>
            </p:extLst>
          </p:nvPr>
        </p:nvGraphicFramePr>
        <p:xfrm>
          <a:off x="913880" y="1834220"/>
          <a:ext cx="5400000" cy="4957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637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edge_detect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(threshold)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66704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878601"/>
              </p:ext>
            </p:extLst>
          </p:nvPr>
        </p:nvGraphicFramePr>
        <p:xfrm>
          <a:off x="80011" y="641527"/>
          <a:ext cx="5760442" cy="60263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0221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880221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429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detect_colors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fire_mask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二值遮罩圖像</a:t>
                      </a:r>
                      <a:r>
                        <a:rPr lang="en-US" altLang="zh-TW" dirty="0"/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493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fire_mask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是用來對火焰範圍進行標記的遮罩，可以用於：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範圍內像素計數（如 </a:t>
                      </a:r>
                      <a:r>
                        <a:rPr lang="en-US" altLang="zh-TW" dirty="0"/>
                        <a:t>cv2.countNonZero(</a:t>
                      </a:r>
                      <a:r>
                        <a:rPr lang="en-US" altLang="zh-TW" dirty="0" err="1"/>
                        <a:t>fire_mask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）。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篩選輪廓（例如用於區分火焰和靜態光源）。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detect_colors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921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pic>
        <p:nvPicPr>
          <p:cNvPr id="1026" name="Picture 2" descr="https://cdn.discordapp.com/attachments/900325852535980033/1324008839078608896/image.png?ex=677696d2&amp;is=67754552&amp;hm=e6e8d42b57c770f315bd913f822524d42c364dcb5c4aa969ed07b98b23ca5d99&amp;">
            <a:extLst>
              <a:ext uri="{FF2B5EF4-FFF2-40B4-BE49-F238E27FC236}">
                <a16:creationId xmlns:a16="http://schemas.microsoft.com/office/drawing/2014/main" id="{26C66905-0CAC-4A8D-9006-6CA34CD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30" y="1566784"/>
            <a:ext cx="4949770" cy="40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947317"/>
              </p:ext>
            </p:extLst>
          </p:nvPr>
        </p:nvGraphicFramePr>
        <p:xfrm>
          <a:off x="1066538" y="1452979"/>
          <a:ext cx="10669742" cy="58577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4871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334871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66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1125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  <a:r>
                        <a:rPr lang="zh-TW" altLang="zh-TW" dirty="0">
                          <a:effectLst/>
                        </a:rPr>
                        <a:t>: 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當前幀的灰階影像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(640*480)fire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_mask: 火焰遮罩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(640*480)edged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邊緣檢測後的影像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zh-TW" dirty="0">
                          <a:effectLst/>
                        </a:rPr>
                        <a:t>原始影像</a:t>
                      </a:r>
                      <a:r>
                        <a:rPr lang="en-US" altLang="zh-TW" dirty="0">
                          <a:effectLst/>
                        </a:rPr>
                        <a:t>(640*480)</a:t>
                      </a:r>
                      <a:r>
                        <a:rPr lang="en-US" altLang="zh-TW" dirty="0" err="1">
                          <a:effectLst/>
                        </a:rPr>
                        <a:t>prev</a:t>
                      </a:r>
                      <a:r>
                        <a:rPr lang="zh-TW" altLang="zh-TW" dirty="0">
                          <a:effectLst/>
                        </a:rPr>
                        <a:t>_gray: 前一幀的灰階影像</a:t>
                      </a:r>
                      <a:r>
                        <a:rPr lang="en-US" altLang="zh-TW" dirty="0">
                          <a:effectLst/>
                        </a:rPr>
                        <a:t>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66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8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lk</a:t>
                      </a:r>
                      <a:r>
                        <a:rPr lang="zh-TW" altLang="zh-TW" dirty="0">
                          <a:effectLst/>
                        </a:rPr>
                        <a:t>_params: 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光流算法的參數。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_points: 前一幀的特徵點。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_detected:</a:t>
                      </a:r>
                      <a:r>
                        <a:rPr lang="zh-TW" altLang="zh-TW" dirty="0">
                          <a:effectLst/>
                        </a:rPr>
                        <a:t>一個布爾值，指示是否在之前的幀中檢測到火焰。</a:t>
                      </a:r>
                      <a:r>
                        <a:rPr lang="en-US" altLang="zh-TW" dirty="0">
                          <a:effectLst/>
                        </a:rPr>
                        <a:t> fire</a:t>
                      </a:r>
                      <a:r>
                        <a:rPr lang="zh-TW" altLang="zh-TW" dirty="0">
                          <a:effectLst/>
                        </a:rPr>
                        <a:t>_start_time: 記錄火焰檢測開始的時間戳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696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過濾掉不符合條件的輪廓繪製邊界，增加遮罩和使用光流法使其辨識火光或日光燈並顯示文字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669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detect_light_sources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(gray,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fire_mask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edged, frame,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prev_gray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lk_params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prev_points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fire_detected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fire_start_time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1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5A72-5434-4D87-9B15-58D16A77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Picture 2" descr="https://cdn.discordapp.com/attachments/900325852535980033/1324009039008497705/image.png?ex=67769701&amp;is=67754581&amp;hm=afd75c296e83371db0b97c910edd3849495fd0c11419cd60e288100a733abca4&amp;">
            <a:extLst>
              <a:ext uri="{FF2B5EF4-FFF2-40B4-BE49-F238E27FC236}">
                <a16:creationId xmlns:a16="http://schemas.microsoft.com/office/drawing/2014/main" id="{7D91547E-2E08-4DE2-98AF-040C59278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05" y="1846925"/>
            <a:ext cx="463406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E12B0E-85D0-4424-B1CB-20986C0683A0}"/>
              </a:ext>
            </a:extLst>
          </p:cNvPr>
          <p:cNvSpPr/>
          <p:nvPr/>
        </p:nvSpPr>
        <p:spPr>
          <a:xfrm>
            <a:off x="2053058" y="59875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5A18B1-1E98-405C-BBE6-C12B1137BD18}"/>
              </a:ext>
            </a:extLst>
          </p:cNvPr>
          <p:cNvSpPr/>
          <p:nvPr/>
        </p:nvSpPr>
        <p:spPr>
          <a:xfrm>
            <a:off x="7734767" y="59875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pic>
        <p:nvPicPr>
          <p:cNvPr id="3074" name="Picture 2" descr="https://cdn.discordapp.com/attachments/900325852535980033/1324020058376372224/image.png?ex=6776a145&amp;is=67754fc5&amp;hm=11d5dd63959091d35c981b9c1ad3c22bc0bc74bb367ca9c9ea06b66a92ea22f2&amp;">
            <a:extLst>
              <a:ext uri="{FF2B5EF4-FFF2-40B4-BE49-F238E27FC236}">
                <a16:creationId xmlns:a16="http://schemas.microsoft.com/office/drawing/2014/main" id="{A46B9A25-BF85-4BC5-8C4C-1F24F072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82" y="1846925"/>
            <a:ext cx="463406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0877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68132"/>
              </p:ext>
            </p:extLst>
          </p:nvPr>
        </p:nvGraphicFramePr>
        <p:xfrm>
          <a:off x="413405" y="1935921"/>
          <a:ext cx="11606960" cy="43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921877" y="3193480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攝影機讀取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5AA8A3-5DF7-4B4D-8198-4D57FE8D8EC0}"/>
              </a:ext>
            </a:extLst>
          </p:cNvPr>
          <p:cNvSpPr txBox="1"/>
          <p:nvPr/>
        </p:nvSpPr>
        <p:spPr>
          <a:xfrm>
            <a:off x="2508042" y="3152594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A8DCD8-D9FB-4644-A129-321329735DBC}"/>
              </a:ext>
            </a:extLst>
          </p:cNvPr>
          <p:cNvSpPr txBox="1"/>
          <p:nvPr/>
        </p:nvSpPr>
        <p:spPr>
          <a:xfrm>
            <a:off x="4422266" y="315259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1772F0-01C5-4E53-B041-E65D5AE64B30}"/>
              </a:ext>
            </a:extLst>
          </p:cNvPr>
          <p:cNvSpPr txBox="1"/>
          <p:nvPr/>
        </p:nvSpPr>
        <p:spPr>
          <a:xfrm>
            <a:off x="6723433" y="3191054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高斯模糊圖像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0B2D0-51F8-461F-B194-06F09936AA1A}"/>
              </a:ext>
            </a:extLst>
          </p:cNvPr>
          <p:cNvSpPr txBox="1"/>
          <p:nvPr/>
        </p:nvSpPr>
        <p:spPr>
          <a:xfrm>
            <a:off x="8197235" y="3152593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二值化圖像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51D17E-373F-42E8-9FB3-415CC595C977}"/>
              </a:ext>
            </a:extLst>
          </p:cNvPr>
          <p:cNvSpPr txBox="1"/>
          <p:nvPr/>
        </p:nvSpPr>
        <p:spPr>
          <a:xfrm>
            <a:off x="9753764" y="2696216"/>
            <a:ext cx="802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Too much look behind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70A44-12B0-4207-B681-DB0901EE4024}"/>
              </a:ext>
            </a:extLst>
          </p:cNvPr>
          <p:cNvSpPr txBox="1"/>
          <p:nvPr/>
        </p:nvSpPr>
        <p:spPr>
          <a:xfrm>
            <a:off x="10720968" y="2821722"/>
            <a:ext cx="6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</a:t>
            </a:r>
            <a:r>
              <a:rPr lang="zh-TW" altLang="en-US" sz="1200" dirty="0"/>
              <a:t>標記後之結果圖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D0D053-7DA3-4209-9941-695D014D527E}"/>
              </a:ext>
            </a:extLst>
          </p:cNvPr>
          <p:cNvCxnSpPr>
            <a:cxnSpLocks/>
          </p:cNvCxnSpPr>
          <p:nvPr/>
        </p:nvCxnSpPr>
        <p:spPr>
          <a:xfrm flipV="1">
            <a:off x="2315361" y="2374084"/>
            <a:ext cx="7290033" cy="517640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B97FF9D-5215-440B-B7AD-B9F313BCC1C0}"/>
              </a:ext>
            </a:extLst>
          </p:cNvPr>
          <p:cNvSpPr/>
          <p:nvPr/>
        </p:nvSpPr>
        <p:spPr>
          <a:xfrm>
            <a:off x="3128562" y="1961088"/>
            <a:ext cx="8070209" cy="267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27F20D-5485-47BF-BFA3-168F1166673D}"/>
              </a:ext>
            </a:extLst>
          </p:cNvPr>
          <p:cNvSpPr txBox="1"/>
          <p:nvPr/>
        </p:nvSpPr>
        <p:spPr>
          <a:xfrm>
            <a:off x="3179162" y="1593908"/>
            <a:ext cx="171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讀取影像處理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37891-A230-4596-A231-5906080FFF8D}"/>
              </a:ext>
            </a:extLst>
          </p:cNvPr>
          <p:cNvSpPr/>
          <p:nvPr/>
        </p:nvSpPr>
        <p:spPr>
          <a:xfrm>
            <a:off x="452686" y="1272760"/>
            <a:ext cx="2173201" cy="132632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5B541E0-DB89-4CB1-8EB3-0289FFCD531A}"/>
              </a:ext>
            </a:extLst>
          </p:cNvPr>
          <p:cNvSpPr/>
          <p:nvPr/>
        </p:nvSpPr>
        <p:spPr>
          <a:xfrm>
            <a:off x="603705" y="1349472"/>
            <a:ext cx="1560352" cy="43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手機鏡頭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D29995F7-948D-4808-9E90-8E9EBED8AC7A}"/>
              </a:ext>
            </a:extLst>
          </p:cNvPr>
          <p:cNvSpPr/>
          <p:nvPr/>
        </p:nvSpPr>
        <p:spPr>
          <a:xfrm>
            <a:off x="1299991" y="1920868"/>
            <a:ext cx="167779" cy="24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D6F803E-F9E5-4377-8D0F-A0C55E3E25A5}"/>
              </a:ext>
            </a:extLst>
          </p:cNvPr>
          <p:cNvSpPr/>
          <p:nvPr/>
        </p:nvSpPr>
        <p:spPr>
          <a:xfrm>
            <a:off x="603705" y="2164435"/>
            <a:ext cx="1633093" cy="368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電腦</a:t>
            </a:r>
            <a:r>
              <a:rPr lang="en-US" altLang="zh-TW" sz="1200" dirty="0"/>
              <a:t>(</a:t>
            </a:r>
            <a:r>
              <a:rPr lang="zh-TW" altLang="en-US" sz="1200" dirty="0"/>
              <a:t>讀取影像</a:t>
            </a:r>
            <a:r>
              <a:rPr lang="en-US" altLang="zh-TW" sz="1200" dirty="0"/>
              <a:t>1920</a:t>
            </a:r>
            <a:r>
              <a:rPr lang="zh-TW" altLang="en-US" sz="1200" dirty="0"/>
              <a:t>*</a:t>
            </a:r>
            <a:r>
              <a:rPr lang="en-US" altLang="zh-TW" sz="1200" dirty="0"/>
              <a:t>1080)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AB8A3C-3A46-48B1-B5C6-5F409989F62F}"/>
              </a:ext>
            </a:extLst>
          </p:cNvPr>
          <p:cNvSpPr txBox="1"/>
          <p:nvPr/>
        </p:nvSpPr>
        <p:spPr>
          <a:xfrm>
            <a:off x="452686" y="956345"/>
            <a:ext cx="111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硬體設備處理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C0E6F1B-6A0D-4024-8D42-8D2A20F7FDFF}"/>
              </a:ext>
            </a:extLst>
          </p:cNvPr>
          <p:cNvCxnSpPr/>
          <p:nvPr/>
        </p:nvCxnSpPr>
        <p:spPr>
          <a:xfrm>
            <a:off x="805041" y="2729118"/>
            <a:ext cx="0" cy="9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F94B96A-DCD0-46F2-A45B-36A10394BC5D}"/>
              </a:ext>
            </a:extLst>
          </p:cNvPr>
          <p:cNvCxnSpPr/>
          <p:nvPr/>
        </p:nvCxnSpPr>
        <p:spPr>
          <a:xfrm>
            <a:off x="2315361" y="2910980"/>
            <a:ext cx="0" cy="6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64A79D4-3D4B-49CB-9D83-04132E1C472D}"/>
              </a:ext>
            </a:extLst>
          </p:cNvPr>
          <p:cNvCxnSpPr/>
          <p:nvPr/>
        </p:nvCxnSpPr>
        <p:spPr>
          <a:xfrm>
            <a:off x="2236798" y="4637176"/>
            <a:ext cx="0" cy="103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3AA80F6-4113-4099-98A0-8498A9185765}"/>
              </a:ext>
            </a:extLst>
          </p:cNvPr>
          <p:cNvCxnSpPr/>
          <p:nvPr/>
        </p:nvCxnSpPr>
        <p:spPr>
          <a:xfrm flipV="1">
            <a:off x="10564322" y="4740676"/>
            <a:ext cx="0" cy="9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A805DF7-61E5-49CB-9B77-0956AB810894}"/>
              </a:ext>
            </a:extLst>
          </p:cNvPr>
          <p:cNvCxnSpPr/>
          <p:nvPr/>
        </p:nvCxnSpPr>
        <p:spPr>
          <a:xfrm>
            <a:off x="2236798" y="5672831"/>
            <a:ext cx="284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F68D3AC-A506-4B5D-810D-5559A6F1EB56}"/>
              </a:ext>
            </a:extLst>
          </p:cNvPr>
          <p:cNvSpPr/>
          <p:nvPr/>
        </p:nvSpPr>
        <p:spPr>
          <a:xfrm>
            <a:off x="5166804" y="5290930"/>
            <a:ext cx="2015231" cy="763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HSV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遮罩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detect_colors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1DFD9C5-6A24-4815-8DF7-4160B7D45D1A}"/>
              </a:ext>
            </a:extLst>
          </p:cNvPr>
          <p:cNvCxnSpPr>
            <a:stCxn id="42" idx="3"/>
          </p:cNvCxnSpPr>
          <p:nvPr/>
        </p:nvCxnSpPr>
        <p:spPr>
          <a:xfrm>
            <a:off x="7182035" y="5672831"/>
            <a:ext cx="338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D08CBA2-8AC6-414A-B096-9EA0502515A8}"/>
              </a:ext>
            </a:extLst>
          </p:cNvPr>
          <p:cNvSpPr/>
          <p:nvPr/>
        </p:nvSpPr>
        <p:spPr>
          <a:xfrm>
            <a:off x="4461735" y="4996813"/>
            <a:ext cx="1777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</a:t>
            </a:r>
            <a:r>
              <a:rPr lang="zh-TW" altLang="en-US" sz="1400" dirty="0"/>
              <a:t>攝影機影像</a:t>
            </a:r>
            <a:endParaRPr lang="en-US" altLang="zh-TW" sz="1400" dirty="0"/>
          </a:p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3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83003"/>
              </p:ext>
            </p:extLst>
          </p:nvPr>
        </p:nvGraphicFramePr>
        <p:xfrm>
          <a:off x="690675" y="1508440"/>
          <a:ext cx="5400000" cy="51863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2983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680148"/>
              </p:ext>
            </p:extLst>
          </p:nvPr>
        </p:nvGraphicFramePr>
        <p:xfrm>
          <a:off x="924527" y="1780953"/>
          <a:ext cx="5400000" cy="43219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98431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25035"/>
              </p:ext>
            </p:extLst>
          </p:nvPr>
        </p:nvGraphicFramePr>
        <p:xfrm>
          <a:off x="601898" y="1431079"/>
          <a:ext cx="5400000" cy="53221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GaussianBlur_frame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(gray)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6684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134146"/>
              </p:ext>
            </p:extLst>
          </p:nvPr>
        </p:nvGraphicFramePr>
        <p:xfrm>
          <a:off x="924527" y="1935920"/>
          <a:ext cx="5400000" cy="47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+mn-lt"/>
                          <a:cs typeface="Times New Roman" panose="02020603050405020304" pitchFamily="18" charset="0"/>
                        </a:rPr>
                        <a:t>usecase</a:t>
                      </a:r>
                      <a:endParaRPr lang="en-US" altLang="zh-TW" dirty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thresh_frame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(blur)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7175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1370</TotalTime>
  <Words>956</Words>
  <Application>Microsoft Office PowerPoint</Application>
  <PresentationFormat>寬螢幕</PresentationFormat>
  <Paragraphs>188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架構圖</vt:lpstr>
      <vt:lpstr>API</vt:lpstr>
      <vt:lpstr>API</vt:lpstr>
      <vt:lpstr>API</vt:lpstr>
      <vt:lpstr>API</vt:lpstr>
      <vt:lpstr>API</vt:lpstr>
      <vt:lpstr>API</vt:lpstr>
      <vt:lpstr>API</vt:lpstr>
      <vt:lpstr>標記後之結果圖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89</cp:revision>
  <dcterms:created xsi:type="dcterms:W3CDTF">2024-10-24T05:57:23Z</dcterms:created>
  <dcterms:modified xsi:type="dcterms:W3CDTF">2025-01-11T07:50:01Z</dcterms:modified>
</cp:coreProperties>
</file>