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74" r:id="rId6"/>
    <p:sldId id="265" r:id="rId7"/>
    <p:sldId id="271" r:id="rId8"/>
    <p:sldId id="272" r:id="rId9"/>
    <p:sldId id="266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/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7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7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7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7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7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7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7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7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7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7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7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7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6" presStyleCnt="7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6" presStyleCnt="7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47712006-73F9-497F-8BD2-C8D343C01F24}" type="presOf" srcId="{43D0993E-A55E-4480-B1E4-852ED7F90EC4}" destId="{5F447521-8163-4616-9513-F6625566E738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85DDB14-92FC-47FD-A4C0-C238C4DECAD4}" type="presOf" srcId="{1FF3DF31-BE0A-4FAC-9E49-78BBDC8AB19E}" destId="{ABFC1C3A-8203-4835-8468-D6B994E0A844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18C50C20-CD11-4CA9-9813-3E289463C510}" type="presOf" srcId="{BC38A3BE-7697-4AAA-8146-C15EE078BA44}" destId="{F21AF903-2451-45D1-899B-400CB91826FB}" srcOrd="0" destOrd="0" presId="urn:microsoft.com/office/officeart/2005/8/layout/hierarchy6"/>
    <dgm:cxn modelId="{53831C21-E91D-439F-B039-8C49151A6C83}" type="presOf" srcId="{A98C4D9E-D5A6-44D6-B563-D1EF36ED0A6D}" destId="{6528C225-E06F-4793-8E45-96BC2D94CF2A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FFB3C826-3DA9-490C-BD0F-39B23FACDA4F}" type="presOf" srcId="{F1DD1459-D2B7-4B0F-A799-29D273DCA49C}" destId="{D8BD608C-DD94-48B7-877F-EF1962E45311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0B4F212D-FDF1-4718-872D-12ABFBE75CDF}" type="presOf" srcId="{F4470851-7C9F-4319-84DB-3AB0AE3A65F3}" destId="{C194EEAF-3F65-4792-A9F6-5B920688E4F4}" srcOrd="0" destOrd="0" presId="urn:microsoft.com/office/officeart/2005/8/layout/hierarchy6"/>
    <dgm:cxn modelId="{1EE9192F-E222-4786-94B3-983D4F70AAC7}" type="presOf" srcId="{0667181E-A135-4DF5-B455-5126ACF2E8D7}" destId="{5A1BC5F5-C704-4ABE-8150-46F890068E1D}" srcOrd="0" destOrd="0" presId="urn:microsoft.com/office/officeart/2005/8/layout/hierarchy6"/>
    <dgm:cxn modelId="{16D6322F-8D1F-428B-B3FD-C37344636297}" type="presOf" srcId="{CAC142D6-57A7-4C90-8085-8EC7803C08F3}" destId="{C89C98E7-DA94-4105-9C8C-9EC6E8ED53B3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17F6BD65-42C8-4174-8F2A-07D37C94ECDA}" type="presOf" srcId="{7C5F91FA-A648-47FF-A79D-F7DBBB227D78}" destId="{82A13A71-1A60-468A-8D42-AE4EA3F4ABF9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585ADD46-D7E8-4024-B76E-485A305C5452}" type="presOf" srcId="{AE23867B-1585-4344-B16E-C2DF98AFA2B6}" destId="{EF6E70E6-FE06-4993-91FF-757D8F04281A}" srcOrd="0" destOrd="0" presId="urn:microsoft.com/office/officeart/2005/8/layout/hierarchy6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F6F3355A-4E13-4D48-B05F-54AE425EE545}" type="presOf" srcId="{062499A3-9372-40FB-B158-D80A4BE3CA5F}" destId="{00D0E4C5-9F28-4809-BEA8-38397E0052E5}" srcOrd="0" destOrd="0" presId="urn:microsoft.com/office/officeart/2005/8/layout/hierarchy6"/>
    <dgm:cxn modelId="{EBE2D881-784A-43D2-8CFD-D197C037E99C}" type="presOf" srcId="{949C71C5-844B-458B-8583-B2E0D94BE929}" destId="{A2C0CB41-330D-41D0-8CEE-51D05115DD90}" srcOrd="0" destOrd="0" presId="urn:microsoft.com/office/officeart/2005/8/layout/hierarchy6"/>
    <dgm:cxn modelId="{E1579F96-2C55-4997-A296-CF9C18E6D674}" type="presOf" srcId="{9386AE06-274B-4E74-90F7-50A2CF66BC64}" destId="{E3355ABA-F49C-46A2-8F75-08AA496787C3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6ED3C69E-C256-462E-8577-8757401CDDA1}" type="presOf" srcId="{2A590193-332A-4860-83C6-2D771FC87501}" destId="{D0A0011E-374F-429D-AABD-3124C0F04CBB}" srcOrd="0" destOrd="0" presId="urn:microsoft.com/office/officeart/2005/8/layout/hierarchy6"/>
    <dgm:cxn modelId="{CA564D9F-9C32-44E7-B13D-E243849922AE}" type="presOf" srcId="{67238957-302C-41A8-8A9A-A16AE25EAB61}" destId="{C87C5B10-B364-490D-8ED6-23B76F333DD6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8F29AB-67B7-476F-887A-11B9E65CD40F}" type="presOf" srcId="{9502F021-2CDD-487D-A15D-E61B41B041A7}" destId="{CED8A0C8-BA5F-4A9E-8C1E-56CEFED52DF4}" srcOrd="0" destOrd="0" presId="urn:microsoft.com/office/officeart/2005/8/layout/hierarchy6"/>
    <dgm:cxn modelId="{DF3055AC-DEC1-4322-B604-17E1C31847FC}" type="presOf" srcId="{68E7D742-76AA-4425-AF7F-B3BAF9E822D3}" destId="{8756A72B-A5DE-442A-8FD9-A3474D0C2681}" srcOrd="0" destOrd="0" presId="urn:microsoft.com/office/officeart/2005/8/layout/hierarchy6"/>
    <dgm:cxn modelId="{6644BEB4-C2DE-405C-889C-CF658504A124}" type="presOf" srcId="{50E63DE4-A30A-4838-A356-33B3DDBC1AE9}" destId="{98733BE1-349D-486F-B3B9-0380967F268B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597FEAC6-45F3-4FA3-B107-A5449A79E6EE}" type="presOf" srcId="{E5E334FD-1BC2-4B40-A9C7-FBEF6BD9F1AF}" destId="{68AE36F6-621A-48BB-A1FD-CEF03C77FAFF}" srcOrd="0" destOrd="0" presId="urn:microsoft.com/office/officeart/2005/8/layout/hierarchy6"/>
    <dgm:cxn modelId="{8CFA2ACB-B18F-4D1A-B402-8EB21773B15D}" type="presOf" srcId="{7C15F9F3-A0DE-493C-8A16-E0277F57A8C2}" destId="{D91636F6-71D0-41BD-A2FA-D00885F25448}" srcOrd="0" destOrd="0" presId="urn:microsoft.com/office/officeart/2005/8/layout/hierarchy6"/>
    <dgm:cxn modelId="{CB46DBD1-58DF-4FFD-BDB2-A3BC56C6EDD1}" type="presOf" srcId="{961330FA-6017-482A-B4FB-277326ABFD40}" destId="{29577871-2F5F-4522-8840-F5A3D8F490F6}" srcOrd="0" destOrd="0" presId="urn:microsoft.com/office/officeart/2005/8/layout/hierarchy6"/>
    <dgm:cxn modelId="{F81AE5D6-4F70-40B0-9D95-26CE53AFCF52}" type="presOf" srcId="{9E834DFA-64E6-4544-9829-A1D1C540B704}" destId="{AEDCF554-E194-495C-A96E-6BC5F38BD21E}" srcOrd="0" destOrd="0" presId="urn:microsoft.com/office/officeart/2005/8/layout/hierarchy6"/>
    <dgm:cxn modelId="{1CAEF9D7-1266-4433-BA5F-03E1F6369DF9}" type="presOf" srcId="{6C80AE2C-25AF-4C29-82CA-BAD4E5F7B62C}" destId="{2209D2BF-6DA9-4A34-8104-50C6C3273112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2CFF23DF-8DD3-4FF0-BA36-D763D751DCCC}" type="presOf" srcId="{6AD60ABB-9AFB-4328-BFF4-A287D27F9274}" destId="{F2D9AB4A-FAA1-40D0-BFEE-178117D63460}" srcOrd="0" destOrd="0" presId="urn:microsoft.com/office/officeart/2005/8/layout/hierarchy6"/>
    <dgm:cxn modelId="{51A204E0-14C4-4074-8EED-3E367E95864B}" type="presOf" srcId="{03BC42E8-1582-46F4-A24D-B25B1C1624D1}" destId="{7037A0A6-5FE7-4277-9C4C-82128509CD6B}" srcOrd="0" destOrd="0" presId="urn:microsoft.com/office/officeart/2005/8/layout/hierarchy6"/>
    <dgm:cxn modelId="{0B3154E0-C2D2-45E6-AACE-F88317FE586F}" type="presOf" srcId="{C3658EE9-361E-4373-9BD0-9113A99D4888}" destId="{54465637-B9A3-40EC-8009-D8D428723BD4}" srcOrd="0" destOrd="0" presId="urn:microsoft.com/office/officeart/2005/8/layout/hierarchy6"/>
    <dgm:cxn modelId="{ED2670E5-9AFB-44A5-9D93-8135AA5291FA}" type="presOf" srcId="{DEB15269-033E-49EC-92E1-2FD0770380E3}" destId="{D814E647-D8E0-48DF-B9ED-7A0C43AF5997}" srcOrd="0" destOrd="0" presId="urn:microsoft.com/office/officeart/2005/8/layout/hierarchy6"/>
    <dgm:cxn modelId="{5571A6F3-5815-40D4-8800-44D1FE0CC296}" type="presOf" srcId="{BC59D00D-6BA2-4219-BC83-DDF900E211CE}" destId="{EDC8B829-DA57-437E-BD55-1C1C1ED60FF6}" srcOrd="0" destOrd="0" presId="urn:microsoft.com/office/officeart/2005/8/layout/hierarchy6"/>
    <dgm:cxn modelId="{7C859EF9-E1B9-4D54-9E56-28D63A1DAC14}" type="presOf" srcId="{DF508EE5-879A-4B5B-9056-AD664CD6D289}" destId="{A1098922-244C-4D82-806B-224D6C797163}" srcOrd="0" destOrd="0" presId="urn:microsoft.com/office/officeart/2005/8/layout/hierarchy6"/>
    <dgm:cxn modelId="{402415D6-4464-4F5A-AF84-829FA1FE0530}" type="presParOf" srcId="{DCDD008A-2032-4E25-86A7-A032473521A7}" destId="{27B6EE1F-1AB4-489B-8FFA-5C0ECFE0091E}" srcOrd="0" destOrd="0" presId="urn:microsoft.com/office/officeart/2005/8/layout/hierarchy6"/>
    <dgm:cxn modelId="{A1315BCC-6462-4E9D-AC8E-0B450380C6C7}" type="presParOf" srcId="{27B6EE1F-1AB4-489B-8FFA-5C0ECFE0091E}" destId="{F1B30251-89FE-47F3-8A11-53985A6F7675}" srcOrd="0" destOrd="0" presId="urn:microsoft.com/office/officeart/2005/8/layout/hierarchy6"/>
    <dgm:cxn modelId="{3B5042C9-3BCF-470F-8959-617FB076AAC4}" type="presParOf" srcId="{F1B30251-89FE-47F3-8A11-53985A6F7675}" destId="{BFDC729F-E45F-4A4C-B764-1AAED4EC92E1}" srcOrd="0" destOrd="0" presId="urn:microsoft.com/office/officeart/2005/8/layout/hierarchy6"/>
    <dgm:cxn modelId="{1C9298DE-11BF-480B-94EC-1BF875DD1D36}" type="presParOf" srcId="{BFDC729F-E45F-4A4C-B764-1AAED4EC92E1}" destId="{5F447521-8163-4616-9513-F6625566E738}" srcOrd="0" destOrd="0" presId="urn:microsoft.com/office/officeart/2005/8/layout/hierarchy6"/>
    <dgm:cxn modelId="{18CECE2B-D679-4F5A-8082-787B84CECCBC}" type="presParOf" srcId="{BFDC729F-E45F-4A4C-B764-1AAED4EC92E1}" destId="{70B59204-9256-47B5-9F2B-4C7ED32A882A}" srcOrd="1" destOrd="0" presId="urn:microsoft.com/office/officeart/2005/8/layout/hierarchy6"/>
    <dgm:cxn modelId="{F856CE07-A069-4C07-9540-EB9FE0F8993E}" type="presParOf" srcId="{70B59204-9256-47B5-9F2B-4C7ED32A882A}" destId="{ABFC1C3A-8203-4835-8468-D6B994E0A844}" srcOrd="0" destOrd="0" presId="urn:microsoft.com/office/officeart/2005/8/layout/hierarchy6"/>
    <dgm:cxn modelId="{5F13DB4F-3C8F-4541-B2FC-822001CCFE0C}" type="presParOf" srcId="{70B59204-9256-47B5-9F2B-4C7ED32A882A}" destId="{F8664630-D68A-42C2-8D06-B2429F03828F}" srcOrd="1" destOrd="0" presId="urn:microsoft.com/office/officeart/2005/8/layout/hierarchy6"/>
    <dgm:cxn modelId="{33CC4594-F420-4AA6-9B1C-79DEEB607368}" type="presParOf" srcId="{F8664630-D68A-42C2-8D06-B2429F03828F}" destId="{EDC8B829-DA57-437E-BD55-1C1C1ED60FF6}" srcOrd="0" destOrd="0" presId="urn:microsoft.com/office/officeart/2005/8/layout/hierarchy6"/>
    <dgm:cxn modelId="{48A91DBE-81E4-44C6-B71C-7301F5D1DD10}" type="presParOf" srcId="{F8664630-D68A-42C2-8D06-B2429F03828F}" destId="{5D705609-E754-4E46-9381-B12C74A09BB9}" srcOrd="1" destOrd="0" presId="urn:microsoft.com/office/officeart/2005/8/layout/hierarchy6"/>
    <dgm:cxn modelId="{F6F34EC1-7EB9-4638-B057-C70558E885A6}" type="presParOf" srcId="{5D705609-E754-4E46-9381-B12C74A09BB9}" destId="{82A13A71-1A60-468A-8D42-AE4EA3F4ABF9}" srcOrd="0" destOrd="0" presId="urn:microsoft.com/office/officeart/2005/8/layout/hierarchy6"/>
    <dgm:cxn modelId="{F4FE5A38-49C8-4ADF-B14A-2C820BFB8155}" type="presParOf" srcId="{5D705609-E754-4E46-9381-B12C74A09BB9}" destId="{711B44CD-7E38-4743-AAB1-0ACA4A0C8FF2}" srcOrd="1" destOrd="0" presId="urn:microsoft.com/office/officeart/2005/8/layout/hierarchy6"/>
    <dgm:cxn modelId="{21265252-4C4B-4F04-A456-10472CB379B6}" type="presParOf" srcId="{711B44CD-7E38-4743-AAB1-0ACA4A0C8FF2}" destId="{68AE36F6-621A-48BB-A1FD-CEF03C77FAFF}" srcOrd="0" destOrd="0" presId="urn:microsoft.com/office/officeart/2005/8/layout/hierarchy6"/>
    <dgm:cxn modelId="{0F568B81-FC81-416B-9F55-0E5DB7BB75A7}" type="presParOf" srcId="{711B44CD-7E38-4743-AAB1-0ACA4A0C8FF2}" destId="{CD3AC967-E446-42DE-8DC3-F85D3C3DE6B2}" srcOrd="1" destOrd="0" presId="urn:microsoft.com/office/officeart/2005/8/layout/hierarchy6"/>
    <dgm:cxn modelId="{A6C41A56-386A-4ADC-B312-25636CD4F0EA}" type="presParOf" srcId="{70B59204-9256-47B5-9F2B-4C7ED32A882A}" destId="{F21AF903-2451-45D1-899B-400CB91826FB}" srcOrd="2" destOrd="0" presId="urn:microsoft.com/office/officeart/2005/8/layout/hierarchy6"/>
    <dgm:cxn modelId="{013319AE-A334-45AE-884A-C5F6BAEFDF80}" type="presParOf" srcId="{70B59204-9256-47B5-9F2B-4C7ED32A882A}" destId="{D5433CCE-0E7C-4D76-81B0-3802896F3674}" srcOrd="3" destOrd="0" presId="urn:microsoft.com/office/officeart/2005/8/layout/hierarchy6"/>
    <dgm:cxn modelId="{0623EA5E-6154-4254-A57B-632F3543ADE2}" type="presParOf" srcId="{D5433CCE-0E7C-4D76-81B0-3802896F3674}" destId="{8756A72B-A5DE-442A-8FD9-A3474D0C2681}" srcOrd="0" destOrd="0" presId="urn:microsoft.com/office/officeart/2005/8/layout/hierarchy6"/>
    <dgm:cxn modelId="{8DE1E827-4E22-4D54-9D52-E1AAD58AC61A}" type="presParOf" srcId="{D5433CCE-0E7C-4D76-81B0-3802896F3674}" destId="{584D00D9-B11A-46DE-B962-D39F32508A34}" srcOrd="1" destOrd="0" presId="urn:microsoft.com/office/officeart/2005/8/layout/hierarchy6"/>
    <dgm:cxn modelId="{82991B2E-3FFF-472F-8634-6BC8777777F5}" type="presParOf" srcId="{584D00D9-B11A-46DE-B962-D39F32508A34}" destId="{98733BE1-349D-486F-B3B9-0380967F268B}" srcOrd="0" destOrd="0" presId="urn:microsoft.com/office/officeart/2005/8/layout/hierarchy6"/>
    <dgm:cxn modelId="{7E0125DC-979C-4DD2-A397-2CA6A57C7C3F}" type="presParOf" srcId="{584D00D9-B11A-46DE-B962-D39F32508A34}" destId="{82ACEAA7-228B-4032-8282-E5AD006BAC1F}" srcOrd="1" destOrd="0" presId="urn:microsoft.com/office/officeart/2005/8/layout/hierarchy6"/>
    <dgm:cxn modelId="{D6520531-5CA5-4FE0-8026-113CBCA140EE}" type="presParOf" srcId="{82ACEAA7-228B-4032-8282-E5AD006BAC1F}" destId="{AEDCF554-E194-495C-A96E-6BC5F38BD21E}" srcOrd="0" destOrd="0" presId="urn:microsoft.com/office/officeart/2005/8/layout/hierarchy6"/>
    <dgm:cxn modelId="{1CA3B8E1-2020-490F-95A4-547F102F15A8}" type="presParOf" srcId="{82ACEAA7-228B-4032-8282-E5AD006BAC1F}" destId="{A105FB79-2F8E-4F82-B2D7-C37A28551893}" srcOrd="1" destOrd="0" presId="urn:microsoft.com/office/officeart/2005/8/layout/hierarchy6"/>
    <dgm:cxn modelId="{D3DE2ACF-A856-451E-A1A8-B122A0C22212}" type="presParOf" srcId="{70B59204-9256-47B5-9F2B-4C7ED32A882A}" destId="{D91636F6-71D0-41BD-A2FA-D00885F25448}" srcOrd="4" destOrd="0" presId="urn:microsoft.com/office/officeart/2005/8/layout/hierarchy6"/>
    <dgm:cxn modelId="{43160E07-4EAB-42F9-A0BD-A2FF0F5B71AA}" type="presParOf" srcId="{70B59204-9256-47B5-9F2B-4C7ED32A882A}" destId="{2CFEB320-F2B3-4444-8F8F-97C307B69B04}" srcOrd="5" destOrd="0" presId="urn:microsoft.com/office/officeart/2005/8/layout/hierarchy6"/>
    <dgm:cxn modelId="{7C748808-148B-4A6A-B204-C173084474A7}" type="presParOf" srcId="{2CFEB320-F2B3-4444-8F8F-97C307B69B04}" destId="{7037A0A6-5FE7-4277-9C4C-82128509CD6B}" srcOrd="0" destOrd="0" presId="urn:microsoft.com/office/officeart/2005/8/layout/hierarchy6"/>
    <dgm:cxn modelId="{845CCB64-8301-4500-A647-A89FCEFE6D5F}" type="presParOf" srcId="{2CFEB320-F2B3-4444-8F8F-97C307B69B04}" destId="{30AD7E7C-F692-4B29-8827-7D5C5DDD221F}" srcOrd="1" destOrd="0" presId="urn:microsoft.com/office/officeart/2005/8/layout/hierarchy6"/>
    <dgm:cxn modelId="{88E1C01B-67A4-45BA-A09E-5F8A70CC2436}" type="presParOf" srcId="{30AD7E7C-F692-4B29-8827-7D5C5DDD221F}" destId="{CED8A0C8-BA5F-4A9E-8C1E-56CEFED52DF4}" srcOrd="0" destOrd="0" presId="urn:microsoft.com/office/officeart/2005/8/layout/hierarchy6"/>
    <dgm:cxn modelId="{6D85479D-73B9-4B21-BA7C-039C232166C6}" type="presParOf" srcId="{30AD7E7C-F692-4B29-8827-7D5C5DDD221F}" destId="{0B6C4F9C-3B34-4610-A774-D4F29B6BEAB6}" srcOrd="1" destOrd="0" presId="urn:microsoft.com/office/officeart/2005/8/layout/hierarchy6"/>
    <dgm:cxn modelId="{775F1720-ED0D-4C8F-86CD-938828422D61}" type="presParOf" srcId="{0B6C4F9C-3B34-4610-A774-D4F29B6BEAB6}" destId="{A1098922-244C-4D82-806B-224D6C797163}" srcOrd="0" destOrd="0" presId="urn:microsoft.com/office/officeart/2005/8/layout/hierarchy6"/>
    <dgm:cxn modelId="{58BC2373-F4BD-40D1-A274-7BC273B584A0}" type="presParOf" srcId="{0B6C4F9C-3B34-4610-A774-D4F29B6BEAB6}" destId="{9BA0BBDA-E636-43F4-9FBE-8144BEF340EB}" srcOrd="1" destOrd="0" presId="urn:microsoft.com/office/officeart/2005/8/layout/hierarchy6"/>
    <dgm:cxn modelId="{12264402-067C-4344-9DBA-5B9DFA737B2F}" type="presParOf" srcId="{70B59204-9256-47B5-9F2B-4C7ED32A882A}" destId="{29577871-2F5F-4522-8840-F5A3D8F490F6}" srcOrd="6" destOrd="0" presId="urn:microsoft.com/office/officeart/2005/8/layout/hierarchy6"/>
    <dgm:cxn modelId="{4369BB38-D307-411C-AD1B-103AEB6BC488}" type="presParOf" srcId="{70B59204-9256-47B5-9F2B-4C7ED32A882A}" destId="{2AF7552D-1156-4AA9-8BF3-C4CE0DFAD1E4}" srcOrd="7" destOrd="0" presId="urn:microsoft.com/office/officeart/2005/8/layout/hierarchy6"/>
    <dgm:cxn modelId="{3C2F84FA-3DBC-40E8-81D9-AD08F2679B7C}" type="presParOf" srcId="{2AF7552D-1156-4AA9-8BF3-C4CE0DFAD1E4}" destId="{E3355ABA-F49C-46A2-8F75-08AA496787C3}" srcOrd="0" destOrd="0" presId="urn:microsoft.com/office/officeart/2005/8/layout/hierarchy6"/>
    <dgm:cxn modelId="{50071DE7-F319-495C-84C9-E141F5741F48}" type="presParOf" srcId="{2AF7552D-1156-4AA9-8BF3-C4CE0DFAD1E4}" destId="{863A2264-B2FD-44E6-9649-5907C3A93477}" srcOrd="1" destOrd="0" presId="urn:microsoft.com/office/officeart/2005/8/layout/hierarchy6"/>
    <dgm:cxn modelId="{95C8E5FB-B8EC-4C7F-9C62-93F70140C1D0}" type="presParOf" srcId="{863A2264-B2FD-44E6-9649-5907C3A93477}" destId="{C89C98E7-DA94-4105-9C8C-9EC6E8ED53B3}" srcOrd="0" destOrd="0" presId="urn:microsoft.com/office/officeart/2005/8/layout/hierarchy6"/>
    <dgm:cxn modelId="{B0253ACA-E48F-4C91-8404-54CCDB2B39BC}" type="presParOf" srcId="{863A2264-B2FD-44E6-9649-5907C3A93477}" destId="{959EDB54-9683-469F-9AF3-A1B578984CD2}" srcOrd="1" destOrd="0" presId="urn:microsoft.com/office/officeart/2005/8/layout/hierarchy6"/>
    <dgm:cxn modelId="{1A94B368-345F-4A6F-82B4-D706781107EE}" type="presParOf" srcId="{959EDB54-9683-469F-9AF3-A1B578984CD2}" destId="{D814E647-D8E0-48DF-B9ED-7A0C43AF5997}" srcOrd="0" destOrd="0" presId="urn:microsoft.com/office/officeart/2005/8/layout/hierarchy6"/>
    <dgm:cxn modelId="{F8B5973F-353C-4EAF-8B32-3659CB90D3ED}" type="presParOf" srcId="{959EDB54-9683-469F-9AF3-A1B578984CD2}" destId="{11977518-61A3-4D6A-BEEE-0E698E181A3D}" srcOrd="1" destOrd="0" presId="urn:microsoft.com/office/officeart/2005/8/layout/hierarchy6"/>
    <dgm:cxn modelId="{A4BC8773-EAB8-445F-82B6-A615D5546D9E}" type="presParOf" srcId="{70B59204-9256-47B5-9F2B-4C7ED32A882A}" destId="{5A1BC5F5-C704-4ABE-8150-46F890068E1D}" srcOrd="8" destOrd="0" presId="urn:microsoft.com/office/officeart/2005/8/layout/hierarchy6"/>
    <dgm:cxn modelId="{42603076-6E8E-47A5-B7F2-7F1010DC368A}" type="presParOf" srcId="{70B59204-9256-47B5-9F2B-4C7ED32A882A}" destId="{D9A76A04-B23B-41B4-9357-3BC2C07D2FDB}" srcOrd="9" destOrd="0" presId="urn:microsoft.com/office/officeart/2005/8/layout/hierarchy6"/>
    <dgm:cxn modelId="{44765814-B093-4F04-A761-381581FC538E}" type="presParOf" srcId="{D9A76A04-B23B-41B4-9357-3BC2C07D2FDB}" destId="{EF6E70E6-FE06-4993-91FF-757D8F04281A}" srcOrd="0" destOrd="0" presId="urn:microsoft.com/office/officeart/2005/8/layout/hierarchy6"/>
    <dgm:cxn modelId="{309F83AD-1CA0-46C0-B6ED-743A90D97F5F}" type="presParOf" srcId="{D9A76A04-B23B-41B4-9357-3BC2C07D2FDB}" destId="{8171A307-F3D3-40F7-8B5E-2C04453C9786}" srcOrd="1" destOrd="0" presId="urn:microsoft.com/office/officeart/2005/8/layout/hierarchy6"/>
    <dgm:cxn modelId="{BFA0DECA-3266-4583-83A5-DE1BA6D9D33C}" type="presParOf" srcId="{8171A307-F3D3-40F7-8B5E-2C04453C9786}" destId="{C87C5B10-B364-490D-8ED6-23B76F333DD6}" srcOrd="0" destOrd="0" presId="urn:microsoft.com/office/officeart/2005/8/layout/hierarchy6"/>
    <dgm:cxn modelId="{31598870-2423-4923-A59A-4336C89C35FD}" type="presParOf" srcId="{8171A307-F3D3-40F7-8B5E-2C04453C9786}" destId="{0598C54C-3014-41E1-B8AB-F960AF686C15}" srcOrd="1" destOrd="0" presId="urn:microsoft.com/office/officeart/2005/8/layout/hierarchy6"/>
    <dgm:cxn modelId="{36CFEC96-5F1A-4A0E-A241-763F36340773}" type="presParOf" srcId="{0598C54C-3014-41E1-B8AB-F960AF686C15}" destId="{2209D2BF-6DA9-4A34-8104-50C6C3273112}" srcOrd="0" destOrd="0" presId="urn:microsoft.com/office/officeart/2005/8/layout/hierarchy6"/>
    <dgm:cxn modelId="{F9C0D9B6-2ED6-4398-A558-E676F4561D19}" type="presParOf" srcId="{0598C54C-3014-41E1-B8AB-F960AF686C15}" destId="{13B2EB09-5A4E-4075-918E-97E326AFB152}" srcOrd="1" destOrd="0" presId="urn:microsoft.com/office/officeart/2005/8/layout/hierarchy6"/>
    <dgm:cxn modelId="{7A2B94A0-0EDD-4A50-944C-F8FCB3F32ADF}" type="presParOf" srcId="{70B59204-9256-47B5-9F2B-4C7ED32A882A}" destId="{F2D9AB4A-FAA1-40D0-BFEE-178117D63460}" srcOrd="10" destOrd="0" presId="urn:microsoft.com/office/officeart/2005/8/layout/hierarchy6"/>
    <dgm:cxn modelId="{11CB45C2-E2D7-4F66-9E23-01DDC2CE6559}" type="presParOf" srcId="{70B59204-9256-47B5-9F2B-4C7ED32A882A}" destId="{A2D02F0E-45D2-4B6A-8E96-933AB55CB322}" srcOrd="11" destOrd="0" presId="urn:microsoft.com/office/officeart/2005/8/layout/hierarchy6"/>
    <dgm:cxn modelId="{F6B6E735-6D7A-4428-95EB-52C0463B3DF5}" type="presParOf" srcId="{A2D02F0E-45D2-4B6A-8E96-933AB55CB322}" destId="{54465637-B9A3-40EC-8009-D8D428723BD4}" srcOrd="0" destOrd="0" presId="urn:microsoft.com/office/officeart/2005/8/layout/hierarchy6"/>
    <dgm:cxn modelId="{09E2D865-EEC4-4525-BE4C-0246A07937D5}" type="presParOf" srcId="{A2D02F0E-45D2-4B6A-8E96-933AB55CB322}" destId="{7B6608C4-5415-473D-A061-CFAE87B8B92A}" srcOrd="1" destOrd="0" presId="urn:microsoft.com/office/officeart/2005/8/layout/hierarchy6"/>
    <dgm:cxn modelId="{2CC56D31-0B2F-4F42-AC27-8C85206CE26E}" type="presParOf" srcId="{7B6608C4-5415-473D-A061-CFAE87B8B92A}" destId="{00D0E4C5-9F28-4809-BEA8-38397E0052E5}" srcOrd="0" destOrd="0" presId="urn:microsoft.com/office/officeart/2005/8/layout/hierarchy6"/>
    <dgm:cxn modelId="{FB2E6995-40A7-4DC1-8FC6-08E9FA15A46A}" type="presParOf" srcId="{7B6608C4-5415-473D-A061-CFAE87B8B92A}" destId="{DA2CEB3D-02A9-4BF0-953B-94BA78B2F648}" srcOrd="1" destOrd="0" presId="urn:microsoft.com/office/officeart/2005/8/layout/hierarchy6"/>
    <dgm:cxn modelId="{B5102EBB-6C3F-45CA-ACAC-D0521CE6D6B5}" type="presParOf" srcId="{DA2CEB3D-02A9-4BF0-953B-94BA78B2F648}" destId="{D8BD608C-DD94-48B7-877F-EF1962E45311}" srcOrd="0" destOrd="0" presId="urn:microsoft.com/office/officeart/2005/8/layout/hierarchy6"/>
    <dgm:cxn modelId="{92FBA771-ED45-4C1A-AE40-60413F8649E5}" type="presParOf" srcId="{DA2CEB3D-02A9-4BF0-953B-94BA78B2F648}" destId="{B394A675-7AB0-45E5-A939-9E24430F4E6A}" srcOrd="1" destOrd="0" presId="urn:microsoft.com/office/officeart/2005/8/layout/hierarchy6"/>
    <dgm:cxn modelId="{9DD1DE29-3304-4DF6-ABDB-CA3FF13DE07D}" type="presParOf" srcId="{70B59204-9256-47B5-9F2B-4C7ED32A882A}" destId="{D0A0011E-374F-429D-AABD-3124C0F04CBB}" srcOrd="12" destOrd="0" presId="urn:microsoft.com/office/officeart/2005/8/layout/hierarchy6"/>
    <dgm:cxn modelId="{415C5141-4143-442F-9D10-8EE7967D1A6A}" type="presParOf" srcId="{70B59204-9256-47B5-9F2B-4C7ED32A882A}" destId="{95F0BD89-8835-4B2F-A894-1C71F0F275CE}" srcOrd="13" destOrd="0" presId="urn:microsoft.com/office/officeart/2005/8/layout/hierarchy6"/>
    <dgm:cxn modelId="{1AD799EA-8A2B-4699-8F1D-16E0A38BCC11}" type="presParOf" srcId="{95F0BD89-8835-4B2F-A894-1C71F0F275CE}" destId="{6528C225-E06F-4793-8E45-96BC2D94CF2A}" srcOrd="0" destOrd="0" presId="urn:microsoft.com/office/officeart/2005/8/layout/hierarchy6"/>
    <dgm:cxn modelId="{64CE2FB8-2045-4473-B103-E25C36E5B599}" type="presParOf" srcId="{95F0BD89-8835-4B2F-A894-1C71F0F275CE}" destId="{7ECDAC68-D921-4BFF-A109-4F73467533F1}" srcOrd="1" destOrd="0" presId="urn:microsoft.com/office/officeart/2005/8/layout/hierarchy6"/>
    <dgm:cxn modelId="{AD716C27-C9F1-4E8F-8A60-ADA7C6DF8475}" type="presParOf" srcId="{7ECDAC68-D921-4BFF-A109-4F73467533F1}" destId="{A2C0CB41-330D-41D0-8CEE-51D05115DD90}" srcOrd="0" destOrd="0" presId="urn:microsoft.com/office/officeart/2005/8/layout/hierarchy6"/>
    <dgm:cxn modelId="{E3CCB4DD-C148-4E35-BE39-7149D5822DF7}" type="presParOf" srcId="{7ECDAC68-D921-4BFF-A109-4F73467533F1}" destId="{50417D7B-FE20-4444-91C2-EF45F02E8B50}" srcOrd="1" destOrd="0" presId="urn:microsoft.com/office/officeart/2005/8/layout/hierarchy6"/>
    <dgm:cxn modelId="{F47C18E1-2B1C-4BEC-8190-78FA6B22D2F9}" type="presParOf" srcId="{50417D7B-FE20-4444-91C2-EF45F02E8B50}" destId="{C194EEAF-3F65-4792-A9F6-5B920688E4F4}" srcOrd="0" destOrd="0" presId="urn:microsoft.com/office/officeart/2005/8/layout/hierarchy6"/>
    <dgm:cxn modelId="{F82A346B-893C-47F4-A548-E5552D0BA2EF}" type="presParOf" srcId="{50417D7B-FE20-4444-91C2-EF45F02E8B50}" destId="{9743ECA0-B2CF-4CC4-9642-787EAFA7F9B6}" srcOrd="1" destOrd="0" presId="urn:microsoft.com/office/officeart/2005/8/layout/hierarchy6"/>
    <dgm:cxn modelId="{D427C580-7DC4-4617-9B6E-678F89C9834B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zh-TW" altLang="en-US" sz="1200" dirty="0"/>
            <a:t>讀取影像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zh-TW" altLang="en-US" sz="1200" dirty="0"/>
            <a:t>灰階轉換 </a:t>
          </a:r>
          <a:r>
            <a:rPr lang="en-US" altLang="zh-TW" sz="1200" dirty="0"/>
            <a:t>(</a:t>
          </a:r>
          <a:r>
            <a:rPr lang="en-US" altLang="zh-TW" sz="1200" b="0" i="0" dirty="0" err="1"/>
            <a:t>gray_frame</a:t>
          </a:r>
          <a:r>
            <a:rPr lang="en-US" altLang="zh-TW" sz="1200" b="0" i="0" dirty="0"/>
            <a:t>)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Output(</a:t>
          </a:r>
          <a:r>
            <a:rPr lang="en-US" altLang="zh-TW" sz="1200" dirty="0" err="1"/>
            <a:t>pytho</a:t>
          </a:r>
          <a:r>
            <a:rPr lang="zh-TW" altLang="en-US" sz="1200" dirty="0"/>
            <a:t>監控視窗</a:t>
          </a:r>
          <a:r>
            <a:rPr lang="en-US" altLang="zh-TW" sz="1200" dirty="0"/>
            <a:t>640</a:t>
          </a:r>
          <a:r>
            <a:rPr lang="zh-TW" altLang="en-US" sz="1200" dirty="0"/>
            <a:t>*</a:t>
          </a:r>
          <a:r>
            <a:rPr lang="en-US" altLang="zh-TW" sz="1200" dirty="0"/>
            <a:t>480)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zh-TW" altLang="en-US" sz="1200" dirty="0"/>
            <a:t>高斯模糊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zh-TW" altLang="en-US" sz="1200" dirty="0"/>
            <a:t>邊緣檢測 </a:t>
          </a:r>
          <a:r>
            <a:rPr lang="en-US" altLang="zh-TW" sz="1200" dirty="0"/>
            <a:t>(</a:t>
          </a:r>
          <a:r>
            <a:rPr lang="en-US" altLang="en-US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zh-TW" altLang="en-US" sz="1200" dirty="0"/>
            <a:t>標記偵測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zh-TW" altLang="en-US" sz="1200" dirty="0"/>
            <a:t>二值化 </a:t>
          </a:r>
          <a:r>
            <a:rPr lang="en-US" altLang="zh-TW" sz="1200" dirty="0"/>
            <a:t>(</a:t>
          </a:r>
          <a:r>
            <a:rPr lang="en-US" altLang="zh-TW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688432" y="916166"/>
          <a:ext cx="1251342" cy="83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712866" y="940600"/>
        <a:ext cx="1202474" cy="785360"/>
      </dsp:txXfrm>
    </dsp:sp>
    <dsp:sp modelId="{ABFC1C3A-8203-4835-8468-D6B994E0A844}">
      <dsp:nvSpPr>
        <dsp:cNvPr id="0" name=""/>
        <dsp:cNvSpPr/>
      </dsp:nvSpPr>
      <dsp:spPr>
        <a:xfrm>
          <a:off x="627619" y="1750395"/>
          <a:ext cx="4686483" cy="333691"/>
        </a:xfrm>
        <a:custGeom>
          <a:avLst/>
          <a:gdLst/>
          <a:ahLst/>
          <a:cxnLst/>
          <a:rect l="0" t="0" r="0" b="0"/>
          <a:pathLst>
            <a:path>
              <a:moveTo>
                <a:pt x="4686483" y="0"/>
              </a:moveTo>
              <a:lnTo>
                <a:pt x="468648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94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6382" y="2108520"/>
        <a:ext cx="1202474" cy="785360"/>
      </dsp:txXfrm>
    </dsp:sp>
    <dsp:sp modelId="{82A13A71-1A60-468A-8D42-AE4EA3F4ABF9}">
      <dsp:nvSpPr>
        <dsp:cNvPr id="0" name=""/>
        <dsp:cNvSpPr/>
      </dsp:nvSpPr>
      <dsp:spPr>
        <a:xfrm>
          <a:off x="58189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948" y="3252005"/>
          <a:ext cx="1251342" cy="8342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382" y="3276439"/>
        <a:ext cx="1202474" cy="785360"/>
      </dsp:txXfrm>
    </dsp:sp>
    <dsp:sp modelId="{F21AF903-2451-45D1-899B-400CB91826FB}">
      <dsp:nvSpPr>
        <dsp:cNvPr id="0" name=""/>
        <dsp:cNvSpPr/>
      </dsp:nvSpPr>
      <dsp:spPr>
        <a:xfrm>
          <a:off x="2415099" y="1750395"/>
          <a:ext cx="2899003" cy="333691"/>
        </a:xfrm>
        <a:custGeom>
          <a:avLst/>
          <a:gdLst/>
          <a:ahLst/>
          <a:cxnLst/>
          <a:rect l="0" t="0" r="0" b="0"/>
          <a:pathLst>
            <a:path>
              <a:moveTo>
                <a:pt x="2899003" y="0"/>
              </a:moveTo>
              <a:lnTo>
                <a:pt x="289900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78942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813862" y="2108520"/>
        <a:ext cx="1202474" cy="785360"/>
      </dsp:txXfrm>
    </dsp:sp>
    <dsp:sp modelId="{98733BE1-349D-486F-B3B9-0380967F268B}">
      <dsp:nvSpPr>
        <dsp:cNvPr id="0" name=""/>
        <dsp:cNvSpPr/>
      </dsp:nvSpPr>
      <dsp:spPr>
        <a:xfrm>
          <a:off x="236937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628693" y="3252005"/>
          <a:ext cx="157281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53127" y="3276439"/>
        <a:ext cx="1523944" cy="785360"/>
      </dsp:txXfrm>
    </dsp:sp>
    <dsp:sp modelId="{D91636F6-71D0-41BD-A2FA-D00885F25448}">
      <dsp:nvSpPr>
        <dsp:cNvPr id="0" name=""/>
        <dsp:cNvSpPr/>
      </dsp:nvSpPr>
      <dsp:spPr>
        <a:xfrm>
          <a:off x="4351808" y="1750395"/>
          <a:ext cx="962294" cy="333691"/>
        </a:xfrm>
        <a:custGeom>
          <a:avLst/>
          <a:gdLst/>
          <a:ahLst/>
          <a:cxnLst/>
          <a:rect l="0" t="0" r="0" b="0"/>
          <a:pathLst>
            <a:path>
              <a:moveTo>
                <a:pt x="962294" y="0"/>
              </a:moveTo>
              <a:lnTo>
                <a:pt x="962294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726137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750571" y="2108520"/>
        <a:ext cx="1202474" cy="785360"/>
      </dsp:txXfrm>
    </dsp:sp>
    <dsp:sp modelId="{CED8A0C8-BA5F-4A9E-8C1E-56CEFED52DF4}">
      <dsp:nvSpPr>
        <dsp:cNvPr id="0" name=""/>
        <dsp:cNvSpPr/>
      </dsp:nvSpPr>
      <dsp:spPr>
        <a:xfrm>
          <a:off x="430608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576908" y="3252005"/>
          <a:ext cx="1549800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/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01342" y="3276439"/>
        <a:ext cx="1500932" cy="785360"/>
      </dsp:txXfrm>
    </dsp:sp>
    <dsp:sp modelId="{29577871-2F5F-4522-8840-F5A3D8F490F6}">
      <dsp:nvSpPr>
        <dsp:cNvPr id="0" name=""/>
        <dsp:cNvSpPr/>
      </dsp:nvSpPr>
      <dsp:spPr>
        <a:xfrm>
          <a:off x="5314103" y="1750395"/>
          <a:ext cx="81367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813679" y="166845"/>
              </a:lnTo>
              <a:lnTo>
                <a:pt x="81367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550211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2108520"/>
        <a:ext cx="1202474" cy="785360"/>
      </dsp:txXfrm>
    </dsp:sp>
    <dsp:sp modelId="{C89C98E7-DA94-4105-9C8C-9EC6E8ED53B3}">
      <dsp:nvSpPr>
        <dsp:cNvPr id="0" name=""/>
        <dsp:cNvSpPr/>
      </dsp:nvSpPr>
      <dsp:spPr>
        <a:xfrm>
          <a:off x="6082062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550211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3276439"/>
        <a:ext cx="1202474" cy="785360"/>
      </dsp:txXfrm>
    </dsp:sp>
    <dsp:sp modelId="{5A1BC5F5-C704-4ABE-8150-46F890068E1D}">
      <dsp:nvSpPr>
        <dsp:cNvPr id="0" name=""/>
        <dsp:cNvSpPr/>
      </dsp:nvSpPr>
      <dsp:spPr>
        <a:xfrm>
          <a:off x="5314103" y="1750395"/>
          <a:ext cx="244042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2440424" y="166845"/>
              </a:lnTo>
              <a:lnTo>
                <a:pt x="244042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712885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7153290" y="2108520"/>
        <a:ext cx="1202474" cy="785360"/>
      </dsp:txXfrm>
    </dsp:sp>
    <dsp:sp modelId="{C87C5B10-B364-490D-8ED6-23B76F333DD6}">
      <dsp:nvSpPr>
        <dsp:cNvPr id="0" name=""/>
        <dsp:cNvSpPr/>
      </dsp:nvSpPr>
      <dsp:spPr>
        <a:xfrm>
          <a:off x="7708807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712885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53290" y="3276439"/>
        <a:ext cx="1202474" cy="785360"/>
      </dsp:txXfrm>
    </dsp:sp>
    <dsp:sp modelId="{F2D9AB4A-FAA1-40D0-BFEE-178117D63460}">
      <dsp:nvSpPr>
        <dsp:cNvPr id="0" name=""/>
        <dsp:cNvSpPr/>
      </dsp:nvSpPr>
      <dsp:spPr>
        <a:xfrm>
          <a:off x="5314103" y="1750395"/>
          <a:ext cx="406716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4067169" y="166845"/>
              </a:lnTo>
              <a:lnTo>
                <a:pt x="406716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875560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8780035" y="2108520"/>
        <a:ext cx="1202474" cy="785360"/>
      </dsp:txXfrm>
    </dsp:sp>
    <dsp:sp modelId="{00D0E4C5-9F28-4809-BEA8-38397E0052E5}">
      <dsp:nvSpPr>
        <dsp:cNvPr id="0" name=""/>
        <dsp:cNvSpPr/>
      </dsp:nvSpPr>
      <dsp:spPr>
        <a:xfrm>
          <a:off x="9335553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875560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780035" y="3276439"/>
        <a:ext cx="1202474" cy="785360"/>
      </dsp:txXfrm>
    </dsp:sp>
    <dsp:sp modelId="{D0A0011E-374F-429D-AABD-3124C0F04CBB}">
      <dsp:nvSpPr>
        <dsp:cNvPr id="0" name=""/>
        <dsp:cNvSpPr/>
      </dsp:nvSpPr>
      <dsp:spPr>
        <a:xfrm>
          <a:off x="5314103" y="1750395"/>
          <a:ext cx="569391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5693914" y="166845"/>
              </a:lnTo>
              <a:lnTo>
                <a:pt x="569391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38234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10406780" y="2108520"/>
        <a:ext cx="1202474" cy="785360"/>
      </dsp:txXfrm>
    </dsp:sp>
    <dsp:sp modelId="{A2C0CB41-330D-41D0-8CEE-51D05115DD90}">
      <dsp:nvSpPr>
        <dsp:cNvPr id="0" name=""/>
        <dsp:cNvSpPr/>
      </dsp:nvSpPr>
      <dsp:spPr>
        <a:xfrm>
          <a:off x="1096229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38234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406780" y="3276439"/>
        <a:ext cx="1202474" cy="78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746629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38678" y="1768892"/>
        <a:ext cx="715587" cy="774694"/>
      </dsp:txXfrm>
    </dsp:sp>
    <dsp:sp modelId="{3F6F3105-D70C-4AE9-A37B-87F7BA53DDCD}">
      <dsp:nvSpPr>
        <dsp:cNvPr id="0" name=""/>
        <dsp:cNvSpPr/>
      </dsp:nvSpPr>
      <dsp:spPr>
        <a:xfrm>
          <a:off x="85254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209968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746629"/>
          <a:ext cx="137660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讀取影像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1104568" y="1770623"/>
        <a:ext cx="1328615" cy="771232"/>
      </dsp:txXfrm>
    </dsp:sp>
    <dsp:sp modelId="{635F0615-BCB2-4D7A-99EC-1AEFD894EC15}">
      <dsp:nvSpPr>
        <dsp:cNvPr id="0" name=""/>
        <dsp:cNvSpPr/>
      </dsp:nvSpPr>
      <dsp:spPr>
        <a:xfrm>
          <a:off x="253319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209968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746629"/>
          <a:ext cx="1603246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灰階轉換 </a:t>
          </a:r>
          <a:r>
            <a:rPr lang="en-US" altLang="zh-TW" sz="1200" kern="1200" dirty="0"/>
            <a:t>(</a:t>
          </a:r>
          <a:r>
            <a:rPr lang="en-US" altLang="zh-TW" sz="1200" b="0" i="0" kern="1200" dirty="0" err="1"/>
            <a:t>gray_frame</a:t>
          </a:r>
          <a:r>
            <a:rPr lang="en-US" altLang="zh-TW" sz="1200" b="0" i="0" kern="1200" dirty="0"/>
            <a:t>)</a:t>
          </a:r>
          <a:endParaRPr lang="zh-TW" altLang="en-US" sz="1200" kern="1200" dirty="0"/>
        </a:p>
      </dsp:txBody>
      <dsp:txXfrm>
        <a:off x="2785218" y="1770623"/>
        <a:ext cx="1555258" cy="771232"/>
      </dsp:txXfrm>
    </dsp:sp>
    <dsp:sp modelId="{0B414351-E24C-48E0-8A89-96761093C295}">
      <dsp:nvSpPr>
        <dsp:cNvPr id="0" name=""/>
        <dsp:cNvSpPr/>
      </dsp:nvSpPr>
      <dsp:spPr>
        <a:xfrm>
          <a:off x="4440482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209968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746629"/>
          <a:ext cx="2034185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高斯模糊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4692510" y="1770623"/>
        <a:ext cx="1986197" cy="771232"/>
      </dsp:txXfrm>
    </dsp:sp>
    <dsp:sp modelId="{8332DFB0-F8B3-4924-B62A-B31667F99014}">
      <dsp:nvSpPr>
        <dsp:cNvPr id="0" name=""/>
        <dsp:cNvSpPr/>
      </dsp:nvSpPr>
      <dsp:spPr>
        <a:xfrm>
          <a:off x="6778713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209968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746629"/>
          <a:ext cx="1033845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 </a:t>
          </a:r>
          <a:r>
            <a:rPr lang="en-US" altLang="zh-TW" sz="1200" kern="1200" dirty="0"/>
            <a:t>(</a:t>
          </a:r>
          <a:r>
            <a:rPr lang="en-US" altLang="zh-TW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kern="1200" dirty="0"/>
        </a:p>
      </dsp:txBody>
      <dsp:txXfrm>
        <a:off x="7030741" y="1770623"/>
        <a:ext cx="985857" cy="771232"/>
      </dsp:txXfrm>
    </dsp:sp>
    <dsp:sp modelId="{50EFB58A-08F3-4455-B67A-CB4D05FF67E9}">
      <dsp:nvSpPr>
        <dsp:cNvPr id="0" name=""/>
        <dsp:cNvSpPr/>
      </dsp:nvSpPr>
      <dsp:spPr>
        <a:xfrm>
          <a:off x="8116604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209968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746629"/>
          <a:ext cx="1117587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 </a:t>
          </a:r>
          <a:r>
            <a:rPr lang="en-US" altLang="zh-TW" sz="1200" kern="1200" dirty="0"/>
            <a:t>(</a:t>
          </a:r>
          <a:r>
            <a:rPr lang="en-US" altLang="en-US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8368632" y="1770623"/>
        <a:ext cx="1069599" cy="771232"/>
      </dsp:txXfrm>
    </dsp:sp>
    <dsp:sp modelId="{ECA5EE43-BF0A-4EBA-A86B-2B72E5A6F769}">
      <dsp:nvSpPr>
        <dsp:cNvPr id="0" name=""/>
        <dsp:cNvSpPr/>
      </dsp:nvSpPr>
      <dsp:spPr>
        <a:xfrm>
          <a:off x="9538237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209968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746629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標記偵測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9788534" y="1768892"/>
        <a:ext cx="715587" cy="774694"/>
      </dsp:txXfrm>
    </dsp:sp>
    <dsp:sp modelId="{9E2F1A3E-30D0-43B1-9B1F-0B2F8084FEC9}">
      <dsp:nvSpPr>
        <dsp:cNvPr id="0" name=""/>
        <dsp:cNvSpPr/>
      </dsp:nvSpPr>
      <dsp:spPr>
        <a:xfrm rot="21497351">
          <a:off x="10602988" y="2045918"/>
          <a:ext cx="162547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2999" y="2084348"/>
        <a:ext cx="113783" cy="113104"/>
      </dsp:txXfrm>
    </dsp:sp>
    <dsp:sp modelId="{85691B62-0388-4D4B-AA53-9376D8693715}">
      <dsp:nvSpPr>
        <dsp:cNvPr id="0" name=""/>
        <dsp:cNvSpPr/>
      </dsp:nvSpPr>
      <dsp:spPr>
        <a:xfrm>
          <a:off x="10832941" y="1714770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Output(</a:t>
          </a:r>
          <a:r>
            <a:rPr lang="en-US" altLang="zh-TW" sz="1200" kern="1200" dirty="0" err="1"/>
            <a:t>pytho</a:t>
          </a:r>
          <a:r>
            <a:rPr lang="zh-TW" altLang="en-US" sz="1200" kern="1200" dirty="0"/>
            <a:t>監控視窗</a:t>
          </a:r>
          <a:r>
            <a:rPr lang="en-US" altLang="zh-TW" sz="1200" kern="1200" dirty="0"/>
            <a:t>640</a:t>
          </a:r>
          <a:r>
            <a:rPr lang="zh-TW" altLang="en-US" sz="1200" kern="1200" dirty="0"/>
            <a:t>*</a:t>
          </a:r>
          <a:r>
            <a:rPr lang="en-US" altLang="zh-TW" sz="1200" kern="1200" dirty="0"/>
            <a:t>480)</a:t>
          </a:r>
          <a:endParaRPr lang="zh-TW" altLang="en-US" sz="1200" kern="1200" dirty="0"/>
        </a:p>
      </dsp:txBody>
      <dsp:txXfrm>
        <a:off x="10855204" y="1737033"/>
        <a:ext cx="715587" cy="77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2567"/>
              </p:ext>
            </p:extLst>
          </p:nvPr>
        </p:nvGraphicFramePr>
        <p:xfrm>
          <a:off x="913880" y="1834220"/>
          <a:ext cx="5400000" cy="4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98667"/>
              </p:ext>
            </p:extLst>
          </p:nvPr>
        </p:nvGraphicFramePr>
        <p:xfrm>
          <a:off x="924529" y="1740613"/>
          <a:ext cx="5400000" cy="4631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480),edged(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過濾掉不符合條件的輪廓繪製邊界矩形、外接圓、中心點，增加遮罩使其辨識火光</a:t>
                      </a:r>
                      <a:r>
                        <a:rPr lang="zh-TW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或日光燈並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顯示文字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891003-A863-4581-8E9C-2958F417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7" y="1740613"/>
            <a:ext cx="4868675" cy="4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98342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52027"/>
              </p:ext>
            </p:extLst>
          </p:nvPr>
        </p:nvGraphicFramePr>
        <p:xfrm>
          <a:off x="413405" y="1935921"/>
          <a:ext cx="11606960" cy="43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921877" y="3193480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攝影機讀取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5AA8A3-5DF7-4B4D-8198-4D57FE8D8EC0}"/>
              </a:ext>
            </a:extLst>
          </p:cNvPr>
          <p:cNvSpPr txBox="1"/>
          <p:nvPr/>
        </p:nvSpPr>
        <p:spPr>
          <a:xfrm>
            <a:off x="2508042" y="3152594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A8DCD8-D9FB-4644-A129-321329735DBC}"/>
              </a:ext>
            </a:extLst>
          </p:cNvPr>
          <p:cNvSpPr txBox="1"/>
          <p:nvPr/>
        </p:nvSpPr>
        <p:spPr>
          <a:xfrm>
            <a:off x="4422266" y="315259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1772F0-01C5-4E53-B041-E65D5AE64B30}"/>
              </a:ext>
            </a:extLst>
          </p:cNvPr>
          <p:cNvSpPr txBox="1"/>
          <p:nvPr/>
        </p:nvSpPr>
        <p:spPr>
          <a:xfrm>
            <a:off x="6723433" y="3191054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高斯模糊圖像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0B2D0-51F8-461F-B194-06F09936AA1A}"/>
              </a:ext>
            </a:extLst>
          </p:cNvPr>
          <p:cNvSpPr txBox="1"/>
          <p:nvPr/>
        </p:nvSpPr>
        <p:spPr>
          <a:xfrm>
            <a:off x="8197235" y="3152593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二值化圖像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51D17E-373F-42E8-9FB3-415CC595C977}"/>
              </a:ext>
            </a:extLst>
          </p:cNvPr>
          <p:cNvSpPr txBox="1"/>
          <p:nvPr/>
        </p:nvSpPr>
        <p:spPr>
          <a:xfrm>
            <a:off x="9762040" y="2164435"/>
            <a:ext cx="8022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  <a:p>
            <a:r>
              <a:rPr lang="en-US" altLang="zh-TW" sz="1200" dirty="0"/>
              <a:t> input</a:t>
            </a:r>
            <a:r>
              <a:rPr lang="zh-TW" altLang="en-US" sz="1200" dirty="0"/>
              <a:t>邊緣檢測之圖像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70A44-12B0-4207-B681-DB0901EE4024}"/>
              </a:ext>
            </a:extLst>
          </p:cNvPr>
          <p:cNvSpPr txBox="1"/>
          <p:nvPr/>
        </p:nvSpPr>
        <p:spPr>
          <a:xfrm>
            <a:off x="10720968" y="2821722"/>
            <a:ext cx="6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</a:t>
            </a:r>
            <a:r>
              <a:rPr lang="zh-TW" altLang="en-US" sz="1200" dirty="0"/>
              <a:t>標記後之結果圖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D0D053-7DA3-4209-9941-695D014D527E}"/>
              </a:ext>
            </a:extLst>
          </p:cNvPr>
          <p:cNvCxnSpPr>
            <a:cxnSpLocks/>
          </p:cNvCxnSpPr>
          <p:nvPr/>
        </p:nvCxnSpPr>
        <p:spPr>
          <a:xfrm flipV="1">
            <a:off x="2315361" y="2374084"/>
            <a:ext cx="7290033" cy="517640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B97FF9D-5215-440B-B7AD-B9F313BCC1C0}"/>
              </a:ext>
            </a:extLst>
          </p:cNvPr>
          <p:cNvSpPr/>
          <p:nvPr/>
        </p:nvSpPr>
        <p:spPr>
          <a:xfrm>
            <a:off x="3128562" y="1961088"/>
            <a:ext cx="8070209" cy="267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27F20D-5485-47BF-BFA3-168F1166673D}"/>
              </a:ext>
            </a:extLst>
          </p:cNvPr>
          <p:cNvSpPr txBox="1"/>
          <p:nvPr/>
        </p:nvSpPr>
        <p:spPr>
          <a:xfrm>
            <a:off x="3179162" y="1593908"/>
            <a:ext cx="171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讀取影像處理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37891-A230-4596-A231-5906080FFF8D}"/>
              </a:ext>
            </a:extLst>
          </p:cNvPr>
          <p:cNvSpPr/>
          <p:nvPr/>
        </p:nvSpPr>
        <p:spPr>
          <a:xfrm>
            <a:off x="452686" y="1272760"/>
            <a:ext cx="2173201" cy="132632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5B541E0-DB89-4CB1-8EB3-0289FFCD531A}"/>
              </a:ext>
            </a:extLst>
          </p:cNvPr>
          <p:cNvSpPr/>
          <p:nvPr/>
        </p:nvSpPr>
        <p:spPr>
          <a:xfrm>
            <a:off x="603705" y="1349472"/>
            <a:ext cx="1560352" cy="43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手機鏡頭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D29995F7-948D-4808-9E90-8E9EBED8AC7A}"/>
              </a:ext>
            </a:extLst>
          </p:cNvPr>
          <p:cNvSpPr/>
          <p:nvPr/>
        </p:nvSpPr>
        <p:spPr>
          <a:xfrm>
            <a:off x="1299991" y="1920868"/>
            <a:ext cx="167779" cy="24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D6F803E-F9E5-4377-8D0F-A0C55E3E25A5}"/>
              </a:ext>
            </a:extLst>
          </p:cNvPr>
          <p:cNvSpPr/>
          <p:nvPr/>
        </p:nvSpPr>
        <p:spPr>
          <a:xfrm>
            <a:off x="603705" y="2164435"/>
            <a:ext cx="1633093" cy="368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電腦</a:t>
            </a:r>
            <a:r>
              <a:rPr lang="en-US" altLang="zh-TW" sz="1200" dirty="0"/>
              <a:t>(</a:t>
            </a:r>
            <a:r>
              <a:rPr lang="zh-TW" altLang="en-US" sz="1200" dirty="0"/>
              <a:t>讀取影像</a:t>
            </a:r>
            <a:r>
              <a:rPr lang="en-US" altLang="zh-TW" sz="1200" dirty="0"/>
              <a:t>1920</a:t>
            </a:r>
            <a:r>
              <a:rPr lang="zh-TW" altLang="en-US" sz="1200" dirty="0"/>
              <a:t>*</a:t>
            </a:r>
            <a:r>
              <a:rPr lang="en-US" altLang="zh-TW" sz="1200" dirty="0"/>
              <a:t>1080)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AB8A3C-3A46-48B1-B5C6-5F409989F62F}"/>
              </a:ext>
            </a:extLst>
          </p:cNvPr>
          <p:cNvSpPr txBox="1"/>
          <p:nvPr/>
        </p:nvSpPr>
        <p:spPr>
          <a:xfrm>
            <a:off x="452686" y="956345"/>
            <a:ext cx="111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硬體設備處理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C0E6F1B-6A0D-4024-8D42-8D2A20F7FDFF}"/>
              </a:ext>
            </a:extLst>
          </p:cNvPr>
          <p:cNvCxnSpPr/>
          <p:nvPr/>
        </p:nvCxnSpPr>
        <p:spPr>
          <a:xfrm>
            <a:off x="805041" y="2729118"/>
            <a:ext cx="0" cy="9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F94B96A-DCD0-46F2-A45B-36A10394BC5D}"/>
              </a:ext>
            </a:extLst>
          </p:cNvPr>
          <p:cNvCxnSpPr/>
          <p:nvPr/>
        </p:nvCxnSpPr>
        <p:spPr>
          <a:xfrm>
            <a:off x="2315361" y="2910980"/>
            <a:ext cx="0" cy="6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329441"/>
              </p:ext>
            </p:extLst>
          </p:nvPr>
        </p:nvGraphicFramePr>
        <p:xfrm>
          <a:off x="908482" y="1935920"/>
          <a:ext cx="5400000" cy="4320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825136"/>
              </p:ext>
            </p:extLst>
          </p:nvPr>
        </p:nvGraphicFramePr>
        <p:xfrm>
          <a:off x="924527" y="1780953"/>
          <a:ext cx="5400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132373"/>
              </p:ext>
            </p:extLst>
          </p:nvPr>
        </p:nvGraphicFramePr>
        <p:xfrm>
          <a:off x="924444" y="1935921"/>
          <a:ext cx="5400000" cy="44077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845035"/>
              </p:ext>
            </p:extLst>
          </p:nvPr>
        </p:nvGraphicFramePr>
        <p:xfrm>
          <a:off x="924527" y="1935920"/>
          <a:ext cx="5400000" cy="40667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1191</TotalTime>
  <Words>697</Words>
  <Application>Microsoft Office PowerPoint</Application>
  <PresentationFormat>寬螢幕</PresentationFormat>
  <Paragraphs>158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架構圖</vt:lpstr>
      <vt:lpstr>API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80</cp:revision>
  <dcterms:created xsi:type="dcterms:W3CDTF">2024-10-24T05:57:23Z</dcterms:created>
  <dcterms:modified xsi:type="dcterms:W3CDTF">2024-12-25T15:35:11Z</dcterms:modified>
</cp:coreProperties>
</file>