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61" d="100"/>
          <a:sy n="61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野村 芽依" userId="a7706aa17e001cc8" providerId="LiveId" clId="{6984455A-05F4-4251-9EEA-86CE50FA3E7D}"/>
    <pc:docChg chg="addSld delSld modSld">
      <pc:chgData name="野村 芽依" userId="a7706aa17e001cc8" providerId="LiveId" clId="{6984455A-05F4-4251-9EEA-86CE50FA3E7D}" dt="2022-08-17T14:32:39.776" v="282" actId="207"/>
      <pc:docMkLst>
        <pc:docMk/>
      </pc:docMkLst>
      <pc:sldChg chg="addSp modSp new mod">
        <pc:chgData name="野村 芽依" userId="a7706aa17e001cc8" providerId="LiveId" clId="{6984455A-05F4-4251-9EEA-86CE50FA3E7D}" dt="2022-08-17T14:22:54.980" v="243"/>
        <pc:sldMkLst>
          <pc:docMk/>
          <pc:sldMk cId="337453625" sldId="258"/>
        </pc:sldMkLst>
        <pc:spChg chg="add mod">
          <ac:chgData name="野村 芽依" userId="a7706aa17e001cc8" providerId="LiveId" clId="{6984455A-05F4-4251-9EEA-86CE50FA3E7D}" dt="2022-08-17T14:18:59.790" v="103" actId="1076"/>
          <ac:spMkLst>
            <pc:docMk/>
            <pc:sldMk cId="337453625" sldId="258"/>
            <ac:spMk id="2" creationId="{26CD404B-7E18-749A-692A-043C54DF7329}"/>
          </ac:spMkLst>
        </pc:spChg>
        <pc:spChg chg="add mod">
          <ac:chgData name="野村 芽依" userId="a7706aa17e001cc8" providerId="LiveId" clId="{6984455A-05F4-4251-9EEA-86CE50FA3E7D}" dt="2022-08-17T14:19:07.967" v="104" actId="1076"/>
          <ac:spMkLst>
            <pc:docMk/>
            <pc:sldMk cId="337453625" sldId="258"/>
            <ac:spMk id="3" creationId="{98217DF6-4278-5BC1-9AFB-6055321F3D27}"/>
          </ac:spMkLst>
        </pc:spChg>
        <pc:spChg chg="add mod">
          <ac:chgData name="野村 芽依" userId="a7706aa17e001cc8" providerId="LiveId" clId="{6984455A-05F4-4251-9EEA-86CE50FA3E7D}" dt="2022-08-17T14:19:42.183" v="115" actId="255"/>
          <ac:spMkLst>
            <pc:docMk/>
            <pc:sldMk cId="337453625" sldId="258"/>
            <ac:spMk id="4" creationId="{32837166-5BA1-FF7E-840C-719AC446DE66}"/>
          </ac:spMkLst>
        </pc:spChg>
        <pc:spChg chg="add mod">
          <ac:chgData name="野村 芽依" userId="a7706aa17e001cc8" providerId="LiveId" clId="{6984455A-05F4-4251-9EEA-86CE50FA3E7D}" dt="2022-08-17T14:19:59.647" v="125"/>
          <ac:spMkLst>
            <pc:docMk/>
            <pc:sldMk cId="337453625" sldId="258"/>
            <ac:spMk id="5" creationId="{34753E81-CE74-ADFA-2A90-49ECB53B0357}"/>
          </ac:spMkLst>
        </pc:spChg>
        <pc:spChg chg="add mod">
          <ac:chgData name="野村 芽依" userId="a7706aa17e001cc8" providerId="LiveId" clId="{6984455A-05F4-4251-9EEA-86CE50FA3E7D}" dt="2022-08-17T14:20:06.622" v="130"/>
          <ac:spMkLst>
            <pc:docMk/>
            <pc:sldMk cId="337453625" sldId="258"/>
            <ac:spMk id="6" creationId="{C90A4DCC-0662-AE14-2436-23AF0E8D6E46}"/>
          </ac:spMkLst>
        </pc:spChg>
        <pc:spChg chg="add mod">
          <ac:chgData name="野村 芽依" userId="a7706aa17e001cc8" providerId="LiveId" clId="{6984455A-05F4-4251-9EEA-86CE50FA3E7D}" dt="2022-08-17T14:20:15.150" v="135"/>
          <ac:spMkLst>
            <pc:docMk/>
            <pc:sldMk cId="337453625" sldId="258"/>
            <ac:spMk id="7" creationId="{BD871188-12AE-5E27-690C-95EEF057E7B7}"/>
          </ac:spMkLst>
        </pc:spChg>
        <pc:spChg chg="add mod">
          <ac:chgData name="野村 芽依" userId="a7706aa17e001cc8" providerId="LiveId" clId="{6984455A-05F4-4251-9EEA-86CE50FA3E7D}" dt="2022-08-17T14:20:26.380" v="140"/>
          <ac:spMkLst>
            <pc:docMk/>
            <pc:sldMk cId="337453625" sldId="258"/>
            <ac:spMk id="8" creationId="{A9E0A59A-96F1-4F39-9BE6-007A32632D32}"/>
          </ac:spMkLst>
        </pc:spChg>
        <pc:spChg chg="add mod">
          <ac:chgData name="野村 芽依" userId="a7706aa17e001cc8" providerId="LiveId" clId="{6984455A-05F4-4251-9EEA-86CE50FA3E7D}" dt="2022-08-17T14:20:55.067" v="155" actId="1076"/>
          <ac:spMkLst>
            <pc:docMk/>
            <pc:sldMk cId="337453625" sldId="258"/>
            <ac:spMk id="9" creationId="{E8306366-EE29-EBB7-F15F-2411B51A205F}"/>
          </ac:spMkLst>
        </pc:spChg>
        <pc:spChg chg="add mod">
          <ac:chgData name="野村 芽依" userId="a7706aa17e001cc8" providerId="LiveId" clId="{6984455A-05F4-4251-9EEA-86CE50FA3E7D}" dt="2022-08-17T14:20:52.111" v="154"/>
          <ac:spMkLst>
            <pc:docMk/>
            <pc:sldMk cId="337453625" sldId="258"/>
            <ac:spMk id="10" creationId="{EF6D6851-5C1A-ABC0-8C46-EF62216208D9}"/>
          </ac:spMkLst>
        </pc:spChg>
        <pc:spChg chg="add mod">
          <ac:chgData name="野村 芽依" userId="a7706aa17e001cc8" providerId="LiveId" clId="{6984455A-05F4-4251-9EEA-86CE50FA3E7D}" dt="2022-08-17T14:21:03.900" v="160"/>
          <ac:spMkLst>
            <pc:docMk/>
            <pc:sldMk cId="337453625" sldId="258"/>
            <ac:spMk id="11" creationId="{0CB42AC5-6D7C-7D16-B3E7-9CC53DE79300}"/>
          </ac:spMkLst>
        </pc:spChg>
        <pc:spChg chg="add mod">
          <ac:chgData name="野村 芽依" userId="a7706aa17e001cc8" providerId="LiveId" clId="{6984455A-05F4-4251-9EEA-86CE50FA3E7D}" dt="2022-08-17T14:21:13.453" v="165"/>
          <ac:spMkLst>
            <pc:docMk/>
            <pc:sldMk cId="337453625" sldId="258"/>
            <ac:spMk id="12" creationId="{37D08E0E-FBD0-3062-59DE-0786E5F2DF15}"/>
          </ac:spMkLst>
        </pc:spChg>
        <pc:spChg chg="add mod">
          <ac:chgData name="野村 芽依" userId="a7706aa17e001cc8" providerId="LiveId" clId="{6984455A-05F4-4251-9EEA-86CE50FA3E7D}" dt="2022-08-17T14:21:19.914" v="170"/>
          <ac:spMkLst>
            <pc:docMk/>
            <pc:sldMk cId="337453625" sldId="258"/>
            <ac:spMk id="13" creationId="{B0EDCDF8-B245-D79E-EC95-E3ADA2B0B331}"/>
          </ac:spMkLst>
        </pc:spChg>
        <pc:spChg chg="add mod">
          <ac:chgData name="野村 芽依" userId="a7706aa17e001cc8" providerId="LiveId" clId="{6984455A-05F4-4251-9EEA-86CE50FA3E7D}" dt="2022-08-17T14:21:25.833" v="175"/>
          <ac:spMkLst>
            <pc:docMk/>
            <pc:sldMk cId="337453625" sldId="258"/>
            <ac:spMk id="14" creationId="{7380AFF2-59B6-70E3-5A63-B8EE14B967CE}"/>
          </ac:spMkLst>
        </pc:spChg>
        <pc:spChg chg="add mod">
          <ac:chgData name="野村 芽依" userId="a7706aa17e001cc8" providerId="LiveId" clId="{6984455A-05F4-4251-9EEA-86CE50FA3E7D}" dt="2022-08-17T14:21:33.077" v="180"/>
          <ac:spMkLst>
            <pc:docMk/>
            <pc:sldMk cId="337453625" sldId="258"/>
            <ac:spMk id="15" creationId="{1944B6F8-20FB-DF7C-9EBC-E033AD0AC421}"/>
          </ac:spMkLst>
        </pc:spChg>
        <pc:spChg chg="add mod">
          <ac:chgData name="野村 芽依" userId="a7706aa17e001cc8" providerId="LiveId" clId="{6984455A-05F4-4251-9EEA-86CE50FA3E7D}" dt="2022-08-17T14:21:39.254" v="185"/>
          <ac:spMkLst>
            <pc:docMk/>
            <pc:sldMk cId="337453625" sldId="258"/>
            <ac:spMk id="16" creationId="{F5AC26E9-1DBA-26C9-54E4-F80C94F5288F}"/>
          </ac:spMkLst>
        </pc:spChg>
        <pc:spChg chg="add mod">
          <ac:chgData name="野村 芽依" userId="a7706aa17e001cc8" providerId="LiveId" clId="{6984455A-05F4-4251-9EEA-86CE50FA3E7D}" dt="2022-08-17T14:21:45.943" v="190"/>
          <ac:spMkLst>
            <pc:docMk/>
            <pc:sldMk cId="337453625" sldId="258"/>
            <ac:spMk id="17" creationId="{04F2A21E-22A0-A022-77EB-084CFEE66ED6}"/>
          </ac:spMkLst>
        </pc:spChg>
        <pc:spChg chg="add mod">
          <ac:chgData name="野村 芽依" userId="a7706aa17e001cc8" providerId="LiveId" clId="{6984455A-05F4-4251-9EEA-86CE50FA3E7D}" dt="2022-08-17T14:21:52.050" v="195"/>
          <ac:spMkLst>
            <pc:docMk/>
            <pc:sldMk cId="337453625" sldId="258"/>
            <ac:spMk id="18" creationId="{B51996C6-FF68-77BC-F357-B8A244AD6543}"/>
          </ac:spMkLst>
        </pc:spChg>
        <pc:spChg chg="add mod">
          <ac:chgData name="野村 芽依" userId="a7706aa17e001cc8" providerId="LiveId" clId="{6984455A-05F4-4251-9EEA-86CE50FA3E7D}" dt="2022-08-17T14:21:58.553" v="200"/>
          <ac:spMkLst>
            <pc:docMk/>
            <pc:sldMk cId="337453625" sldId="258"/>
            <ac:spMk id="19" creationId="{92D38AB6-D3B7-0FAC-6F64-8EF5CBA75E8C}"/>
          </ac:spMkLst>
        </pc:spChg>
        <pc:spChg chg="add mod">
          <ac:chgData name="野村 芽依" userId="a7706aa17e001cc8" providerId="LiveId" clId="{6984455A-05F4-4251-9EEA-86CE50FA3E7D}" dt="2022-08-17T14:22:08.253" v="207"/>
          <ac:spMkLst>
            <pc:docMk/>
            <pc:sldMk cId="337453625" sldId="258"/>
            <ac:spMk id="20" creationId="{74FD20DD-0648-0B22-981A-18BDA1D9CD40}"/>
          </ac:spMkLst>
        </pc:spChg>
        <pc:spChg chg="add mod">
          <ac:chgData name="野村 芽依" userId="a7706aa17e001cc8" providerId="LiveId" clId="{6984455A-05F4-4251-9EEA-86CE50FA3E7D}" dt="2022-08-17T14:22:15.448" v="212"/>
          <ac:spMkLst>
            <pc:docMk/>
            <pc:sldMk cId="337453625" sldId="258"/>
            <ac:spMk id="21" creationId="{DF89E762-AFD3-6394-5B33-957E366F50E4}"/>
          </ac:spMkLst>
        </pc:spChg>
        <pc:spChg chg="add mod">
          <ac:chgData name="野村 芽依" userId="a7706aa17e001cc8" providerId="LiveId" clId="{6984455A-05F4-4251-9EEA-86CE50FA3E7D}" dt="2022-08-17T14:22:21.692" v="217"/>
          <ac:spMkLst>
            <pc:docMk/>
            <pc:sldMk cId="337453625" sldId="258"/>
            <ac:spMk id="22" creationId="{F940F56A-1A90-5539-C17F-CF3639101608}"/>
          </ac:spMkLst>
        </pc:spChg>
        <pc:spChg chg="add mod">
          <ac:chgData name="野村 芽依" userId="a7706aa17e001cc8" providerId="LiveId" clId="{6984455A-05F4-4251-9EEA-86CE50FA3E7D}" dt="2022-08-17T14:22:28.129" v="222"/>
          <ac:spMkLst>
            <pc:docMk/>
            <pc:sldMk cId="337453625" sldId="258"/>
            <ac:spMk id="23" creationId="{B77643F7-4B7C-578C-68D1-3B57AF7023C1}"/>
          </ac:spMkLst>
        </pc:spChg>
        <pc:spChg chg="add mod">
          <ac:chgData name="野村 芽依" userId="a7706aa17e001cc8" providerId="LiveId" clId="{6984455A-05F4-4251-9EEA-86CE50FA3E7D}" dt="2022-08-17T14:22:34.220" v="227"/>
          <ac:spMkLst>
            <pc:docMk/>
            <pc:sldMk cId="337453625" sldId="258"/>
            <ac:spMk id="24" creationId="{9BEB4BF8-F83C-7ECE-1FF3-73093B90E721}"/>
          </ac:spMkLst>
        </pc:spChg>
        <pc:spChg chg="add mod">
          <ac:chgData name="野村 芽依" userId="a7706aa17e001cc8" providerId="LiveId" clId="{6984455A-05F4-4251-9EEA-86CE50FA3E7D}" dt="2022-08-17T14:22:40.764" v="232"/>
          <ac:spMkLst>
            <pc:docMk/>
            <pc:sldMk cId="337453625" sldId="258"/>
            <ac:spMk id="25" creationId="{17FF8888-832D-FEC2-6658-E7BE3F18FB60}"/>
          </ac:spMkLst>
        </pc:spChg>
        <pc:spChg chg="add mod">
          <ac:chgData name="野村 芽依" userId="a7706aa17e001cc8" providerId="LiveId" clId="{6984455A-05F4-4251-9EEA-86CE50FA3E7D}" dt="2022-08-17T14:22:48.591" v="238"/>
          <ac:spMkLst>
            <pc:docMk/>
            <pc:sldMk cId="337453625" sldId="258"/>
            <ac:spMk id="26" creationId="{A1E5A5D8-B64A-63F1-9A0C-F92287809EAC}"/>
          </ac:spMkLst>
        </pc:spChg>
        <pc:spChg chg="add mod">
          <ac:chgData name="野村 芽依" userId="a7706aa17e001cc8" providerId="LiveId" clId="{6984455A-05F4-4251-9EEA-86CE50FA3E7D}" dt="2022-08-17T14:22:54.980" v="243"/>
          <ac:spMkLst>
            <pc:docMk/>
            <pc:sldMk cId="337453625" sldId="258"/>
            <ac:spMk id="27" creationId="{FC8553ED-7669-363C-0473-FFF8CD802689}"/>
          </ac:spMkLst>
        </pc:spChg>
      </pc:sldChg>
      <pc:sldChg chg="new del">
        <pc:chgData name="野村 芽依" userId="a7706aa17e001cc8" providerId="LiveId" clId="{6984455A-05F4-4251-9EEA-86CE50FA3E7D}" dt="2022-08-17T14:24:30.702" v="246" actId="2696"/>
        <pc:sldMkLst>
          <pc:docMk/>
          <pc:sldMk cId="443647979" sldId="259"/>
        </pc:sldMkLst>
      </pc:sldChg>
      <pc:sldChg chg="modSp add mod">
        <pc:chgData name="野村 芽依" userId="a7706aa17e001cc8" providerId="LiveId" clId="{6984455A-05F4-4251-9EEA-86CE50FA3E7D}" dt="2022-08-17T14:32:39.776" v="282" actId="207"/>
        <pc:sldMkLst>
          <pc:docMk/>
          <pc:sldMk cId="2838960232" sldId="260"/>
        </pc:sldMkLst>
        <pc:spChg chg="mod">
          <ac:chgData name="野村 芽依" userId="a7706aa17e001cc8" providerId="LiveId" clId="{6984455A-05F4-4251-9EEA-86CE50FA3E7D}" dt="2022-08-17T14:25:29.908" v="251" actId="1076"/>
          <ac:spMkLst>
            <pc:docMk/>
            <pc:sldMk cId="2838960232" sldId="260"/>
            <ac:spMk id="2" creationId="{26CD404B-7E18-749A-692A-043C54DF7329}"/>
          </ac:spMkLst>
        </pc:spChg>
        <pc:spChg chg="mod">
          <ac:chgData name="野村 芽依" userId="a7706aa17e001cc8" providerId="LiveId" clId="{6984455A-05F4-4251-9EEA-86CE50FA3E7D}" dt="2022-08-17T14:25:23.103" v="250" actId="207"/>
          <ac:spMkLst>
            <pc:docMk/>
            <pc:sldMk cId="2838960232" sldId="260"/>
            <ac:spMk id="3" creationId="{98217DF6-4278-5BC1-9AFB-6055321F3D27}"/>
          </ac:spMkLst>
        </pc:spChg>
        <pc:spChg chg="mod">
          <ac:chgData name="野村 芽依" userId="a7706aa17e001cc8" providerId="LiveId" clId="{6984455A-05F4-4251-9EEA-86CE50FA3E7D}" dt="2022-08-17T14:25:37.248" v="252" actId="207"/>
          <ac:spMkLst>
            <pc:docMk/>
            <pc:sldMk cId="2838960232" sldId="260"/>
            <ac:spMk id="4" creationId="{32837166-5BA1-FF7E-840C-719AC446DE66}"/>
          </ac:spMkLst>
        </pc:spChg>
        <pc:spChg chg="mod">
          <ac:chgData name="野村 芽依" userId="a7706aa17e001cc8" providerId="LiveId" clId="{6984455A-05F4-4251-9EEA-86CE50FA3E7D}" dt="2022-08-17T14:29:55.735" v="253" actId="207"/>
          <ac:spMkLst>
            <pc:docMk/>
            <pc:sldMk cId="2838960232" sldId="260"/>
            <ac:spMk id="5" creationId="{34753E81-CE74-ADFA-2A90-49ECB53B0357}"/>
          </ac:spMkLst>
        </pc:spChg>
        <pc:spChg chg="mod">
          <ac:chgData name="野村 芽依" userId="a7706aa17e001cc8" providerId="LiveId" clId="{6984455A-05F4-4251-9EEA-86CE50FA3E7D}" dt="2022-08-17T14:30:02.799" v="254" actId="207"/>
          <ac:spMkLst>
            <pc:docMk/>
            <pc:sldMk cId="2838960232" sldId="260"/>
            <ac:spMk id="6" creationId="{C90A4DCC-0662-AE14-2436-23AF0E8D6E46}"/>
          </ac:spMkLst>
        </pc:spChg>
        <pc:spChg chg="mod">
          <ac:chgData name="野村 芽依" userId="a7706aa17e001cc8" providerId="LiveId" clId="{6984455A-05F4-4251-9EEA-86CE50FA3E7D}" dt="2022-08-17T14:30:08.202" v="255" actId="207"/>
          <ac:spMkLst>
            <pc:docMk/>
            <pc:sldMk cId="2838960232" sldId="260"/>
            <ac:spMk id="7" creationId="{BD871188-12AE-5E27-690C-95EEF057E7B7}"/>
          </ac:spMkLst>
        </pc:spChg>
        <pc:spChg chg="mod">
          <ac:chgData name="野村 芽依" userId="a7706aa17e001cc8" providerId="LiveId" clId="{6984455A-05F4-4251-9EEA-86CE50FA3E7D}" dt="2022-08-17T14:30:13.174" v="256" actId="207"/>
          <ac:spMkLst>
            <pc:docMk/>
            <pc:sldMk cId="2838960232" sldId="260"/>
            <ac:spMk id="8" creationId="{A9E0A59A-96F1-4F39-9BE6-007A32632D32}"/>
          </ac:spMkLst>
        </pc:spChg>
        <pc:spChg chg="mod">
          <ac:chgData name="野村 芽依" userId="a7706aa17e001cc8" providerId="LiveId" clId="{6984455A-05F4-4251-9EEA-86CE50FA3E7D}" dt="2022-08-17T14:30:17.663" v="257" actId="207"/>
          <ac:spMkLst>
            <pc:docMk/>
            <pc:sldMk cId="2838960232" sldId="260"/>
            <ac:spMk id="9" creationId="{E8306366-EE29-EBB7-F15F-2411B51A205F}"/>
          </ac:spMkLst>
        </pc:spChg>
        <pc:spChg chg="mod">
          <ac:chgData name="野村 芽依" userId="a7706aa17e001cc8" providerId="LiveId" clId="{6984455A-05F4-4251-9EEA-86CE50FA3E7D}" dt="2022-08-17T14:30:23.330" v="258" actId="207"/>
          <ac:spMkLst>
            <pc:docMk/>
            <pc:sldMk cId="2838960232" sldId="260"/>
            <ac:spMk id="10" creationId="{EF6D6851-5C1A-ABC0-8C46-EF62216208D9}"/>
          </ac:spMkLst>
        </pc:spChg>
        <pc:spChg chg="mod">
          <ac:chgData name="野村 芽依" userId="a7706aa17e001cc8" providerId="LiveId" clId="{6984455A-05F4-4251-9EEA-86CE50FA3E7D}" dt="2022-08-17T14:30:28.502" v="259" actId="207"/>
          <ac:spMkLst>
            <pc:docMk/>
            <pc:sldMk cId="2838960232" sldId="260"/>
            <ac:spMk id="11" creationId="{0CB42AC5-6D7C-7D16-B3E7-9CC53DE79300}"/>
          </ac:spMkLst>
        </pc:spChg>
        <pc:spChg chg="mod">
          <ac:chgData name="野村 芽依" userId="a7706aa17e001cc8" providerId="LiveId" clId="{6984455A-05F4-4251-9EEA-86CE50FA3E7D}" dt="2022-08-17T14:31:23.474" v="269" actId="1076"/>
          <ac:spMkLst>
            <pc:docMk/>
            <pc:sldMk cId="2838960232" sldId="260"/>
            <ac:spMk id="12" creationId="{37D08E0E-FBD0-3062-59DE-0786E5F2DF15}"/>
          </ac:spMkLst>
        </pc:spChg>
        <pc:spChg chg="mod">
          <ac:chgData name="野村 芽依" userId="a7706aa17e001cc8" providerId="LiveId" clId="{6984455A-05F4-4251-9EEA-86CE50FA3E7D}" dt="2022-08-17T14:30:42.264" v="262" actId="207"/>
          <ac:spMkLst>
            <pc:docMk/>
            <pc:sldMk cId="2838960232" sldId="260"/>
            <ac:spMk id="13" creationId="{B0EDCDF8-B245-D79E-EC95-E3ADA2B0B331}"/>
          </ac:spMkLst>
        </pc:spChg>
        <pc:spChg chg="mod">
          <ac:chgData name="野村 芽依" userId="a7706aa17e001cc8" providerId="LiveId" clId="{6984455A-05F4-4251-9EEA-86CE50FA3E7D}" dt="2022-08-17T14:30:48.630" v="263" actId="207"/>
          <ac:spMkLst>
            <pc:docMk/>
            <pc:sldMk cId="2838960232" sldId="260"/>
            <ac:spMk id="14" creationId="{7380AFF2-59B6-70E3-5A63-B8EE14B967CE}"/>
          </ac:spMkLst>
        </pc:spChg>
        <pc:spChg chg="mod">
          <ac:chgData name="野村 芽依" userId="a7706aa17e001cc8" providerId="LiveId" clId="{6984455A-05F4-4251-9EEA-86CE50FA3E7D}" dt="2022-08-17T14:30:53.968" v="264" actId="207"/>
          <ac:spMkLst>
            <pc:docMk/>
            <pc:sldMk cId="2838960232" sldId="260"/>
            <ac:spMk id="15" creationId="{1944B6F8-20FB-DF7C-9EBC-E033AD0AC421}"/>
          </ac:spMkLst>
        </pc:spChg>
        <pc:spChg chg="mod">
          <ac:chgData name="野村 芽依" userId="a7706aa17e001cc8" providerId="LiveId" clId="{6984455A-05F4-4251-9EEA-86CE50FA3E7D}" dt="2022-08-17T14:30:59.129" v="265" actId="207"/>
          <ac:spMkLst>
            <pc:docMk/>
            <pc:sldMk cId="2838960232" sldId="260"/>
            <ac:spMk id="16" creationId="{F5AC26E9-1DBA-26C9-54E4-F80C94F5288F}"/>
          </ac:spMkLst>
        </pc:spChg>
        <pc:spChg chg="mod">
          <ac:chgData name="野村 芽依" userId="a7706aa17e001cc8" providerId="LiveId" clId="{6984455A-05F4-4251-9EEA-86CE50FA3E7D}" dt="2022-08-17T14:31:03.829" v="266" actId="207"/>
          <ac:spMkLst>
            <pc:docMk/>
            <pc:sldMk cId="2838960232" sldId="260"/>
            <ac:spMk id="17" creationId="{04F2A21E-22A0-A022-77EB-084CFEE66ED6}"/>
          </ac:spMkLst>
        </pc:spChg>
        <pc:spChg chg="mod">
          <ac:chgData name="野村 芽依" userId="a7706aa17e001cc8" providerId="LiveId" clId="{6984455A-05F4-4251-9EEA-86CE50FA3E7D}" dt="2022-08-17T14:31:08.152" v="267" actId="207"/>
          <ac:spMkLst>
            <pc:docMk/>
            <pc:sldMk cId="2838960232" sldId="260"/>
            <ac:spMk id="18" creationId="{B51996C6-FF68-77BC-F357-B8A244AD6543}"/>
          </ac:spMkLst>
        </pc:spChg>
        <pc:spChg chg="mod">
          <ac:chgData name="野村 芽依" userId="a7706aa17e001cc8" providerId="LiveId" clId="{6984455A-05F4-4251-9EEA-86CE50FA3E7D}" dt="2022-08-17T14:31:42.525" v="273" actId="1076"/>
          <ac:spMkLst>
            <pc:docMk/>
            <pc:sldMk cId="2838960232" sldId="260"/>
            <ac:spMk id="19" creationId="{92D38AB6-D3B7-0FAC-6F64-8EF5CBA75E8C}"/>
          </ac:spMkLst>
        </pc:spChg>
        <pc:spChg chg="mod">
          <ac:chgData name="野村 芽依" userId="a7706aa17e001cc8" providerId="LiveId" clId="{6984455A-05F4-4251-9EEA-86CE50FA3E7D}" dt="2022-08-17T14:31:38.086" v="272" actId="1076"/>
          <ac:spMkLst>
            <pc:docMk/>
            <pc:sldMk cId="2838960232" sldId="260"/>
            <ac:spMk id="20" creationId="{74FD20DD-0648-0B22-981A-18BDA1D9CD40}"/>
          </ac:spMkLst>
        </pc:spChg>
        <pc:spChg chg="mod">
          <ac:chgData name="野村 芽依" userId="a7706aa17e001cc8" providerId="LiveId" clId="{6984455A-05F4-4251-9EEA-86CE50FA3E7D}" dt="2022-08-17T14:31:49.730" v="274" actId="207"/>
          <ac:spMkLst>
            <pc:docMk/>
            <pc:sldMk cId="2838960232" sldId="260"/>
            <ac:spMk id="21" creationId="{DF89E762-AFD3-6394-5B33-957E366F50E4}"/>
          </ac:spMkLst>
        </pc:spChg>
        <pc:spChg chg="mod">
          <ac:chgData name="野村 芽依" userId="a7706aa17e001cc8" providerId="LiveId" clId="{6984455A-05F4-4251-9EEA-86CE50FA3E7D}" dt="2022-08-17T14:31:55.580" v="275" actId="207"/>
          <ac:spMkLst>
            <pc:docMk/>
            <pc:sldMk cId="2838960232" sldId="260"/>
            <ac:spMk id="22" creationId="{F940F56A-1A90-5539-C17F-CF3639101608}"/>
          </ac:spMkLst>
        </pc:spChg>
        <pc:spChg chg="mod">
          <ac:chgData name="野村 芽依" userId="a7706aa17e001cc8" providerId="LiveId" clId="{6984455A-05F4-4251-9EEA-86CE50FA3E7D}" dt="2022-08-17T14:32:02.160" v="276" actId="207"/>
          <ac:spMkLst>
            <pc:docMk/>
            <pc:sldMk cId="2838960232" sldId="260"/>
            <ac:spMk id="23" creationId="{B77643F7-4B7C-578C-68D1-3B57AF7023C1}"/>
          </ac:spMkLst>
        </pc:spChg>
        <pc:spChg chg="mod">
          <ac:chgData name="野村 芽依" userId="a7706aa17e001cc8" providerId="LiveId" clId="{6984455A-05F4-4251-9EEA-86CE50FA3E7D}" dt="2022-08-17T14:32:10.089" v="277" actId="207"/>
          <ac:spMkLst>
            <pc:docMk/>
            <pc:sldMk cId="2838960232" sldId="260"/>
            <ac:spMk id="24" creationId="{9BEB4BF8-F83C-7ECE-1FF3-73093B90E721}"/>
          </ac:spMkLst>
        </pc:spChg>
        <pc:spChg chg="mod">
          <ac:chgData name="野村 芽依" userId="a7706aa17e001cc8" providerId="LiveId" clId="{6984455A-05F4-4251-9EEA-86CE50FA3E7D}" dt="2022-08-17T14:32:27.857" v="280" actId="207"/>
          <ac:spMkLst>
            <pc:docMk/>
            <pc:sldMk cId="2838960232" sldId="260"/>
            <ac:spMk id="25" creationId="{17FF8888-832D-FEC2-6658-E7BE3F18FB60}"/>
          </ac:spMkLst>
        </pc:spChg>
        <pc:spChg chg="mod">
          <ac:chgData name="野村 芽依" userId="a7706aa17e001cc8" providerId="LiveId" clId="{6984455A-05F4-4251-9EEA-86CE50FA3E7D}" dt="2022-08-17T14:32:33.952" v="281" actId="207"/>
          <ac:spMkLst>
            <pc:docMk/>
            <pc:sldMk cId="2838960232" sldId="260"/>
            <ac:spMk id="26" creationId="{A1E5A5D8-B64A-63F1-9A0C-F92287809EAC}"/>
          </ac:spMkLst>
        </pc:spChg>
        <pc:spChg chg="mod">
          <ac:chgData name="野村 芽依" userId="a7706aa17e001cc8" providerId="LiveId" clId="{6984455A-05F4-4251-9EEA-86CE50FA3E7D}" dt="2022-08-17T14:32:39.776" v="282" actId="207"/>
          <ac:spMkLst>
            <pc:docMk/>
            <pc:sldMk cId="2838960232" sldId="260"/>
            <ac:spMk id="27" creationId="{FC8553ED-7669-363C-0473-FFF8CD802689}"/>
          </ac:spMkLst>
        </pc:spChg>
      </pc:sldChg>
      <pc:sldChg chg="add del">
        <pc:chgData name="野村 芽依" userId="a7706aa17e001cc8" providerId="LiveId" clId="{6984455A-05F4-4251-9EEA-86CE50FA3E7D}" dt="2022-08-17T14:32:20.735" v="279"/>
        <pc:sldMkLst>
          <pc:docMk/>
          <pc:sldMk cId="2056443642" sldId="261"/>
        </pc:sldMkLst>
      </pc:sldChg>
    </pc:docChg>
  </pc:docChgLst>
  <pc:docChgLst>
    <pc:chgData name="野村 芽依" userId="a7706aa17e001cc8" providerId="LiveId" clId="{3614C31B-25C5-4DCB-9666-0E1158F902E9}"/>
    <pc:docChg chg="modSld">
      <pc:chgData name="野村 芽依" userId="a7706aa17e001cc8" providerId="LiveId" clId="{3614C31B-25C5-4DCB-9666-0E1158F902E9}" dt="2022-08-16T14:44:27.638" v="4" actId="1076"/>
      <pc:docMkLst>
        <pc:docMk/>
      </pc:docMkLst>
      <pc:sldChg chg="modSp mod">
        <pc:chgData name="野村 芽依" userId="a7706aa17e001cc8" providerId="LiveId" clId="{3614C31B-25C5-4DCB-9666-0E1158F902E9}" dt="2022-08-16T14:44:27.638" v="4" actId="1076"/>
        <pc:sldMkLst>
          <pc:docMk/>
          <pc:sldMk cId="2337751598" sldId="257"/>
        </pc:sldMkLst>
        <pc:spChg chg="mod">
          <ac:chgData name="野村 芽依" userId="a7706aa17e001cc8" providerId="LiveId" clId="{3614C31B-25C5-4DCB-9666-0E1158F902E9}" dt="2022-08-16T14:44:01.670" v="2" actId="1076"/>
          <ac:spMkLst>
            <pc:docMk/>
            <pc:sldMk cId="2337751598" sldId="257"/>
            <ac:spMk id="30" creationId="{D3DC47B5-0990-455F-CADE-1B8C97739D41}"/>
          </ac:spMkLst>
        </pc:spChg>
        <pc:spChg chg="mod">
          <ac:chgData name="野村 芽依" userId="a7706aa17e001cc8" providerId="LiveId" clId="{3614C31B-25C5-4DCB-9666-0E1158F902E9}" dt="2022-08-16T14:44:27.638" v="4" actId="1076"/>
          <ac:spMkLst>
            <pc:docMk/>
            <pc:sldMk cId="2337751598" sldId="257"/>
            <ac:spMk id="45" creationId="{55A453D4-8425-5801-2E36-9C81334F7BC7}"/>
          </ac:spMkLst>
        </pc:spChg>
        <pc:spChg chg="mod">
          <ac:chgData name="野村 芽依" userId="a7706aa17e001cc8" providerId="LiveId" clId="{3614C31B-25C5-4DCB-9666-0E1158F902E9}" dt="2022-08-16T14:44:14.364" v="3" actId="1076"/>
          <ac:spMkLst>
            <pc:docMk/>
            <pc:sldMk cId="2337751598" sldId="257"/>
            <ac:spMk id="47" creationId="{1D101696-8B88-D750-5A0A-B0C9F0078D03}"/>
          </ac:spMkLst>
        </pc:spChg>
        <pc:spChg chg="mod">
          <ac:chgData name="野村 芽依" userId="a7706aa17e001cc8" providerId="LiveId" clId="{3614C31B-25C5-4DCB-9666-0E1158F902E9}" dt="2022-08-16T14:43:51.330" v="0" actId="1076"/>
          <ac:spMkLst>
            <pc:docMk/>
            <pc:sldMk cId="2337751598" sldId="257"/>
            <ac:spMk id="51" creationId="{E54448D7-7AD8-2195-5D78-159A72438075}"/>
          </ac:spMkLst>
        </pc:spChg>
        <pc:spChg chg="mod">
          <ac:chgData name="野村 芽依" userId="a7706aa17e001cc8" providerId="LiveId" clId="{3614C31B-25C5-4DCB-9666-0E1158F902E9}" dt="2022-08-16T14:43:55.970" v="1" actId="1076"/>
          <ac:spMkLst>
            <pc:docMk/>
            <pc:sldMk cId="2337751598" sldId="257"/>
            <ac:spMk id="53" creationId="{8F429DB2-D97A-8830-22F3-F0831342CA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1FB75-68B3-C9F2-D2ED-052E537AE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6B46F4-17FC-D4E7-A8F6-8F326A9F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766231-5A55-0ECC-0F83-1D64798A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FD3-DDB1-4CB9-B057-9FCD847B4A42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EB35F5-763F-7A7B-5894-50E19A2D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812761-6B21-E748-E2CD-0DF2DFC9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DB20-424E-49DA-A5C7-03027E1D62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56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BC38C-2FA5-584B-121B-83DCA173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BFD69D-0E6E-1E25-5F84-5E03474B6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93BCFF-7BE7-F4AF-FD56-F5C4CE01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FD3-DDB1-4CB9-B057-9FCD847B4A42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D3862-D9C7-994A-2800-3824D6E8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693A-82EA-9633-7088-6A87654D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DB20-424E-49DA-A5C7-03027E1D62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25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2CF23E-14D5-F9C3-4A0C-B22A3010D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6798D3-F04C-CDCC-78C7-B544E966F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C79A6C-552B-8E65-8B18-D86C7115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FD3-DDB1-4CB9-B057-9FCD847B4A42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E2695B-F617-DD20-B194-5A60E8EE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3E8F83-7F33-E1BA-DA5E-1677591D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DB20-424E-49DA-A5C7-03027E1D62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24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8FC75-C834-8555-35E3-272A291D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B7B6E-75D0-E583-5BA4-958551911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3E3059-F37F-E97C-50C6-130F1758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FD3-DDB1-4CB9-B057-9FCD847B4A42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3DA45A-6F9D-C1FD-82AE-9FDD7D02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29786B-B23E-72D6-6919-8AE730AC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DB20-424E-49DA-A5C7-03027E1D62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90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C48863-8602-9D08-E101-DCE2E498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4548FA-E33A-2578-EE69-90F28B4D8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302D78-D7FC-5CC4-E4D1-2B0B2704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FD3-DDB1-4CB9-B057-9FCD847B4A42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D533FC-7E02-84E2-02AD-6DB8E7DE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45752F-0FA2-9C2E-CF1A-20EBD6AF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DB20-424E-49DA-A5C7-03027E1D62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07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28453-6FEF-D83F-C307-C569C817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ADBC1-94F4-A104-7E3F-BEA36B459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1BA343-6565-4B7B-E6F3-0B62422C3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53AF39-7874-CE02-BA2A-4E995FFA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FD3-DDB1-4CB9-B057-9FCD847B4A42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09316A-2840-0EA5-76F8-3CBEF157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7129DD-D211-6B5E-0DD1-04E0F156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DB20-424E-49DA-A5C7-03027E1D62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54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E0188-C397-41C9-93A5-D2CA22BA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E41E00-9309-8677-E368-F8407A158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47DC14-02DA-C0C7-34A2-12FB5892E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C78944-6262-078C-B380-E7B821607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A35154-64FE-1B6E-6D56-339B35783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8028CA6-4F9C-40EA-EDCE-AE524C76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FD3-DDB1-4CB9-B057-9FCD847B4A42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FE3AAE-5E56-5762-3134-96CB1488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D5CA7B-A3E6-C943-908E-4676C420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DB20-424E-49DA-A5C7-03027E1D62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43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5251D-C175-B605-F297-4ADBE3BE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441B8B-3751-E0C8-6B67-F6BBEAD2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FD3-DDB1-4CB9-B057-9FCD847B4A42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42E34A-6B71-06B8-764B-800045F2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825111-43B7-7001-60DC-896C52E9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DB20-424E-49DA-A5C7-03027E1D62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9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678E21-714A-40E9-36F7-411749A8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FD3-DDB1-4CB9-B057-9FCD847B4A42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1967D63-C5F1-30D8-9965-FFFBCEA4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2678F3-653D-1A15-216D-373685A5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DB20-424E-49DA-A5C7-03027E1D62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30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8B0D9-4B0B-BA20-E958-00FCB503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440D9E-3B6A-4841-D400-11731F94A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46E88D-B783-09AC-F898-800E0B28A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95EA20-2C54-2FD7-5829-2C01C7BE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FD3-DDB1-4CB9-B057-9FCD847B4A42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EDF4AD-DD9B-0875-A528-BE4E3658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3EC7FE-C954-871F-0C22-6B0C26CC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DB20-424E-49DA-A5C7-03027E1D62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14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10918-0D4F-58D7-3C95-DC3C0609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007DBEB-93F0-DDC6-C9B4-15347C988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25CA2C-3BE9-6D9F-7D49-CEC0BC2BA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1EFAF6-EE7B-E4A2-88A6-1013E347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4FD3-DDB1-4CB9-B057-9FCD847B4A42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795876-4E0B-1931-AFB2-97E7468F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C1C2C2-4E53-553D-55CE-EE33F4F9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DB20-424E-49DA-A5C7-03027E1D62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62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20F9EED-9131-4847-90B1-E49A73FC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9718CB-8FC1-C439-1C09-0ACF5F4DA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AE8A4D-514D-D507-A52E-7C76BE832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54FD3-DDB1-4CB9-B057-9FCD847B4A42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E7A4B-13D8-7807-58ED-2DE3A9151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323719-3DAD-660C-A50B-80FA3B657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CDB20-424E-49DA-A5C7-03027E1D62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58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7E07616-069E-5B75-0C53-DAC80D64A27A}"/>
              </a:ext>
            </a:extLst>
          </p:cNvPr>
          <p:cNvSpPr/>
          <p:nvPr/>
        </p:nvSpPr>
        <p:spPr>
          <a:xfrm>
            <a:off x="698741" y="664233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76BFFF0-7A93-BE18-5E5B-5965ABD30610}"/>
              </a:ext>
            </a:extLst>
          </p:cNvPr>
          <p:cNvSpPr/>
          <p:nvPr/>
        </p:nvSpPr>
        <p:spPr>
          <a:xfrm>
            <a:off x="6927015" y="664232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E9210F4-B063-4EF0-1B63-B2E4A61678D9}"/>
              </a:ext>
            </a:extLst>
          </p:cNvPr>
          <p:cNvSpPr/>
          <p:nvPr/>
        </p:nvSpPr>
        <p:spPr>
          <a:xfrm>
            <a:off x="8193613" y="664231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A0D4AF1-FC53-E557-CE5B-D95C0F5F6334}"/>
              </a:ext>
            </a:extLst>
          </p:cNvPr>
          <p:cNvSpPr/>
          <p:nvPr/>
        </p:nvSpPr>
        <p:spPr>
          <a:xfrm>
            <a:off x="9460211" y="664230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C978C73-7853-58D6-3946-AF7AF300E0F1}"/>
              </a:ext>
            </a:extLst>
          </p:cNvPr>
          <p:cNvSpPr/>
          <p:nvPr/>
        </p:nvSpPr>
        <p:spPr>
          <a:xfrm>
            <a:off x="1965339" y="664229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165E580-5382-E3EE-394B-B4A4B36B26AA}"/>
              </a:ext>
            </a:extLst>
          </p:cNvPr>
          <p:cNvSpPr/>
          <p:nvPr/>
        </p:nvSpPr>
        <p:spPr>
          <a:xfrm>
            <a:off x="3231338" y="664228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4B668BC-54DB-9E78-429F-13F7338DBD43}"/>
              </a:ext>
            </a:extLst>
          </p:cNvPr>
          <p:cNvSpPr/>
          <p:nvPr/>
        </p:nvSpPr>
        <p:spPr>
          <a:xfrm>
            <a:off x="698741" y="1832493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2ABC57B-165C-DFB4-8351-4BA800096E00}"/>
              </a:ext>
            </a:extLst>
          </p:cNvPr>
          <p:cNvSpPr/>
          <p:nvPr/>
        </p:nvSpPr>
        <p:spPr>
          <a:xfrm>
            <a:off x="1965339" y="1832491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E66916D-204E-0D56-E139-BAFB72977645}"/>
              </a:ext>
            </a:extLst>
          </p:cNvPr>
          <p:cNvSpPr/>
          <p:nvPr/>
        </p:nvSpPr>
        <p:spPr>
          <a:xfrm>
            <a:off x="3231338" y="1832491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D75FA38-983B-D97A-0D0B-625CBAA458D0}"/>
              </a:ext>
            </a:extLst>
          </p:cNvPr>
          <p:cNvSpPr/>
          <p:nvPr/>
        </p:nvSpPr>
        <p:spPr>
          <a:xfrm>
            <a:off x="698741" y="3000753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24A2951-73CD-1677-44BB-15C4B5C889F0}"/>
              </a:ext>
            </a:extLst>
          </p:cNvPr>
          <p:cNvSpPr/>
          <p:nvPr/>
        </p:nvSpPr>
        <p:spPr>
          <a:xfrm>
            <a:off x="1965339" y="3000753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FD67FE3-E078-4A28-51E8-265B27CAE494}"/>
              </a:ext>
            </a:extLst>
          </p:cNvPr>
          <p:cNvSpPr/>
          <p:nvPr/>
        </p:nvSpPr>
        <p:spPr>
          <a:xfrm>
            <a:off x="3230739" y="3000750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8E9C17D-2816-AB79-461A-196D4E672117}"/>
              </a:ext>
            </a:extLst>
          </p:cNvPr>
          <p:cNvSpPr/>
          <p:nvPr/>
        </p:nvSpPr>
        <p:spPr>
          <a:xfrm>
            <a:off x="1965339" y="4169015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28AEDE0-26D5-36A2-4A31-E2327CDCE126}"/>
              </a:ext>
            </a:extLst>
          </p:cNvPr>
          <p:cNvSpPr/>
          <p:nvPr/>
        </p:nvSpPr>
        <p:spPr>
          <a:xfrm>
            <a:off x="6927015" y="1832491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EC9FBCD-92E7-C3BA-098B-8C386FBCE471}"/>
              </a:ext>
            </a:extLst>
          </p:cNvPr>
          <p:cNvSpPr/>
          <p:nvPr/>
        </p:nvSpPr>
        <p:spPr>
          <a:xfrm>
            <a:off x="8193613" y="1832491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3DC47B5-0990-455F-CADE-1B8C97739D41}"/>
              </a:ext>
            </a:extLst>
          </p:cNvPr>
          <p:cNvSpPr/>
          <p:nvPr/>
        </p:nvSpPr>
        <p:spPr>
          <a:xfrm>
            <a:off x="9459612" y="1832491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4C68190-4394-95BF-4E1D-DB21D7D8107E}"/>
              </a:ext>
            </a:extLst>
          </p:cNvPr>
          <p:cNvSpPr/>
          <p:nvPr/>
        </p:nvSpPr>
        <p:spPr>
          <a:xfrm>
            <a:off x="6927015" y="3000750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367C9E6-9D9D-0883-09EE-E6220E08F03B}"/>
              </a:ext>
            </a:extLst>
          </p:cNvPr>
          <p:cNvSpPr/>
          <p:nvPr/>
        </p:nvSpPr>
        <p:spPr>
          <a:xfrm>
            <a:off x="8193613" y="3000750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C07EE6A-39D0-E8BB-38B9-43CE55413C9A}"/>
              </a:ext>
            </a:extLst>
          </p:cNvPr>
          <p:cNvSpPr/>
          <p:nvPr/>
        </p:nvSpPr>
        <p:spPr>
          <a:xfrm>
            <a:off x="9459612" y="3000750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72282AC-228F-2A7D-486D-4C1032EA3781}"/>
              </a:ext>
            </a:extLst>
          </p:cNvPr>
          <p:cNvSpPr/>
          <p:nvPr/>
        </p:nvSpPr>
        <p:spPr>
          <a:xfrm>
            <a:off x="8193613" y="4169009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FB048A-3AFE-3ECB-CBF6-36B8C978D405}"/>
              </a:ext>
            </a:extLst>
          </p:cNvPr>
          <p:cNvSpPr txBox="1"/>
          <p:nvPr/>
        </p:nvSpPr>
        <p:spPr>
          <a:xfrm>
            <a:off x="979988" y="837026"/>
            <a:ext cx="72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209D22B-22A7-BDCE-EB81-609FDFA5F564}"/>
              </a:ext>
            </a:extLst>
          </p:cNvPr>
          <p:cNvSpPr txBox="1"/>
          <p:nvPr/>
        </p:nvSpPr>
        <p:spPr>
          <a:xfrm>
            <a:off x="7172867" y="837026"/>
            <a:ext cx="72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F106A10-8455-FFA7-F694-DF4409E804E4}"/>
              </a:ext>
            </a:extLst>
          </p:cNvPr>
          <p:cNvSpPr txBox="1"/>
          <p:nvPr/>
        </p:nvSpPr>
        <p:spPr>
          <a:xfrm>
            <a:off x="2210592" y="837025"/>
            <a:ext cx="72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F1491FF-23CB-7733-B225-962C245DA107}"/>
              </a:ext>
            </a:extLst>
          </p:cNvPr>
          <p:cNvSpPr txBox="1"/>
          <p:nvPr/>
        </p:nvSpPr>
        <p:spPr>
          <a:xfrm>
            <a:off x="8439465" y="837025"/>
            <a:ext cx="72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BDBE013-E969-113E-96D4-FE164B5EE9A9}"/>
              </a:ext>
            </a:extLst>
          </p:cNvPr>
          <p:cNvSpPr txBox="1"/>
          <p:nvPr/>
        </p:nvSpPr>
        <p:spPr>
          <a:xfrm>
            <a:off x="3483291" y="842795"/>
            <a:ext cx="72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A0C234E-5123-EF1E-4505-9DD52900663B}"/>
              </a:ext>
            </a:extLst>
          </p:cNvPr>
          <p:cNvSpPr txBox="1"/>
          <p:nvPr/>
        </p:nvSpPr>
        <p:spPr>
          <a:xfrm>
            <a:off x="9705464" y="837024"/>
            <a:ext cx="72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F8B60C8-13D4-2B17-F34B-C27C47448A26}"/>
              </a:ext>
            </a:extLst>
          </p:cNvPr>
          <p:cNvSpPr txBox="1"/>
          <p:nvPr/>
        </p:nvSpPr>
        <p:spPr>
          <a:xfrm>
            <a:off x="944593" y="2005929"/>
            <a:ext cx="72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BDADF07-1FF9-B1DD-465A-B56B94F253E1}"/>
              </a:ext>
            </a:extLst>
          </p:cNvPr>
          <p:cNvSpPr txBox="1"/>
          <p:nvPr/>
        </p:nvSpPr>
        <p:spPr>
          <a:xfrm>
            <a:off x="7172867" y="2005285"/>
            <a:ext cx="72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192BFD-8546-12FA-08E4-9B42639771B9}"/>
              </a:ext>
            </a:extLst>
          </p:cNvPr>
          <p:cNvSpPr txBox="1"/>
          <p:nvPr/>
        </p:nvSpPr>
        <p:spPr>
          <a:xfrm>
            <a:off x="2210592" y="2005283"/>
            <a:ext cx="72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5A453D4-8425-5801-2E36-9C81334F7BC7}"/>
              </a:ext>
            </a:extLst>
          </p:cNvPr>
          <p:cNvSpPr txBox="1"/>
          <p:nvPr/>
        </p:nvSpPr>
        <p:spPr>
          <a:xfrm>
            <a:off x="8450622" y="2000609"/>
            <a:ext cx="72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B54C5EC-2FE3-AE64-A7EB-6AE968077237}"/>
              </a:ext>
            </a:extLst>
          </p:cNvPr>
          <p:cNvSpPr txBox="1"/>
          <p:nvPr/>
        </p:nvSpPr>
        <p:spPr>
          <a:xfrm>
            <a:off x="3483291" y="2005282"/>
            <a:ext cx="72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D101696-8B88-D750-5A0A-B0C9F0078D03}"/>
              </a:ext>
            </a:extLst>
          </p:cNvPr>
          <p:cNvSpPr txBox="1"/>
          <p:nvPr/>
        </p:nvSpPr>
        <p:spPr>
          <a:xfrm>
            <a:off x="9727778" y="1992492"/>
            <a:ext cx="72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158B6D5-70EB-04FC-5D15-B0EFD58D7684}"/>
              </a:ext>
            </a:extLst>
          </p:cNvPr>
          <p:cNvSpPr txBox="1"/>
          <p:nvPr/>
        </p:nvSpPr>
        <p:spPr>
          <a:xfrm>
            <a:off x="944593" y="3136612"/>
            <a:ext cx="72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DCCDBE4-43AB-2D27-4AE8-12728DAC20DD}"/>
              </a:ext>
            </a:extLst>
          </p:cNvPr>
          <p:cNvSpPr txBox="1"/>
          <p:nvPr/>
        </p:nvSpPr>
        <p:spPr>
          <a:xfrm>
            <a:off x="7172867" y="3174188"/>
            <a:ext cx="72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085152F-D47A-F9F0-2CD7-4F82510D2F69}"/>
              </a:ext>
            </a:extLst>
          </p:cNvPr>
          <p:cNvSpPr txBox="1"/>
          <p:nvPr/>
        </p:nvSpPr>
        <p:spPr>
          <a:xfrm>
            <a:off x="2210592" y="3136612"/>
            <a:ext cx="72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54448D7-7AD8-2195-5D78-159A72438075}"/>
              </a:ext>
            </a:extLst>
          </p:cNvPr>
          <p:cNvSpPr txBox="1"/>
          <p:nvPr/>
        </p:nvSpPr>
        <p:spPr>
          <a:xfrm>
            <a:off x="8439465" y="3136609"/>
            <a:ext cx="72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C8141EF-F79C-07D8-092D-FA2220B230D0}"/>
              </a:ext>
            </a:extLst>
          </p:cNvPr>
          <p:cNvSpPr txBox="1"/>
          <p:nvPr/>
        </p:nvSpPr>
        <p:spPr>
          <a:xfrm>
            <a:off x="3483291" y="3136610"/>
            <a:ext cx="72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F429DB2-D97A-8830-22F3-F0831342CA94}"/>
              </a:ext>
            </a:extLst>
          </p:cNvPr>
          <p:cNvSpPr txBox="1"/>
          <p:nvPr/>
        </p:nvSpPr>
        <p:spPr>
          <a:xfrm>
            <a:off x="9705464" y="3136608"/>
            <a:ext cx="72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A7EA6F8-D1C4-BB8A-7230-B7175D36EA23}"/>
              </a:ext>
            </a:extLst>
          </p:cNvPr>
          <p:cNvSpPr txBox="1"/>
          <p:nvPr/>
        </p:nvSpPr>
        <p:spPr>
          <a:xfrm>
            <a:off x="2210592" y="4342447"/>
            <a:ext cx="72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55F7B02-6895-4AEE-87A9-82FB97D1ED8D}"/>
              </a:ext>
            </a:extLst>
          </p:cNvPr>
          <p:cNvSpPr txBox="1"/>
          <p:nvPr/>
        </p:nvSpPr>
        <p:spPr>
          <a:xfrm>
            <a:off x="8439465" y="4342447"/>
            <a:ext cx="72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5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6CD404B-7E18-749A-692A-043C54DF7329}"/>
              </a:ext>
            </a:extLst>
          </p:cNvPr>
          <p:cNvSpPr/>
          <p:nvPr/>
        </p:nvSpPr>
        <p:spPr>
          <a:xfrm>
            <a:off x="212488" y="628003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Q</a:t>
            </a:r>
            <a:endParaRPr kumimoji="1" lang="ja-JP" altLang="en-US" sz="28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217DF6-4278-5BC1-9AFB-6055321F3D27}"/>
              </a:ext>
            </a:extLst>
          </p:cNvPr>
          <p:cNvSpPr/>
          <p:nvPr/>
        </p:nvSpPr>
        <p:spPr>
          <a:xfrm>
            <a:off x="1377130" y="628002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W</a:t>
            </a:r>
            <a:endParaRPr kumimoji="1" lang="ja-JP" altLang="en-US" sz="2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837166-5BA1-FF7E-840C-719AC446DE66}"/>
              </a:ext>
            </a:extLst>
          </p:cNvPr>
          <p:cNvSpPr/>
          <p:nvPr/>
        </p:nvSpPr>
        <p:spPr>
          <a:xfrm>
            <a:off x="2542836" y="628001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E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4753E81-CE74-ADFA-2A90-49ECB53B0357}"/>
              </a:ext>
            </a:extLst>
          </p:cNvPr>
          <p:cNvSpPr/>
          <p:nvPr/>
        </p:nvSpPr>
        <p:spPr>
          <a:xfrm>
            <a:off x="3708808" y="628005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R</a:t>
            </a:r>
            <a:endParaRPr kumimoji="1" lang="ja-JP" altLang="en-US" sz="28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0A4DCC-0662-AE14-2436-23AF0E8D6E46}"/>
              </a:ext>
            </a:extLst>
          </p:cNvPr>
          <p:cNvSpPr/>
          <p:nvPr/>
        </p:nvSpPr>
        <p:spPr>
          <a:xfrm>
            <a:off x="4874248" y="628008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T</a:t>
            </a:r>
            <a:endParaRPr kumimoji="1" lang="ja-JP" altLang="en-US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D871188-12AE-5E27-690C-95EEF057E7B7}"/>
              </a:ext>
            </a:extLst>
          </p:cNvPr>
          <p:cNvSpPr/>
          <p:nvPr/>
        </p:nvSpPr>
        <p:spPr>
          <a:xfrm>
            <a:off x="6039688" y="628009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Y</a:t>
            </a:r>
            <a:endParaRPr kumimoji="1" lang="ja-JP" altLang="en-US" sz="28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E0A59A-96F1-4F39-9BE6-007A32632D32}"/>
              </a:ext>
            </a:extLst>
          </p:cNvPr>
          <p:cNvSpPr/>
          <p:nvPr/>
        </p:nvSpPr>
        <p:spPr>
          <a:xfrm>
            <a:off x="7205128" y="628008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U</a:t>
            </a:r>
            <a:endParaRPr kumimoji="1" lang="ja-JP" altLang="en-US" sz="2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8306366-EE29-EBB7-F15F-2411B51A205F}"/>
              </a:ext>
            </a:extLst>
          </p:cNvPr>
          <p:cNvSpPr/>
          <p:nvPr/>
        </p:nvSpPr>
        <p:spPr>
          <a:xfrm>
            <a:off x="8370568" y="628000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I</a:t>
            </a:r>
            <a:endParaRPr kumimoji="1" lang="ja-JP" altLang="en-US" sz="2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6D6851-5C1A-ABC0-8C46-EF62216208D9}"/>
              </a:ext>
            </a:extLst>
          </p:cNvPr>
          <p:cNvSpPr/>
          <p:nvPr/>
        </p:nvSpPr>
        <p:spPr>
          <a:xfrm>
            <a:off x="9536008" y="628005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O</a:t>
            </a:r>
            <a:endParaRPr kumimoji="1" lang="ja-JP" altLang="en-US" sz="2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B42AC5-6D7C-7D16-B3E7-9CC53DE79300}"/>
              </a:ext>
            </a:extLst>
          </p:cNvPr>
          <p:cNvSpPr/>
          <p:nvPr/>
        </p:nvSpPr>
        <p:spPr>
          <a:xfrm>
            <a:off x="10701448" y="628004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P</a:t>
            </a:r>
            <a:endParaRPr kumimoji="1" lang="ja-JP" altLang="en-US" sz="28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7D08E0E-FBD0-3062-59DE-0786E5F2DF15}"/>
              </a:ext>
            </a:extLst>
          </p:cNvPr>
          <p:cNvSpPr/>
          <p:nvPr/>
        </p:nvSpPr>
        <p:spPr>
          <a:xfrm>
            <a:off x="695567" y="1799350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A</a:t>
            </a:r>
            <a:endParaRPr kumimoji="1" lang="ja-JP" altLang="en-US" sz="28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0EDCDF8-B245-D79E-EC95-E3ADA2B0B331}"/>
              </a:ext>
            </a:extLst>
          </p:cNvPr>
          <p:cNvSpPr/>
          <p:nvPr/>
        </p:nvSpPr>
        <p:spPr>
          <a:xfrm>
            <a:off x="1860209" y="1799350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S</a:t>
            </a:r>
            <a:endParaRPr kumimoji="1" lang="ja-JP" altLang="en-US" sz="28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380AFF2-59B6-70E3-5A63-B8EE14B967CE}"/>
              </a:ext>
            </a:extLst>
          </p:cNvPr>
          <p:cNvSpPr/>
          <p:nvPr/>
        </p:nvSpPr>
        <p:spPr>
          <a:xfrm>
            <a:off x="3025915" y="1799349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D</a:t>
            </a:r>
            <a:endParaRPr kumimoji="1" lang="ja-JP" altLang="en-US" sz="28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944B6F8-20FB-DF7C-9EBC-E033AD0AC421}"/>
              </a:ext>
            </a:extLst>
          </p:cNvPr>
          <p:cNvSpPr/>
          <p:nvPr/>
        </p:nvSpPr>
        <p:spPr>
          <a:xfrm>
            <a:off x="4190557" y="1799349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F</a:t>
            </a:r>
            <a:endParaRPr kumimoji="1" lang="ja-JP" altLang="en-US" sz="2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5AC26E9-1DBA-26C9-54E4-F80C94F5288F}"/>
              </a:ext>
            </a:extLst>
          </p:cNvPr>
          <p:cNvSpPr/>
          <p:nvPr/>
        </p:nvSpPr>
        <p:spPr>
          <a:xfrm>
            <a:off x="5357327" y="1799349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G</a:t>
            </a:r>
            <a:endParaRPr kumimoji="1" lang="ja-JP" altLang="en-US" sz="2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4F2A21E-22A0-A022-77EB-084CFEE66ED6}"/>
              </a:ext>
            </a:extLst>
          </p:cNvPr>
          <p:cNvSpPr/>
          <p:nvPr/>
        </p:nvSpPr>
        <p:spPr>
          <a:xfrm>
            <a:off x="6522767" y="1799348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H</a:t>
            </a:r>
            <a:endParaRPr kumimoji="1" lang="ja-JP" altLang="en-US" sz="2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51996C6-FF68-77BC-F357-B8A244AD6543}"/>
              </a:ext>
            </a:extLst>
          </p:cNvPr>
          <p:cNvSpPr/>
          <p:nvPr/>
        </p:nvSpPr>
        <p:spPr>
          <a:xfrm>
            <a:off x="7687409" y="1799347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J</a:t>
            </a:r>
            <a:endParaRPr kumimoji="1" lang="ja-JP" altLang="en-US" sz="2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2D38AB6-D3B7-0FAC-6F64-8EF5CBA75E8C}"/>
              </a:ext>
            </a:extLst>
          </p:cNvPr>
          <p:cNvSpPr/>
          <p:nvPr/>
        </p:nvSpPr>
        <p:spPr>
          <a:xfrm>
            <a:off x="8853647" y="1830877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K</a:t>
            </a:r>
            <a:endParaRPr kumimoji="1" lang="ja-JP" altLang="en-US" sz="28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4FD20DD-0648-0B22-981A-18BDA1D9CD40}"/>
              </a:ext>
            </a:extLst>
          </p:cNvPr>
          <p:cNvSpPr/>
          <p:nvPr/>
        </p:nvSpPr>
        <p:spPr>
          <a:xfrm>
            <a:off x="10017491" y="1799346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L</a:t>
            </a:r>
            <a:endParaRPr kumimoji="1" lang="ja-JP" altLang="en-US" sz="28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F89E762-AFD3-6394-5B33-957E366F50E4}"/>
              </a:ext>
            </a:extLst>
          </p:cNvPr>
          <p:cNvSpPr/>
          <p:nvPr/>
        </p:nvSpPr>
        <p:spPr>
          <a:xfrm>
            <a:off x="1178646" y="2966004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Z</a:t>
            </a:r>
            <a:endParaRPr kumimoji="1" lang="ja-JP" altLang="en-US" sz="2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940F56A-1A90-5539-C17F-CF3639101608}"/>
              </a:ext>
            </a:extLst>
          </p:cNvPr>
          <p:cNvSpPr/>
          <p:nvPr/>
        </p:nvSpPr>
        <p:spPr>
          <a:xfrm>
            <a:off x="2343288" y="2966004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X</a:t>
            </a:r>
            <a:endParaRPr kumimoji="1" lang="ja-JP" altLang="en-US" sz="2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77643F7-4B7C-578C-68D1-3B57AF7023C1}"/>
              </a:ext>
            </a:extLst>
          </p:cNvPr>
          <p:cNvSpPr/>
          <p:nvPr/>
        </p:nvSpPr>
        <p:spPr>
          <a:xfrm>
            <a:off x="3508994" y="2963173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C</a:t>
            </a:r>
            <a:endParaRPr kumimoji="1" lang="ja-JP" altLang="en-US" sz="28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BEB4BF8-F83C-7ECE-1FF3-73093B90E721}"/>
              </a:ext>
            </a:extLst>
          </p:cNvPr>
          <p:cNvSpPr/>
          <p:nvPr/>
        </p:nvSpPr>
        <p:spPr>
          <a:xfrm>
            <a:off x="4673636" y="2963172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V</a:t>
            </a:r>
            <a:endParaRPr kumimoji="1" lang="ja-JP" altLang="en-US" sz="28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7FF8888-832D-FEC2-6658-E7BE3F18FB60}"/>
              </a:ext>
            </a:extLst>
          </p:cNvPr>
          <p:cNvSpPr/>
          <p:nvPr/>
        </p:nvSpPr>
        <p:spPr>
          <a:xfrm>
            <a:off x="5838278" y="2970687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B</a:t>
            </a:r>
            <a:endParaRPr kumimoji="1" lang="ja-JP" altLang="en-US" sz="28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1E5A5D8-B64A-63F1-9A0C-F92287809EAC}"/>
              </a:ext>
            </a:extLst>
          </p:cNvPr>
          <p:cNvSpPr/>
          <p:nvPr/>
        </p:nvSpPr>
        <p:spPr>
          <a:xfrm>
            <a:off x="7002920" y="2970687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N</a:t>
            </a:r>
            <a:endParaRPr kumimoji="1" lang="ja-JP" altLang="en-US" sz="28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C8553ED-7669-363C-0473-FFF8CD802689}"/>
              </a:ext>
            </a:extLst>
          </p:cNvPr>
          <p:cNvSpPr/>
          <p:nvPr/>
        </p:nvSpPr>
        <p:spPr>
          <a:xfrm>
            <a:off x="8167562" y="2963172"/>
            <a:ext cx="966158" cy="93165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M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45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6CD404B-7E18-749A-692A-043C54DF7329}"/>
              </a:ext>
            </a:extLst>
          </p:cNvPr>
          <p:cNvSpPr/>
          <p:nvPr/>
        </p:nvSpPr>
        <p:spPr>
          <a:xfrm>
            <a:off x="212488" y="628000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Q</a:t>
            </a:r>
            <a:endParaRPr kumimoji="1" lang="ja-JP" altLang="en-US" sz="28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217DF6-4278-5BC1-9AFB-6055321F3D27}"/>
              </a:ext>
            </a:extLst>
          </p:cNvPr>
          <p:cNvSpPr/>
          <p:nvPr/>
        </p:nvSpPr>
        <p:spPr>
          <a:xfrm>
            <a:off x="1377130" y="628002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W</a:t>
            </a:r>
            <a:endParaRPr kumimoji="1" lang="ja-JP" altLang="en-US" sz="2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837166-5BA1-FF7E-840C-719AC446DE66}"/>
              </a:ext>
            </a:extLst>
          </p:cNvPr>
          <p:cNvSpPr/>
          <p:nvPr/>
        </p:nvSpPr>
        <p:spPr>
          <a:xfrm>
            <a:off x="2542836" y="628001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E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4753E81-CE74-ADFA-2A90-49ECB53B0357}"/>
              </a:ext>
            </a:extLst>
          </p:cNvPr>
          <p:cNvSpPr/>
          <p:nvPr/>
        </p:nvSpPr>
        <p:spPr>
          <a:xfrm>
            <a:off x="3708808" y="628005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R</a:t>
            </a:r>
            <a:endParaRPr kumimoji="1" lang="ja-JP" altLang="en-US" sz="28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0A4DCC-0662-AE14-2436-23AF0E8D6E46}"/>
              </a:ext>
            </a:extLst>
          </p:cNvPr>
          <p:cNvSpPr/>
          <p:nvPr/>
        </p:nvSpPr>
        <p:spPr>
          <a:xfrm>
            <a:off x="4874248" y="628008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T</a:t>
            </a:r>
            <a:endParaRPr kumimoji="1" lang="ja-JP" altLang="en-US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D871188-12AE-5E27-690C-95EEF057E7B7}"/>
              </a:ext>
            </a:extLst>
          </p:cNvPr>
          <p:cNvSpPr/>
          <p:nvPr/>
        </p:nvSpPr>
        <p:spPr>
          <a:xfrm>
            <a:off x="6039688" y="628009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Y</a:t>
            </a:r>
            <a:endParaRPr kumimoji="1" lang="ja-JP" altLang="en-US" sz="28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E0A59A-96F1-4F39-9BE6-007A32632D32}"/>
              </a:ext>
            </a:extLst>
          </p:cNvPr>
          <p:cNvSpPr/>
          <p:nvPr/>
        </p:nvSpPr>
        <p:spPr>
          <a:xfrm>
            <a:off x="7205128" y="628008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U</a:t>
            </a:r>
            <a:endParaRPr kumimoji="1" lang="ja-JP" altLang="en-US" sz="2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8306366-EE29-EBB7-F15F-2411B51A205F}"/>
              </a:ext>
            </a:extLst>
          </p:cNvPr>
          <p:cNvSpPr/>
          <p:nvPr/>
        </p:nvSpPr>
        <p:spPr>
          <a:xfrm>
            <a:off x="8370568" y="628000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I</a:t>
            </a:r>
            <a:endParaRPr kumimoji="1" lang="ja-JP" altLang="en-US" sz="2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6D6851-5C1A-ABC0-8C46-EF62216208D9}"/>
              </a:ext>
            </a:extLst>
          </p:cNvPr>
          <p:cNvSpPr/>
          <p:nvPr/>
        </p:nvSpPr>
        <p:spPr>
          <a:xfrm>
            <a:off x="9536008" y="628005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O</a:t>
            </a:r>
            <a:endParaRPr kumimoji="1" lang="ja-JP" altLang="en-US" sz="2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B42AC5-6D7C-7D16-B3E7-9CC53DE79300}"/>
              </a:ext>
            </a:extLst>
          </p:cNvPr>
          <p:cNvSpPr/>
          <p:nvPr/>
        </p:nvSpPr>
        <p:spPr>
          <a:xfrm>
            <a:off x="10701448" y="628004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P</a:t>
            </a:r>
            <a:endParaRPr kumimoji="1" lang="ja-JP" altLang="en-US" sz="28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7D08E0E-FBD0-3062-59DE-0786E5F2DF15}"/>
              </a:ext>
            </a:extLst>
          </p:cNvPr>
          <p:cNvSpPr/>
          <p:nvPr/>
        </p:nvSpPr>
        <p:spPr>
          <a:xfrm>
            <a:off x="695567" y="1794654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A</a:t>
            </a:r>
            <a:endParaRPr kumimoji="1" lang="ja-JP" altLang="en-US" sz="28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0EDCDF8-B245-D79E-EC95-E3ADA2B0B331}"/>
              </a:ext>
            </a:extLst>
          </p:cNvPr>
          <p:cNvSpPr/>
          <p:nvPr/>
        </p:nvSpPr>
        <p:spPr>
          <a:xfrm>
            <a:off x="1860209" y="1799350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S</a:t>
            </a:r>
            <a:endParaRPr kumimoji="1" lang="ja-JP" altLang="en-US" sz="28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380AFF2-59B6-70E3-5A63-B8EE14B967CE}"/>
              </a:ext>
            </a:extLst>
          </p:cNvPr>
          <p:cNvSpPr/>
          <p:nvPr/>
        </p:nvSpPr>
        <p:spPr>
          <a:xfrm>
            <a:off x="3025915" y="1799349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D</a:t>
            </a:r>
            <a:endParaRPr kumimoji="1" lang="ja-JP" altLang="en-US" sz="28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944B6F8-20FB-DF7C-9EBC-E033AD0AC421}"/>
              </a:ext>
            </a:extLst>
          </p:cNvPr>
          <p:cNvSpPr/>
          <p:nvPr/>
        </p:nvSpPr>
        <p:spPr>
          <a:xfrm>
            <a:off x="4190557" y="1799349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F</a:t>
            </a:r>
            <a:endParaRPr kumimoji="1" lang="ja-JP" altLang="en-US" sz="2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5AC26E9-1DBA-26C9-54E4-F80C94F5288F}"/>
              </a:ext>
            </a:extLst>
          </p:cNvPr>
          <p:cNvSpPr/>
          <p:nvPr/>
        </p:nvSpPr>
        <p:spPr>
          <a:xfrm>
            <a:off x="5357327" y="1799349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G</a:t>
            </a:r>
            <a:endParaRPr kumimoji="1" lang="ja-JP" altLang="en-US" sz="2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4F2A21E-22A0-A022-77EB-084CFEE66ED6}"/>
              </a:ext>
            </a:extLst>
          </p:cNvPr>
          <p:cNvSpPr/>
          <p:nvPr/>
        </p:nvSpPr>
        <p:spPr>
          <a:xfrm>
            <a:off x="6522767" y="1799348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H</a:t>
            </a:r>
            <a:endParaRPr kumimoji="1" lang="ja-JP" altLang="en-US" sz="2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51996C6-FF68-77BC-F357-B8A244AD6543}"/>
              </a:ext>
            </a:extLst>
          </p:cNvPr>
          <p:cNvSpPr/>
          <p:nvPr/>
        </p:nvSpPr>
        <p:spPr>
          <a:xfrm>
            <a:off x="7687409" y="1799347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J</a:t>
            </a:r>
            <a:endParaRPr kumimoji="1" lang="ja-JP" altLang="en-US" sz="2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2D38AB6-D3B7-0FAC-6F64-8EF5CBA75E8C}"/>
              </a:ext>
            </a:extLst>
          </p:cNvPr>
          <p:cNvSpPr/>
          <p:nvPr/>
        </p:nvSpPr>
        <p:spPr>
          <a:xfrm>
            <a:off x="8853647" y="1799347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K</a:t>
            </a:r>
            <a:endParaRPr kumimoji="1" lang="ja-JP" altLang="en-US" sz="28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4FD20DD-0648-0B22-981A-18BDA1D9CD40}"/>
              </a:ext>
            </a:extLst>
          </p:cNvPr>
          <p:cNvSpPr/>
          <p:nvPr/>
        </p:nvSpPr>
        <p:spPr>
          <a:xfrm>
            <a:off x="10017491" y="1791824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L</a:t>
            </a:r>
            <a:endParaRPr kumimoji="1" lang="ja-JP" altLang="en-US" sz="28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F89E762-AFD3-6394-5B33-957E366F50E4}"/>
              </a:ext>
            </a:extLst>
          </p:cNvPr>
          <p:cNvSpPr/>
          <p:nvPr/>
        </p:nvSpPr>
        <p:spPr>
          <a:xfrm>
            <a:off x="1178646" y="2966004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Z</a:t>
            </a:r>
            <a:endParaRPr kumimoji="1" lang="ja-JP" altLang="en-US" sz="2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940F56A-1A90-5539-C17F-CF3639101608}"/>
              </a:ext>
            </a:extLst>
          </p:cNvPr>
          <p:cNvSpPr/>
          <p:nvPr/>
        </p:nvSpPr>
        <p:spPr>
          <a:xfrm>
            <a:off x="2343288" y="2966004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X</a:t>
            </a:r>
            <a:endParaRPr kumimoji="1" lang="ja-JP" altLang="en-US" sz="2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77643F7-4B7C-578C-68D1-3B57AF7023C1}"/>
              </a:ext>
            </a:extLst>
          </p:cNvPr>
          <p:cNvSpPr/>
          <p:nvPr/>
        </p:nvSpPr>
        <p:spPr>
          <a:xfrm>
            <a:off x="3508994" y="2963173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C</a:t>
            </a:r>
            <a:endParaRPr kumimoji="1" lang="ja-JP" altLang="en-US" sz="28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BEB4BF8-F83C-7ECE-1FF3-73093B90E721}"/>
              </a:ext>
            </a:extLst>
          </p:cNvPr>
          <p:cNvSpPr/>
          <p:nvPr/>
        </p:nvSpPr>
        <p:spPr>
          <a:xfrm>
            <a:off x="4673636" y="2963172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V</a:t>
            </a:r>
            <a:endParaRPr kumimoji="1" lang="ja-JP" altLang="en-US" sz="28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7FF8888-832D-FEC2-6658-E7BE3F18FB60}"/>
              </a:ext>
            </a:extLst>
          </p:cNvPr>
          <p:cNvSpPr/>
          <p:nvPr/>
        </p:nvSpPr>
        <p:spPr>
          <a:xfrm>
            <a:off x="5838278" y="2970687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B</a:t>
            </a:r>
            <a:endParaRPr kumimoji="1" lang="ja-JP" altLang="en-US" sz="28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1E5A5D8-B64A-63F1-9A0C-F92287809EAC}"/>
              </a:ext>
            </a:extLst>
          </p:cNvPr>
          <p:cNvSpPr/>
          <p:nvPr/>
        </p:nvSpPr>
        <p:spPr>
          <a:xfrm>
            <a:off x="7002920" y="2970687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N</a:t>
            </a:r>
            <a:endParaRPr kumimoji="1" lang="ja-JP" altLang="en-US" sz="28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C8553ED-7669-363C-0473-FFF8CD802689}"/>
              </a:ext>
            </a:extLst>
          </p:cNvPr>
          <p:cNvSpPr/>
          <p:nvPr/>
        </p:nvSpPr>
        <p:spPr>
          <a:xfrm>
            <a:off x="8167562" y="2963172"/>
            <a:ext cx="966158" cy="9316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M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896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72</Words>
  <Application>Microsoft Office PowerPoint</Application>
  <PresentationFormat>ワイド画面</PresentationFormat>
  <Paragraphs>72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野村 芽依</dc:creator>
  <cp:lastModifiedBy>野村 芽依</cp:lastModifiedBy>
  <cp:revision>1</cp:revision>
  <dcterms:created xsi:type="dcterms:W3CDTF">2022-08-16T14:08:27Z</dcterms:created>
  <dcterms:modified xsi:type="dcterms:W3CDTF">2022-08-17T14:33:12Z</dcterms:modified>
</cp:coreProperties>
</file>