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4FE52-4A60-44F2-B05D-6639AEBF5EF1}" v="21" dt="2022-08-16T16:53:45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8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野村 芽依" userId="a7706aa17e001cc8" providerId="LiveId" clId="{0984FE52-4A60-44F2-B05D-6639AEBF5EF1}"/>
    <pc:docChg chg="undo custSel addSld modSld">
      <pc:chgData name="野村 芽依" userId="a7706aa17e001cc8" providerId="LiveId" clId="{0984FE52-4A60-44F2-B05D-6639AEBF5EF1}" dt="2022-08-16T17:38:21.694" v="923" actId="14100"/>
      <pc:docMkLst>
        <pc:docMk/>
      </pc:docMkLst>
      <pc:sldChg chg="modSp mod">
        <pc:chgData name="野村 芽依" userId="a7706aa17e001cc8" providerId="LiveId" clId="{0984FE52-4A60-44F2-B05D-6639AEBF5EF1}" dt="2022-08-16T16:38:21.805" v="29" actId="14100"/>
        <pc:sldMkLst>
          <pc:docMk/>
          <pc:sldMk cId="2393506360" sldId="256"/>
        </pc:sldMkLst>
        <pc:spChg chg="mod">
          <ac:chgData name="野村 芽依" userId="a7706aa17e001cc8" providerId="LiveId" clId="{0984FE52-4A60-44F2-B05D-6639AEBF5EF1}" dt="2022-08-16T16:38:21.805" v="29" actId="14100"/>
          <ac:spMkLst>
            <pc:docMk/>
            <pc:sldMk cId="2393506360" sldId="256"/>
            <ac:spMk id="7" creationId="{BE01028D-31A9-5307-5133-A5160C1C28A5}"/>
          </ac:spMkLst>
        </pc:spChg>
        <pc:spChg chg="mod">
          <ac:chgData name="野村 芽依" userId="a7706aa17e001cc8" providerId="LiveId" clId="{0984FE52-4A60-44F2-B05D-6639AEBF5EF1}" dt="2022-08-16T16:25:09.686" v="0" actId="1076"/>
          <ac:spMkLst>
            <pc:docMk/>
            <pc:sldMk cId="2393506360" sldId="256"/>
            <ac:spMk id="14" creationId="{5C13724A-9540-4830-C81F-DA4D90D2AA7F}"/>
          </ac:spMkLst>
        </pc:spChg>
        <pc:spChg chg="mod">
          <ac:chgData name="野村 芽依" userId="a7706aa17e001cc8" providerId="LiveId" clId="{0984FE52-4A60-44F2-B05D-6639AEBF5EF1}" dt="2022-08-16T16:27:13.801" v="8" actId="14100"/>
          <ac:spMkLst>
            <pc:docMk/>
            <pc:sldMk cId="2393506360" sldId="256"/>
            <ac:spMk id="18" creationId="{EE466318-3AF0-97A4-5CEE-B6F0B98CC51B}"/>
          </ac:spMkLst>
        </pc:spChg>
        <pc:spChg chg="mod">
          <ac:chgData name="野村 芽依" userId="a7706aa17e001cc8" providerId="LiveId" clId="{0984FE52-4A60-44F2-B05D-6639AEBF5EF1}" dt="2022-08-16T16:25:15.528" v="1" actId="1076"/>
          <ac:spMkLst>
            <pc:docMk/>
            <pc:sldMk cId="2393506360" sldId="256"/>
            <ac:spMk id="19" creationId="{7ABA815F-2DD9-880C-0A32-45F1DD155AD8}"/>
          </ac:spMkLst>
        </pc:spChg>
        <pc:spChg chg="mod">
          <ac:chgData name="野村 芽依" userId="a7706aa17e001cc8" providerId="LiveId" clId="{0984FE52-4A60-44F2-B05D-6639AEBF5EF1}" dt="2022-08-16T16:25:36.490" v="3" actId="1076"/>
          <ac:spMkLst>
            <pc:docMk/>
            <pc:sldMk cId="2393506360" sldId="256"/>
            <ac:spMk id="20" creationId="{B5C41C6D-49EA-42E2-ACB8-8A644A1BC1AE}"/>
          </ac:spMkLst>
        </pc:spChg>
        <pc:spChg chg="mod">
          <ac:chgData name="野村 芽依" userId="a7706aa17e001cc8" providerId="LiveId" clId="{0984FE52-4A60-44F2-B05D-6639AEBF5EF1}" dt="2022-08-16T16:25:54.458" v="4" actId="1076"/>
          <ac:spMkLst>
            <pc:docMk/>
            <pc:sldMk cId="2393506360" sldId="256"/>
            <ac:spMk id="21" creationId="{D63F4A09-E667-979B-1126-F9644B21D80B}"/>
          </ac:spMkLst>
        </pc:spChg>
        <pc:cxnChg chg="mod">
          <ac:chgData name="野村 芽依" userId="a7706aa17e001cc8" providerId="LiveId" clId="{0984FE52-4A60-44F2-B05D-6639AEBF5EF1}" dt="2022-08-16T16:27:37.273" v="11" actId="1076"/>
          <ac:cxnSpMkLst>
            <pc:docMk/>
            <pc:sldMk cId="2393506360" sldId="256"/>
            <ac:cxnSpMk id="26" creationId="{A76B394C-6A8E-B8E8-A531-063D013CC156}"/>
          </ac:cxnSpMkLst>
        </pc:cxnChg>
        <pc:cxnChg chg="mod">
          <ac:chgData name="野村 芽依" userId="a7706aa17e001cc8" providerId="LiveId" clId="{0984FE52-4A60-44F2-B05D-6639AEBF5EF1}" dt="2022-08-16T16:27:44.274" v="12" actId="1076"/>
          <ac:cxnSpMkLst>
            <pc:docMk/>
            <pc:sldMk cId="2393506360" sldId="256"/>
            <ac:cxnSpMk id="28" creationId="{A50D0CFA-4AF8-D1B8-23AD-39813DECAD67}"/>
          </ac:cxnSpMkLst>
        </pc:cxnChg>
        <pc:cxnChg chg="mod">
          <ac:chgData name="野村 芽依" userId="a7706aa17e001cc8" providerId="LiveId" clId="{0984FE52-4A60-44F2-B05D-6639AEBF5EF1}" dt="2022-08-16T16:26:59.454" v="6" actId="14100"/>
          <ac:cxnSpMkLst>
            <pc:docMk/>
            <pc:sldMk cId="2393506360" sldId="256"/>
            <ac:cxnSpMk id="36" creationId="{1275C8BD-7AD3-2789-5753-CF10FA837146}"/>
          </ac:cxnSpMkLst>
        </pc:cxnChg>
      </pc:sldChg>
      <pc:sldChg chg="addSp delSp modSp new mod">
        <pc:chgData name="野村 芽依" userId="a7706aa17e001cc8" providerId="LiveId" clId="{0984FE52-4A60-44F2-B05D-6639AEBF5EF1}" dt="2022-08-16T16:54:03.798" v="495" actId="14100"/>
        <pc:sldMkLst>
          <pc:docMk/>
          <pc:sldMk cId="91815523" sldId="257"/>
        </pc:sldMkLst>
        <pc:spChg chg="add del mod">
          <ac:chgData name="野村 芽依" userId="a7706aa17e001cc8" providerId="LiveId" clId="{0984FE52-4A60-44F2-B05D-6639AEBF5EF1}" dt="2022-08-16T16:38:03.695" v="27" actId="478"/>
          <ac:spMkLst>
            <pc:docMk/>
            <pc:sldMk cId="91815523" sldId="257"/>
            <ac:spMk id="4" creationId="{C5674ABE-A53D-7474-D8ED-A58502465743}"/>
          </ac:spMkLst>
        </pc:spChg>
        <pc:spChg chg="add del mod">
          <ac:chgData name="野村 芽依" userId="a7706aa17e001cc8" providerId="LiveId" clId="{0984FE52-4A60-44F2-B05D-6639AEBF5EF1}" dt="2022-08-16T16:42:08.052" v="121"/>
          <ac:spMkLst>
            <pc:docMk/>
            <pc:sldMk cId="91815523" sldId="257"/>
            <ac:spMk id="5" creationId="{958AC1FE-E6CD-26DE-5BCA-762AE72476D7}"/>
          </ac:spMkLst>
        </pc:spChg>
        <pc:spChg chg="add mod">
          <ac:chgData name="野村 芽依" userId="a7706aa17e001cc8" providerId="LiveId" clId="{0984FE52-4A60-44F2-B05D-6639AEBF5EF1}" dt="2022-08-16T16:45:30.696" v="253" actId="1076"/>
          <ac:spMkLst>
            <pc:docMk/>
            <pc:sldMk cId="91815523" sldId="257"/>
            <ac:spMk id="6" creationId="{43900E13-F74F-CEC3-081D-838E96159A90}"/>
          </ac:spMkLst>
        </pc:spChg>
        <pc:spChg chg="add mod">
          <ac:chgData name="野村 芽依" userId="a7706aa17e001cc8" providerId="LiveId" clId="{0984FE52-4A60-44F2-B05D-6639AEBF5EF1}" dt="2022-08-16T16:47:05.467" v="308" actId="20577"/>
          <ac:spMkLst>
            <pc:docMk/>
            <pc:sldMk cId="91815523" sldId="257"/>
            <ac:spMk id="7" creationId="{E41D49A1-C0EC-63E6-4D61-3A555A8337D9}"/>
          </ac:spMkLst>
        </pc:spChg>
        <pc:spChg chg="add mod">
          <ac:chgData name="野村 芽依" userId="a7706aa17e001cc8" providerId="LiveId" clId="{0984FE52-4A60-44F2-B05D-6639AEBF5EF1}" dt="2022-08-16T16:44:36.114" v="249" actId="1076"/>
          <ac:spMkLst>
            <pc:docMk/>
            <pc:sldMk cId="91815523" sldId="257"/>
            <ac:spMk id="8" creationId="{BC76C431-F7A1-96F0-71B4-68213C72220B}"/>
          </ac:spMkLst>
        </pc:spChg>
        <pc:spChg chg="add mod">
          <ac:chgData name="野村 芽依" userId="a7706aa17e001cc8" providerId="LiveId" clId="{0984FE52-4A60-44F2-B05D-6639AEBF5EF1}" dt="2022-08-16T16:44:44.046" v="250" actId="1076"/>
          <ac:spMkLst>
            <pc:docMk/>
            <pc:sldMk cId="91815523" sldId="257"/>
            <ac:spMk id="9" creationId="{471DA71D-F4CC-4666-85AA-A21502C7B164}"/>
          </ac:spMkLst>
        </pc:spChg>
        <pc:spChg chg="add mod">
          <ac:chgData name="野村 芽依" userId="a7706aa17e001cc8" providerId="LiveId" clId="{0984FE52-4A60-44F2-B05D-6639AEBF5EF1}" dt="2022-08-16T16:44:14.633" v="247" actId="20577"/>
          <ac:spMkLst>
            <pc:docMk/>
            <pc:sldMk cId="91815523" sldId="257"/>
            <ac:spMk id="10" creationId="{315CB5DF-3436-F487-28B1-D5B98ECE0B9C}"/>
          </ac:spMkLst>
        </pc:spChg>
        <pc:spChg chg="add mod">
          <ac:chgData name="野村 芽依" userId="a7706aa17e001cc8" providerId="LiveId" clId="{0984FE52-4A60-44F2-B05D-6639AEBF5EF1}" dt="2022-08-16T16:48:17.885" v="336" actId="20577"/>
          <ac:spMkLst>
            <pc:docMk/>
            <pc:sldMk cId="91815523" sldId="257"/>
            <ac:spMk id="11" creationId="{6E86C777-C3B0-3B20-5153-D109075EF20E}"/>
          </ac:spMkLst>
        </pc:spChg>
        <pc:spChg chg="add mod">
          <ac:chgData name="野村 芽依" userId="a7706aa17e001cc8" providerId="LiveId" clId="{0984FE52-4A60-44F2-B05D-6639AEBF5EF1}" dt="2022-08-16T16:49:20.382" v="378" actId="1076"/>
          <ac:spMkLst>
            <pc:docMk/>
            <pc:sldMk cId="91815523" sldId="257"/>
            <ac:spMk id="12" creationId="{AD2EC470-6453-8DFB-36FD-FD70739691F2}"/>
          </ac:spMkLst>
        </pc:spChg>
        <pc:spChg chg="add mod">
          <ac:chgData name="野村 芽依" userId="a7706aa17e001cc8" providerId="LiveId" clId="{0984FE52-4A60-44F2-B05D-6639AEBF5EF1}" dt="2022-08-16T16:49:50.277" v="432" actId="20577"/>
          <ac:spMkLst>
            <pc:docMk/>
            <pc:sldMk cId="91815523" sldId="257"/>
            <ac:spMk id="13" creationId="{97792333-BE97-15F6-4C21-9C6479C3EE3F}"/>
          </ac:spMkLst>
        </pc:spChg>
        <pc:spChg chg="add mod">
          <ac:chgData name="野村 芽依" userId="a7706aa17e001cc8" providerId="LiveId" clId="{0984FE52-4A60-44F2-B05D-6639AEBF5EF1}" dt="2022-08-16T16:50:17.659" v="465" actId="20577"/>
          <ac:spMkLst>
            <pc:docMk/>
            <pc:sldMk cId="91815523" sldId="257"/>
            <ac:spMk id="14" creationId="{84F01F75-FAB7-8D64-0F59-A3E25E5E65E9}"/>
          </ac:spMkLst>
        </pc:spChg>
        <pc:picChg chg="add mod">
          <ac:chgData name="野村 芽依" userId="a7706aa17e001cc8" providerId="LiveId" clId="{0984FE52-4A60-44F2-B05D-6639AEBF5EF1}" dt="2022-08-16T16:36:26.589" v="24" actId="14100"/>
          <ac:picMkLst>
            <pc:docMk/>
            <pc:sldMk cId="91815523" sldId="257"/>
            <ac:picMk id="3" creationId="{98EC87D7-295F-8480-A8BE-815120CBE694}"/>
          </ac:picMkLst>
        </pc:picChg>
        <pc:cxnChg chg="add mod">
          <ac:chgData name="野村 芽依" userId="a7706aa17e001cc8" providerId="LiveId" clId="{0984FE52-4A60-44F2-B05D-6639AEBF5EF1}" dt="2022-08-16T16:50:54.087" v="468" actId="14100"/>
          <ac:cxnSpMkLst>
            <pc:docMk/>
            <pc:sldMk cId="91815523" sldId="257"/>
            <ac:cxnSpMk id="15" creationId="{DD694F19-C641-DE3A-6F36-23777B014B86}"/>
          </ac:cxnSpMkLst>
        </pc:cxnChg>
        <pc:cxnChg chg="add mod">
          <ac:chgData name="野村 芽依" userId="a7706aa17e001cc8" providerId="LiveId" clId="{0984FE52-4A60-44F2-B05D-6639AEBF5EF1}" dt="2022-08-16T16:51:13.535" v="471" actId="14100"/>
          <ac:cxnSpMkLst>
            <pc:docMk/>
            <pc:sldMk cId="91815523" sldId="257"/>
            <ac:cxnSpMk id="17" creationId="{BC8AED1D-629C-B8DD-1613-34F26A6787FF}"/>
          </ac:cxnSpMkLst>
        </pc:cxnChg>
        <pc:cxnChg chg="add mod">
          <ac:chgData name="野村 芽依" userId="a7706aa17e001cc8" providerId="LiveId" clId="{0984FE52-4A60-44F2-B05D-6639AEBF5EF1}" dt="2022-08-16T16:52:13.348" v="479" actId="14100"/>
          <ac:cxnSpMkLst>
            <pc:docMk/>
            <pc:sldMk cId="91815523" sldId="257"/>
            <ac:cxnSpMk id="19" creationId="{A79376B1-D34F-3AEF-7B53-FA37C8E2A132}"/>
          </ac:cxnSpMkLst>
        </pc:cxnChg>
        <pc:cxnChg chg="add mod">
          <ac:chgData name="野村 芽依" userId="a7706aa17e001cc8" providerId="LiveId" clId="{0984FE52-4A60-44F2-B05D-6639AEBF5EF1}" dt="2022-08-16T16:52:04.139" v="478" actId="14100"/>
          <ac:cxnSpMkLst>
            <pc:docMk/>
            <pc:sldMk cId="91815523" sldId="257"/>
            <ac:cxnSpMk id="22" creationId="{C39C438E-8F27-642E-CF49-29008F380FF1}"/>
          </ac:cxnSpMkLst>
        </pc:cxnChg>
        <pc:cxnChg chg="add mod">
          <ac:chgData name="野村 芽依" userId="a7706aa17e001cc8" providerId="LiveId" clId="{0984FE52-4A60-44F2-B05D-6639AEBF5EF1}" dt="2022-08-16T16:54:03.798" v="495" actId="14100"/>
          <ac:cxnSpMkLst>
            <pc:docMk/>
            <pc:sldMk cId="91815523" sldId="257"/>
            <ac:cxnSpMk id="25" creationId="{17874685-2B82-6258-57B1-D42CF7D93DD5}"/>
          </ac:cxnSpMkLst>
        </pc:cxnChg>
        <pc:cxnChg chg="add mod">
          <ac:chgData name="野村 芽依" userId="a7706aa17e001cc8" providerId="LiveId" clId="{0984FE52-4A60-44F2-B05D-6639AEBF5EF1}" dt="2022-08-16T16:53:07.751" v="485" actId="14100"/>
          <ac:cxnSpMkLst>
            <pc:docMk/>
            <pc:sldMk cId="91815523" sldId="257"/>
            <ac:cxnSpMk id="27" creationId="{7CFB234E-0080-5217-D21C-8B4808BAA278}"/>
          </ac:cxnSpMkLst>
        </pc:cxnChg>
        <pc:cxnChg chg="add mod">
          <ac:chgData name="野村 芽依" userId="a7706aa17e001cc8" providerId="LiveId" clId="{0984FE52-4A60-44F2-B05D-6639AEBF5EF1}" dt="2022-08-16T16:53:23.596" v="488" actId="14100"/>
          <ac:cxnSpMkLst>
            <pc:docMk/>
            <pc:sldMk cId="91815523" sldId="257"/>
            <ac:cxnSpMk id="29" creationId="{8DF55334-7150-50BE-51C4-DFFA8C735C7D}"/>
          </ac:cxnSpMkLst>
        </pc:cxnChg>
        <pc:cxnChg chg="add mod">
          <ac:chgData name="野村 芽依" userId="a7706aa17e001cc8" providerId="LiveId" clId="{0984FE52-4A60-44F2-B05D-6639AEBF5EF1}" dt="2022-08-16T16:53:42.135" v="491" actId="14100"/>
          <ac:cxnSpMkLst>
            <pc:docMk/>
            <pc:sldMk cId="91815523" sldId="257"/>
            <ac:cxnSpMk id="31" creationId="{AF49365E-E63B-05E9-CF0A-04C22BB43889}"/>
          </ac:cxnSpMkLst>
        </pc:cxnChg>
        <pc:cxnChg chg="add mod">
          <ac:chgData name="野村 芽依" userId="a7706aa17e001cc8" providerId="LiveId" clId="{0984FE52-4A60-44F2-B05D-6639AEBF5EF1}" dt="2022-08-16T16:53:58.777" v="494" actId="14100"/>
          <ac:cxnSpMkLst>
            <pc:docMk/>
            <pc:sldMk cId="91815523" sldId="257"/>
            <ac:cxnSpMk id="33" creationId="{ADB779EC-0901-FB80-BE3D-E5932E5F6AB4}"/>
          </ac:cxnSpMkLst>
        </pc:cxnChg>
      </pc:sldChg>
      <pc:sldChg chg="addSp modSp new mod">
        <pc:chgData name="野村 芽依" userId="a7706aa17e001cc8" providerId="LiveId" clId="{0984FE52-4A60-44F2-B05D-6639AEBF5EF1}" dt="2022-08-16T17:38:21.694" v="923" actId="14100"/>
        <pc:sldMkLst>
          <pc:docMk/>
          <pc:sldMk cId="2804136243" sldId="258"/>
        </pc:sldMkLst>
        <pc:spChg chg="add mod">
          <ac:chgData name="野村 芽依" userId="a7706aa17e001cc8" providerId="LiveId" clId="{0984FE52-4A60-44F2-B05D-6639AEBF5EF1}" dt="2022-08-16T17:28:31.863" v="730"/>
          <ac:spMkLst>
            <pc:docMk/>
            <pc:sldMk cId="2804136243" sldId="258"/>
            <ac:spMk id="4" creationId="{4B3EEDA4-3AE4-B3DA-5785-BB3C5E1F9350}"/>
          </ac:spMkLst>
        </pc:spChg>
        <pc:spChg chg="add mod">
          <ac:chgData name="野村 芽依" userId="a7706aa17e001cc8" providerId="LiveId" clId="{0984FE52-4A60-44F2-B05D-6639AEBF5EF1}" dt="2022-08-16T17:27:47.532" v="698" actId="1076"/>
          <ac:spMkLst>
            <pc:docMk/>
            <pc:sldMk cId="2804136243" sldId="258"/>
            <ac:spMk id="5" creationId="{319CA483-52D8-0F69-5FBE-2E1DBB0D2F3D}"/>
          </ac:spMkLst>
        </pc:spChg>
        <pc:spChg chg="add mod">
          <ac:chgData name="野村 芽依" userId="a7706aa17e001cc8" providerId="LiveId" clId="{0984FE52-4A60-44F2-B05D-6639AEBF5EF1}" dt="2022-08-16T17:21:56.896" v="613" actId="1076"/>
          <ac:spMkLst>
            <pc:docMk/>
            <pc:sldMk cId="2804136243" sldId="258"/>
            <ac:spMk id="6" creationId="{3058D709-B12D-621E-548D-3FD31A3BC74C}"/>
          </ac:spMkLst>
        </pc:spChg>
        <pc:spChg chg="add mod">
          <ac:chgData name="野村 芽依" userId="a7706aa17e001cc8" providerId="LiveId" clId="{0984FE52-4A60-44F2-B05D-6639AEBF5EF1}" dt="2022-08-16T17:27:52.123" v="699" actId="1076"/>
          <ac:spMkLst>
            <pc:docMk/>
            <pc:sldMk cId="2804136243" sldId="258"/>
            <ac:spMk id="7" creationId="{70474813-8214-E9A4-C746-6ECD101C0E52}"/>
          </ac:spMkLst>
        </pc:spChg>
        <pc:spChg chg="add mod">
          <ac:chgData name="野村 芽依" userId="a7706aa17e001cc8" providerId="LiveId" clId="{0984FE52-4A60-44F2-B05D-6639AEBF5EF1}" dt="2022-08-16T17:27:56.328" v="700" actId="1076"/>
          <ac:spMkLst>
            <pc:docMk/>
            <pc:sldMk cId="2804136243" sldId="258"/>
            <ac:spMk id="8" creationId="{9F673427-294D-1518-8BE2-B6E713344B8F}"/>
          </ac:spMkLst>
        </pc:spChg>
        <pc:spChg chg="add mod">
          <ac:chgData name="野村 芽依" userId="a7706aa17e001cc8" providerId="LiveId" clId="{0984FE52-4A60-44F2-B05D-6639AEBF5EF1}" dt="2022-08-16T17:31:57.431" v="816" actId="1076"/>
          <ac:spMkLst>
            <pc:docMk/>
            <pc:sldMk cId="2804136243" sldId="258"/>
            <ac:spMk id="9" creationId="{BAE8F470-E09A-1FD3-B6C7-CD68D43CBD3B}"/>
          </ac:spMkLst>
        </pc:spChg>
        <pc:spChg chg="add mod">
          <ac:chgData name="野村 芽依" userId="a7706aa17e001cc8" providerId="LiveId" clId="{0984FE52-4A60-44F2-B05D-6639AEBF5EF1}" dt="2022-08-16T17:32:02.112" v="817" actId="1076"/>
          <ac:spMkLst>
            <pc:docMk/>
            <pc:sldMk cId="2804136243" sldId="258"/>
            <ac:spMk id="10" creationId="{E785BA5E-D122-304C-68EF-1EE0B01994B5}"/>
          </ac:spMkLst>
        </pc:spChg>
        <pc:spChg chg="add mod">
          <ac:chgData name="野村 芽依" userId="a7706aa17e001cc8" providerId="LiveId" clId="{0984FE52-4A60-44F2-B05D-6639AEBF5EF1}" dt="2022-08-16T17:32:30.035" v="856" actId="20577"/>
          <ac:spMkLst>
            <pc:docMk/>
            <pc:sldMk cId="2804136243" sldId="258"/>
            <ac:spMk id="11" creationId="{C9DE219E-8B20-A5E0-F072-51D8D90D05B0}"/>
          </ac:spMkLst>
        </pc:spChg>
        <pc:spChg chg="add mod">
          <ac:chgData name="野村 芽依" userId="a7706aa17e001cc8" providerId="LiveId" clId="{0984FE52-4A60-44F2-B05D-6639AEBF5EF1}" dt="2022-08-16T17:34:22.803" v="892" actId="20577"/>
          <ac:spMkLst>
            <pc:docMk/>
            <pc:sldMk cId="2804136243" sldId="258"/>
            <ac:spMk id="12" creationId="{F5A33120-3CB0-D5A4-C032-4B165CB52060}"/>
          </ac:spMkLst>
        </pc:spChg>
        <pc:picChg chg="add mod">
          <ac:chgData name="野村 芽依" userId="a7706aa17e001cc8" providerId="LiveId" clId="{0984FE52-4A60-44F2-B05D-6639AEBF5EF1}" dt="2022-08-16T16:58:40.756" v="502" actId="1076"/>
          <ac:picMkLst>
            <pc:docMk/>
            <pc:sldMk cId="2804136243" sldId="258"/>
            <ac:picMk id="3" creationId="{01AA946F-39E7-69EC-C306-8DDD80C54D99}"/>
          </ac:picMkLst>
        </pc:picChg>
        <pc:cxnChg chg="add mod">
          <ac:chgData name="野村 芽依" userId="a7706aa17e001cc8" providerId="LiveId" clId="{0984FE52-4A60-44F2-B05D-6639AEBF5EF1}" dt="2022-08-16T17:34:45.021" v="894" actId="14100"/>
          <ac:cxnSpMkLst>
            <pc:docMk/>
            <pc:sldMk cId="2804136243" sldId="258"/>
            <ac:cxnSpMk id="13" creationId="{5179B4E8-0A08-B455-B422-79F187F7FDF9}"/>
          </ac:cxnSpMkLst>
        </pc:cxnChg>
        <pc:cxnChg chg="add mod">
          <ac:chgData name="野村 芽依" userId="a7706aa17e001cc8" providerId="LiveId" clId="{0984FE52-4A60-44F2-B05D-6639AEBF5EF1}" dt="2022-08-16T17:36:04.669" v="904" actId="14100"/>
          <ac:cxnSpMkLst>
            <pc:docMk/>
            <pc:sldMk cId="2804136243" sldId="258"/>
            <ac:cxnSpMk id="15" creationId="{F66E711A-DA5C-7F31-A7E3-BDE3A680B5C6}"/>
          </ac:cxnSpMkLst>
        </pc:cxnChg>
        <pc:cxnChg chg="add mod">
          <ac:chgData name="野村 芽依" userId="a7706aa17e001cc8" providerId="LiveId" clId="{0984FE52-4A60-44F2-B05D-6639AEBF5EF1}" dt="2022-08-16T17:35:50.829" v="903" actId="14100"/>
          <ac:cxnSpMkLst>
            <pc:docMk/>
            <pc:sldMk cId="2804136243" sldId="258"/>
            <ac:cxnSpMk id="20" creationId="{DE5F7289-D893-1BAF-EE59-42BB94FD3ED1}"/>
          </ac:cxnSpMkLst>
        </pc:cxnChg>
        <pc:cxnChg chg="add mod">
          <ac:chgData name="野村 芽依" userId="a7706aa17e001cc8" providerId="LiveId" clId="{0984FE52-4A60-44F2-B05D-6639AEBF5EF1}" dt="2022-08-16T17:36:26.007" v="907" actId="14100"/>
          <ac:cxnSpMkLst>
            <pc:docMk/>
            <pc:sldMk cId="2804136243" sldId="258"/>
            <ac:cxnSpMk id="23" creationId="{203FAD9A-6570-29A3-5FBF-439E7D3AF97E}"/>
          </ac:cxnSpMkLst>
        </pc:cxnChg>
        <pc:cxnChg chg="add mod">
          <ac:chgData name="野村 芽依" userId="a7706aa17e001cc8" providerId="LiveId" clId="{0984FE52-4A60-44F2-B05D-6639AEBF5EF1}" dt="2022-08-16T17:36:40.817" v="910" actId="14100"/>
          <ac:cxnSpMkLst>
            <pc:docMk/>
            <pc:sldMk cId="2804136243" sldId="258"/>
            <ac:cxnSpMk id="25" creationId="{8225B352-5428-163D-EC33-F33599064C26}"/>
          </ac:cxnSpMkLst>
        </pc:cxnChg>
        <pc:cxnChg chg="add mod">
          <ac:chgData name="野村 芽依" userId="a7706aa17e001cc8" providerId="LiveId" clId="{0984FE52-4A60-44F2-B05D-6639AEBF5EF1}" dt="2022-08-16T17:38:09.935" v="920" actId="1076"/>
          <ac:cxnSpMkLst>
            <pc:docMk/>
            <pc:sldMk cId="2804136243" sldId="258"/>
            <ac:cxnSpMk id="27" creationId="{000D815D-8068-4E95-76DE-4D6A36E92C07}"/>
          </ac:cxnSpMkLst>
        </pc:cxnChg>
        <pc:cxnChg chg="add mod">
          <ac:chgData name="野村 芽依" userId="a7706aa17e001cc8" providerId="LiveId" clId="{0984FE52-4A60-44F2-B05D-6639AEBF5EF1}" dt="2022-08-16T17:37:43.821" v="916" actId="14100"/>
          <ac:cxnSpMkLst>
            <pc:docMk/>
            <pc:sldMk cId="2804136243" sldId="258"/>
            <ac:cxnSpMk id="29" creationId="{63F1DA04-9E0A-16E5-DF48-A46713B425CE}"/>
          </ac:cxnSpMkLst>
        </pc:cxnChg>
        <pc:cxnChg chg="add mod">
          <ac:chgData name="野村 芽依" userId="a7706aa17e001cc8" providerId="LiveId" clId="{0984FE52-4A60-44F2-B05D-6639AEBF5EF1}" dt="2022-08-16T17:38:00.305" v="919" actId="14100"/>
          <ac:cxnSpMkLst>
            <pc:docMk/>
            <pc:sldMk cId="2804136243" sldId="258"/>
            <ac:cxnSpMk id="31" creationId="{959ECB4E-5875-4D4B-DAAC-28900E0EF6D7}"/>
          </ac:cxnSpMkLst>
        </pc:cxnChg>
        <pc:cxnChg chg="add mod">
          <ac:chgData name="野村 芽依" userId="a7706aa17e001cc8" providerId="LiveId" clId="{0984FE52-4A60-44F2-B05D-6639AEBF5EF1}" dt="2022-08-16T17:38:21.694" v="923" actId="14100"/>
          <ac:cxnSpMkLst>
            <pc:docMk/>
            <pc:sldMk cId="2804136243" sldId="258"/>
            <ac:cxnSpMk id="33" creationId="{F9693DB5-8A99-E3D1-3315-2B7F1DE1E33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F4D3D07-6B13-4225-AB36-923D67EDDD4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D8809F-FC84-4E92-8DCB-D66C0E1A2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409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3D07-6B13-4225-AB36-923D67EDDD4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809F-FC84-4E92-8DCB-D66C0E1A2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72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3D07-6B13-4225-AB36-923D67EDDD4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809F-FC84-4E92-8DCB-D66C0E1A2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86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3D07-6B13-4225-AB36-923D67EDDD4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809F-FC84-4E92-8DCB-D66C0E1A2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4D3D07-6B13-4225-AB36-923D67EDDD4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DD8809F-FC84-4E92-8DCB-D66C0E1A2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688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3D07-6B13-4225-AB36-923D67EDDD4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809F-FC84-4E92-8DCB-D66C0E1A2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7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3D07-6B13-4225-AB36-923D67EDDD4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809F-FC84-4E92-8DCB-D66C0E1A2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37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3D07-6B13-4225-AB36-923D67EDDD4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809F-FC84-4E92-8DCB-D66C0E1A2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28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3D07-6B13-4225-AB36-923D67EDDD4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809F-FC84-4E92-8DCB-D66C0E1A2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54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3D07-6B13-4225-AB36-923D67EDDD4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D8809F-FC84-4E92-8DCB-D66C0E1A2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91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F4D3D07-6B13-4225-AB36-923D67EDDD4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D8809F-FC84-4E92-8DCB-D66C0E1A2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925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F4D3D07-6B13-4225-AB36-923D67EDDD43}" type="datetimeFigureOut">
              <a:rPr kumimoji="1" lang="ja-JP" altLang="en-US" smtClean="0"/>
              <a:t>2022/8/17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D8809F-FC84-4E92-8DCB-D66C0E1A2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89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帽子 が含まれている画像&#10;&#10;自動的に生成された説明">
            <a:extLst>
              <a:ext uri="{FF2B5EF4-FFF2-40B4-BE49-F238E27FC236}">
                <a16:creationId xmlns:a16="http://schemas.microsoft.com/office/drawing/2014/main" id="{A772F459-FD85-BF46-85CF-414DDC35E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6" y="538134"/>
            <a:ext cx="2634948" cy="263494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01028D-31A9-5307-5133-A5160C1C28A5}"/>
              </a:ext>
            </a:extLst>
          </p:cNvPr>
          <p:cNvSpPr txBox="1"/>
          <p:nvPr/>
        </p:nvSpPr>
        <p:spPr>
          <a:xfrm>
            <a:off x="3864634" y="538134"/>
            <a:ext cx="314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名前　山田マルコ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804F47B-0E95-9E33-7B34-33A3A5E8D98D}"/>
              </a:ext>
            </a:extLst>
          </p:cNvPr>
          <p:cNvCxnSpPr/>
          <p:nvPr/>
        </p:nvCxnSpPr>
        <p:spPr>
          <a:xfrm>
            <a:off x="3864634" y="907466"/>
            <a:ext cx="205308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CC6EE6-4691-096D-AD93-5E1114389596}"/>
              </a:ext>
            </a:extLst>
          </p:cNvPr>
          <p:cNvSpPr txBox="1"/>
          <p:nvPr/>
        </p:nvSpPr>
        <p:spPr>
          <a:xfrm>
            <a:off x="3864634" y="1092320"/>
            <a:ext cx="314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生年月日　</a:t>
            </a:r>
            <a:r>
              <a:rPr kumimoji="1" lang="en-US" altLang="ja-JP" dirty="0"/>
              <a:t>2002/11/11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317D86-A17E-D4B2-FB0C-9D982F703E35}"/>
              </a:ext>
            </a:extLst>
          </p:cNvPr>
          <p:cNvSpPr txBox="1"/>
          <p:nvPr/>
        </p:nvSpPr>
        <p:spPr>
          <a:xfrm>
            <a:off x="3864634" y="1646505"/>
            <a:ext cx="314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出身地　福岡県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13724A-9540-4830-C81F-DA4D90D2AA7F}"/>
              </a:ext>
            </a:extLst>
          </p:cNvPr>
          <p:cNvSpPr txBox="1"/>
          <p:nvPr/>
        </p:nvSpPr>
        <p:spPr>
          <a:xfrm>
            <a:off x="7682754" y="1097058"/>
            <a:ext cx="222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趣味　オタ活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331E5E-CB5D-9B19-3848-EC46D494A5C0}"/>
              </a:ext>
            </a:extLst>
          </p:cNvPr>
          <p:cNvSpPr txBox="1"/>
          <p:nvPr/>
        </p:nvSpPr>
        <p:spPr>
          <a:xfrm>
            <a:off x="3864635" y="2205439"/>
            <a:ext cx="314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血液型　</a:t>
            </a:r>
            <a:r>
              <a:rPr kumimoji="1" lang="en-US" altLang="ja-JP" dirty="0"/>
              <a:t>O</a:t>
            </a:r>
            <a:r>
              <a:rPr kumimoji="1" lang="ja-JP" altLang="en-US" dirty="0"/>
              <a:t>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466318-3AF0-97A4-5CEE-B6F0B98CC51B}"/>
              </a:ext>
            </a:extLst>
          </p:cNvPr>
          <p:cNvSpPr txBox="1"/>
          <p:nvPr/>
        </p:nvSpPr>
        <p:spPr>
          <a:xfrm>
            <a:off x="3906982" y="2803755"/>
            <a:ext cx="310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身長　</a:t>
            </a:r>
            <a:r>
              <a:rPr kumimoji="1" lang="en-US" altLang="ja-JP" dirty="0"/>
              <a:t>163cm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BA815F-2DD9-880C-0A32-45F1DD155AD8}"/>
              </a:ext>
            </a:extLst>
          </p:cNvPr>
          <p:cNvSpPr txBox="1"/>
          <p:nvPr/>
        </p:nvSpPr>
        <p:spPr>
          <a:xfrm>
            <a:off x="7682754" y="1646503"/>
            <a:ext cx="36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好きな食べ物　りんご　みかん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C41C6D-49EA-42E2-ACB8-8A644A1BC1AE}"/>
              </a:ext>
            </a:extLst>
          </p:cNvPr>
          <p:cNvSpPr txBox="1"/>
          <p:nvPr/>
        </p:nvSpPr>
        <p:spPr>
          <a:xfrm>
            <a:off x="7682754" y="2205442"/>
            <a:ext cx="3491345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嫌いな食べ物　トマト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63F4A09-E667-979B-1126-F9644B21D80B}"/>
              </a:ext>
            </a:extLst>
          </p:cNvPr>
          <p:cNvSpPr txBox="1"/>
          <p:nvPr/>
        </p:nvSpPr>
        <p:spPr>
          <a:xfrm>
            <a:off x="7682754" y="2752697"/>
            <a:ext cx="3146054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部活動　水泳部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0F4288E-5636-7BB2-AD0C-1681C1C0AD1C}"/>
              </a:ext>
            </a:extLst>
          </p:cNvPr>
          <p:cNvCxnSpPr>
            <a:cxnSpLocks/>
          </p:cNvCxnSpPr>
          <p:nvPr/>
        </p:nvCxnSpPr>
        <p:spPr>
          <a:xfrm>
            <a:off x="3864634" y="1461645"/>
            <a:ext cx="249460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2B6368A-8226-DCCD-683B-6B0845A3FE86}"/>
              </a:ext>
            </a:extLst>
          </p:cNvPr>
          <p:cNvCxnSpPr>
            <a:cxnSpLocks/>
          </p:cNvCxnSpPr>
          <p:nvPr/>
        </p:nvCxnSpPr>
        <p:spPr>
          <a:xfrm>
            <a:off x="3864634" y="2015837"/>
            <a:ext cx="184343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76B394C-6A8E-B8E8-A531-063D013CC156}"/>
              </a:ext>
            </a:extLst>
          </p:cNvPr>
          <p:cNvCxnSpPr>
            <a:cxnSpLocks/>
          </p:cNvCxnSpPr>
          <p:nvPr/>
        </p:nvCxnSpPr>
        <p:spPr>
          <a:xfrm flipV="1">
            <a:off x="3863839" y="2574771"/>
            <a:ext cx="1627662" cy="563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50D0CFA-4AF8-D1B8-23AD-39813DECAD67}"/>
              </a:ext>
            </a:extLst>
          </p:cNvPr>
          <p:cNvCxnSpPr>
            <a:cxnSpLocks/>
          </p:cNvCxnSpPr>
          <p:nvPr/>
        </p:nvCxnSpPr>
        <p:spPr>
          <a:xfrm>
            <a:off x="3863839" y="3173077"/>
            <a:ext cx="1648636" cy="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870ABD1-C654-E2D8-D899-3412849AE5D4}"/>
              </a:ext>
            </a:extLst>
          </p:cNvPr>
          <p:cNvCxnSpPr>
            <a:cxnSpLocks/>
          </p:cNvCxnSpPr>
          <p:nvPr/>
        </p:nvCxnSpPr>
        <p:spPr>
          <a:xfrm>
            <a:off x="7682754" y="1461645"/>
            <a:ext cx="157302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E3097ED-11FB-46B5-C05E-5654AE45DB8B}"/>
              </a:ext>
            </a:extLst>
          </p:cNvPr>
          <p:cNvCxnSpPr>
            <a:cxnSpLocks/>
          </p:cNvCxnSpPr>
          <p:nvPr/>
        </p:nvCxnSpPr>
        <p:spPr>
          <a:xfrm>
            <a:off x="7682754" y="2015837"/>
            <a:ext cx="340781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B0650D-ABDF-73BF-7606-C315CE016980}"/>
              </a:ext>
            </a:extLst>
          </p:cNvPr>
          <p:cNvCxnSpPr>
            <a:cxnSpLocks/>
          </p:cNvCxnSpPr>
          <p:nvPr/>
        </p:nvCxnSpPr>
        <p:spPr>
          <a:xfrm flipV="1">
            <a:off x="7682754" y="2570019"/>
            <a:ext cx="2472628" cy="207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275C8BD-7AD3-2789-5753-CF10FA837146}"/>
              </a:ext>
            </a:extLst>
          </p:cNvPr>
          <p:cNvCxnSpPr>
            <a:cxnSpLocks/>
          </p:cNvCxnSpPr>
          <p:nvPr/>
        </p:nvCxnSpPr>
        <p:spPr>
          <a:xfrm>
            <a:off x="7682754" y="3144978"/>
            <a:ext cx="183552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5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ランプ が含まれている画像&#10;&#10;自動的に生成された説明">
            <a:extLst>
              <a:ext uri="{FF2B5EF4-FFF2-40B4-BE49-F238E27FC236}">
                <a16:creationId xmlns:a16="http://schemas.microsoft.com/office/drawing/2014/main" id="{98EC87D7-295F-8480-A8BE-815120CBE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3" y="509980"/>
            <a:ext cx="2967603" cy="29190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900E13-F74F-CEC3-081D-838E96159A90}"/>
              </a:ext>
            </a:extLst>
          </p:cNvPr>
          <p:cNvSpPr txBox="1"/>
          <p:nvPr/>
        </p:nvSpPr>
        <p:spPr>
          <a:xfrm>
            <a:off x="3930770" y="1238170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生年月日　</a:t>
            </a:r>
            <a:r>
              <a:rPr kumimoji="1" lang="en-US" altLang="ja-JP" dirty="0"/>
              <a:t>2001/06/21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1D49A1-C0EC-63E6-4D61-3A555A8337D9}"/>
              </a:ext>
            </a:extLst>
          </p:cNvPr>
          <p:cNvSpPr txBox="1"/>
          <p:nvPr/>
        </p:nvSpPr>
        <p:spPr>
          <a:xfrm>
            <a:off x="3930770" y="658383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名前　長野　カイト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76C431-F7A1-96F0-71B4-68213C72220B}"/>
              </a:ext>
            </a:extLst>
          </p:cNvPr>
          <p:cNvSpPr txBox="1"/>
          <p:nvPr/>
        </p:nvSpPr>
        <p:spPr>
          <a:xfrm>
            <a:off x="3930770" y="1817957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出身地　東京都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1DA71D-F4CC-4666-85AA-A21502C7B164}"/>
              </a:ext>
            </a:extLst>
          </p:cNvPr>
          <p:cNvSpPr txBox="1"/>
          <p:nvPr/>
        </p:nvSpPr>
        <p:spPr>
          <a:xfrm>
            <a:off x="3930770" y="2440005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血液型　</a:t>
            </a:r>
            <a:r>
              <a:rPr kumimoji="1" lang="en-US" altLang="ja-JP" dirty="0"/>
              <a:t>B</a:t>
            </a:r>
            <a:r>
              <a:rPr kumimoji="1" lang="ja-JP" altLang="en-US" dirty="0"/>
              <a:t>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15CB5DF-3436-F487-28B1-D5B98ECE0B9C}"/>
              </a:ext>
            </a:extLst>
          </p:cNvPr>
          <p:cNvSpPr txBox="1"/>
          <p:nvPr/>
        </p:nvSpPr>
        <p:spPr>
          <a:xfrm>
            <a:off x="3930770" y="3059668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身長　</a:t>
            </a:r>
            <a:r>
              <a:rPr kumimoji="1" lang="en-US" altLang="ja-JP" dirty="0"/>
              <a:t>174cm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86C777-C3B0-3B20-5153-D109075EF20E}"/>
              </a:ext>
            </a:extLst>
          </p:cNvPr>
          <p:cNvSpPr txBox="1"/>
          <p:nvPr/>
        </p:nvSpPr>
        <p:spPr>
          <a:xfrm>
            <a:off x="8057071" y="1238170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趣味　マジック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2EC470-6453-8DFB-36FD-FD70739691F2}"/>
              </a:ext>
            </a:extLst>
          </p:cNvPr>
          <p:cNvSpPr txBox="1"/>
          <p:nvPr/>
        </p:nvSpPr>
        <p:spPr>
          <a:xfrm>
            <a:off x="8057071" y="1839087"/>
            <a:ext cx="335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好きな食べ物　チョコレート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792333-BE97-15F6-4C21-9C6479C3EE3F}"/>
              </a:ext>
            </a:extLst>
          </p:cNvPr>
          <p:cNvSpPr txBox="1"/>
          <p:nvPr/>
        </p:nvSpPr>
        <p:spPr>
          <a:xfrm>
            <a:off x="8057071" y="2440005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嫌いな食べ物　魚類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4F01F75-FAB7-8D64-0F59-A3E25E5E65E9}"/>
              </a:ext>
            </a:extLst>
          </p:cNvPr>
          <p:cNvSpPr txBox="1"/>
          <p:nvPr/>
        </p:nvSpPr>
        <p:spPr>
          <a:xfrm>
            <a:off x="8057071" y="3059668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部活動　陸上部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D694F19-C641-DE3A-6F36-23777B014B86}"/>
              </a:ext>
            </a:extLst>
          </p:cNvPr>
          <p:cNvCxnSpPr>
            <a:cxnSpLocks/>
          </p:cNvCxnSpPr>
          <p:nvPr/>
        </p:nvCxnSpPr>
        <p:spPr>
          <a:xfrm flipV="1">
            <a:off x="3930770" y="1027715"/>
            <a:ext cx="2165230" cy="16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C8AED1D-629C-B8DD-1613-34F26A6787FF}"/>
              </a:ext>
            </a:extLst>
          </p:cNvPr>
          <p:cNvCxnSpPr>
            <a:cxnSpLocks/>
          </p:cNvCxnSpPr>
          <p:nvPr/>
        </p:nvCxnSpPr>
        <p:spPr>
          <a:xfrm>
            <a:off x="3930770" y="1607502"/>
            <a:ext cx="25390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79376B1-D34F-3AEF-7B53-FA37C8E2A132}"/>
              </a:ext>
            </a:extLst>
          </p:cNvPr>
          <p:cNvCxnSpPr>
            <a:cxnSpLocks/>
          </p:cNvCxnSpPr>
          <p:nvPr/>
        </p:nvCxnSpPr>
        <p:spPr>
          <a:xfrm>
            <a:off x="3930770" y="2187289"/>
            <a:ext cx="178854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39C438E-8F27-642E-CF49-29008F380FF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930770" y="2809337"/>
            <a:ext cx="15570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7874685-2B82-6258-57B1-D42CF7D93DD5}"/>
              </a:ext>
            </a:extLst>
          </p:cNvPr>
          <p:cNvCxnSpPr>
            <a:cxnSpLocks/>
          </p:cNvCxnSpPr>
          <p:nvPr/>
        </p:nvCxnSpPr>
        <p:spPr>
          <a:xfrm>
            <a:off x="3930770" y="3429000"/>
            <a:ext cx="170227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CFB234E-0080-5217-D21C-8B4808BAA278}"/>
              </a:ext>
            </a:extLst>
          </p:cNvPr>
          <p:cNvCxnSpPr>
            <a:cxnSpLocks/>
          </p:cNvCxnSpPr>
          <p:nvPr/>
        </p:nvCxnSpPr>
        <p:spPr>
          <a:xfrm>
            <a:off x="8057071" y="1607502"/>
            <a:ext cx="175978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DF55334-7150-50BE-51C4-DFFA8C735C7D}"/>
              </a:ext>
            </a:extLst>
          </p:cNvPr>
          <p:cNvCxnSpPr>
            <a:cxnSpLocks/>
          </p:cNvCxnSpPr>
          <p:nvPr/>
        </p:nvCxnSpPr>
        <p:spPr>
          <a:xfrm flipV="1">
            <a:off x="8057071" y="2187289"/>
            <a:ext cx="3209027" cy="211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F49365E-E63B-05E9-CF0A-04C22BB43889}"/>
              </a:ext>
            </a:extLst>
          </p:cNvPr>
          <p:cNvCxnSpPr>
            <a:cxnSpLocks/>
          </p:cNvCxnSpPr>
          <p:nvPr/>
        </p:nvCxnSpPr>
        <p:spPr>
          <a:xfrm>
            <a:off x="8057071" y="2809337"/>
            <a:ext cx="232913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DB779EC-0901-FB80-BE3D-E5932E5F6AB4}"/>
              </a:ext>
            </a:extLst>
          </p:cNvPr>
          <p:cNvCxnSpPr>
            <a:cxnSpLocks/>
          </p:cNvCxnSpPr>
          <p:nvPr/>
        </p:nvCxnSpPr>
        <p:spPr>
          <a:xfrm>
            <a:off x="8057071" y="3429000"/>
            <a:ext cx="184605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1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1AA946F-39E7-69EC-C306-8DDD80C54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3" y="481254"/>
            <a:ext cx="2833792" cy="279678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3EEDA4-3AE4-B3DA-5785-BB3C5E1F9350}"/>
              </a:ext>
            </a:extLst>
          </p:cNvPr>
          <p:cNvSpPr txBox="1"/>
          <p:nvPr/>
        </p:nvSpPr>
        <p:spPr>
          <a:xfrm>
            <a:off x="3930770" y="657022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名前　日村マコト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9CA483-52D8-0F69-5FBE-2E1DBB0D2F3D}"/>
              </a:ext>
            </a:extLst>
          </p:cNvPr>
          <p:cNvSpPr txBox="1"/>
          <p:nvPr/>
        </p:nvSpPr>
        <p:spPr>
          <a:xfrm>
            <a:off x="3930770" y="1245049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生年月日　</a:t>
            </a:r>
            <a:r>
              <a:rPr kumimoji="1" lang="en-US" altLang="ja-JP" dirty="0"/>
              <a:t>2001/07/25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58D709-B12D-621E-548D-3FD31A3BC74C}"/>
              </a:ext>
            </a:extLst>
          </p:cNvPr>
          <p:cNvSpPr txBox="1"/>
          <p:nvPr/>
        </p:nvSpPr>
        <p:spPr>
          <a:xfrm>
            <a:off x="3930770" y="1833076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出身地　鳥取県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474813-8214-E9A4-C746-6ECD101C0E52}"/>
              </a:ext>
            </a:extLst>
          </p:cNvPr>
          <p:cNvSpPr txBox="1"/>
          <p:nvPr/>
        </p:nvSpPr>
        <p:spPr>
          <a:xfrm>
            <a:off x="3930770" y="2421103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身長　</a:t>
            </a:r>
            <a:r>
              <a:rPr kumimoji="1" lang="en-US" altLang="ja-JP" dirty="0"/>
              <a:t>177cm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673427-294D-1518-8BE2-B6E713344B8F}"/>
              </a:ext>
            </a:extLst>
          </p:cNvPr>
          <p:cNvSpPr txBox="1"/>
          <p:nvPr/>
        </p:nvSpPr>
        <p:spPr>
          <a:xfrm>
            <a:off x="3930770" y="3009130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血液型　</a:t>
            </a:r>
            <a:r>
              <a:rPr kumimoji="1" lang="en-US" altLang="ja-JP" dirty="0"/>
              <a:t>A</a:t>
            </a:r>
            <a:r>
              <a:rPr kumimoji="1" lang="ja-JP" altLang="en-US" dirty="0"/>
              <a:t>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E8F470-E09A-1FD3-B6C7-CD68D43CBD3B}"/>
              </a:ext>
            </a:extLst>
          </p:cNvPr>
          <p:cNvSpPr txBox="1"/>
          <p:nvPr/>
        </p:nvSpPr>
        <p:spPr>
          <a:xfrm>
            <a:off x="8088701" y="1245049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趣味　ゲーム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85BA5E-D122-304C-68EF-1EE0B01994B5}"/>
              </a:ext>
            </a:extLst>
          </p:cNvPr>
          <p:cNvSpPr txBox="1"/>
          <p:nvPr/>
        </p:nvSpPr>
        <p:spPr>
          <a:xfrm>
            <a:off x="8088701" y="1833076"/>
            <a:ext cx="360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好きな食べ物　いちご　カレー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DE219E-8B20-A5E0-F072-51D8D90D05B0}"/>
              </a:ext>
            </a:extLst>
          </p:cNvPr>
          <p:cNvSpPr txBox="1"/>
          <p:nvPr/>
        </p:nvSpPr>
        <p:spPr>
          <a:xfrm>
            <a:off x="8088701" y="2421103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嫌いな食べ物　にんじん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A33120-3CB0-D5A4-C032-4B165CB52060}"/>
              </a:ext>
            </a:extLst>
          </p:cNvPr>
          <p:cNvSpPr txBox="1"/>
          <p:nvPr/>
        </p:nvSpPr>
        <p:spPr>
          <a:xfrm>
            <a:off x="8088701" y="3009130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部活動　野球部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179B4E8-0A08-B455-B422-79F187F7FDF9}"/>
              </a:ext>
            </a:extLst>
          </p:cNvPr>
          <p:cNvCxnSpPr>
            <a:cxnSpLocks/>
          </p:cNvCxnSpPr>
          <p:nvPr/>
        </p:nvCxnSpPr>
        <p:spPr>
          <a:xfrm flipV="1">
            <a:off x="3930770" y="1026354"/>
            <a:ext cx="2055962" cy="30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66E711A-DA5C-7F31-A7E3-BDE3A680B5C6}"/>
              </a:ext>
            </a:extLst>
          </p:cNvPr>
          <p:cNvCxnSpPr>
            <a:cxnSpLocks/>
          </p:cNvCxnSpPr>
          <p:nvPr/>
        </p:nvCxnSpPr>
        <p:spPr>
          <a:xfrm>
            <a:off x="3930770" y="1641763"/>
            <a:ext cx="250453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E5F7289-D893-1BAF-EE59-42BB94FD3ED1}"/>
              </a:ext>
            </a:extLst>
          </p:cNvPr>
          <p:cNvCxnSpPr>
            <a:cxnSpLocks/>
          </p:cNvCxnSpPr>
          <p:nvPr/>
        </p:nvCxnSpPr>
        <p:spPr>
          <a:xfrm>
            <a:off x="3930770" y="2202219"/>
            <a:ext cx="183167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03FAD9A-6570-29A3-5FBF-439E7D3AF97E}"/>
              </a:ext>
            </a:extLst>
          </p:cNvPr>
          <p:cNvCxnSpPr>
            <a:cxnSpLocks/>
          </p:cNvCxnSpPr>
          <p:nvPr/>
        </p:nvCxnSpPr>
        <p:spPr>
          <a:xfrm flipV="1">
            <a:off x="3930770" y="2790435"/>
            <a:ext cx="1745411" cy="16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25B352-5428-163D-EC33-F33599064C2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930770" y="3378462"/>
            <a:ext cx="1557068" cy="42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00D815D-8068-4E95-76DE-4D6A36E92C07}"/>
              </a:ext>
            </a:extLst>
          </p:cNvPr>
          <p:cNvCxnSpPr>
            <a:cxnSpLocks/>
          </p:cNvCxnSpPr>
          <p:nvPr/>
        </p:nvCxnSpPr>
        <p:spPr>
          <a:xfrm>
            <a:off x="8088701" y="1614381"/>
            <a:ext cx="169365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3F1DA04-9E0A-16E5-DF48-A46713B425CE}"/>
              </a:ext>
            </a:extLst>
          </p:cNvPr>
          <p:cNvCxnSpPr>
            <a:cxnSpLocks/>
          </p:cNvCxnSpPr>
          <p:nvPr/>
        </p:nvCxnSpPr>
        <p:spPr>
          <a:xfrm>
            <a:off x="8088701" y="2206437"/>
            <a:ext cx="339305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59ECB4E-5875-4D4B-DAAC-28900E0EF6D7}"/>
              </a:ext>
            </a:extLst>
          </p:cNvPr>
          <p:cNvCxnSpPr>
            <a:cxnSpLocks/>
          </p:cNvCxnSpPr>
          <p:nvPr/>
        </p:nvCxnSpPr>
        <p:spPr>
          <a:xfrm>
            <a:off x="8088701" y="2790435"/>
            <a:ext cx="271157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9693DB5-8A99-E3D1-3315-2B7F1DE1E335}"/>
              </a:ext>
            </a:extLst>
          </p:cNvPr>
          <p:cNvCxnSpPr>
            <a:cxnSpLocks/>
          </p:cNvCxnSpPr>
          <p:nvPr/>
        </p:nvCxnSpPr>
        <p:spPr>
          <a:xfrm>
            <a:off x="8088701" y="3378462"/>
            <a:ext cx="180416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36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シャボン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シャボン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TM03457510[[fn=シャボン]]</Template>
  <TotalTime>140</TotalTime>
  <Words>80</Words>
  <Application>Microsoft Office PowerPoint</Application>
  <PresentationFormat>ワイド画面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シャボン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野村 芽依</dc:creator>
  <cp:lastModifiedBy>野村 芽依</cp:lastModifiedBy>
  <cp:revision>1</cp:revision>
  <dcterms:created xsi:type="dcterms:W3CDTF">2022-08-16T15:11:16Z</dcterms:created>
  <dcterms:modified xsi:type="dcterms:W3CDTF">2022-08-16T17:38:41Z</dcterms:modified>
</cp:coreProperties>
</file>