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64" r:id="rId3"/>
    <p:sldId id="258" r:id="rId4"/>
    <p:sldId id="268" r:id="rId5"/>
    <p:sldId id="265" r:id="rId6"/>
    <p:sldId id="266" r:id="rId7"/>
    <p:sldId id="267" r:id="rId8"/>
    <p:sldId id="270" r:id="rId9"/>
    <p:sldId id="271" r:id="rId10"/>
    <p:sldId id="259" r:id="rId11"/>
    <p:sldId id="26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C6C5137-298B-4572-B216-1B177E9C93A2}" type="datetimeFigureOut">
              <a:rPr lang="ru-RU" smtClean="0"/>
              <a:pPr/>
              <a:t>12.11.2020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pPr/>
              <a:t>12.11.2020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pPr/>
              <a:t>12.11.2020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C6C5137-298B-4572-B216-1B177E9C93A2}" type="datetimeFigureOut">
              <a:rPr lang="ru-RU" smtClean="0"/>
              <a:pPr/>
              <a:t>12.11.2020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C6C5137-298B-4572-B216-1B177E9C93A2}" type="datetimeFigureOut">
              <a:rPr lang="ru-RU" smtClean="0"/>
              <a:pPr/>
              <a:t>12.11.2020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C6C5137-298B-4572-B216-1B177E9C93A2}" type="datetimeFigureOut">
              <a:rPr lang="ru-RU" smtClean="0"/>
              <a:pPr/>
              <a:t>12.11.2020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C6C5137-298B-4572-B216-1B177E9C93A2}" type="datetimeFigureOut">
              <a:rPr lang="ru-RU" smtClean="0"/>
              <a:pPr/>
              <a:t>12.11.2020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pPr/>
              <a:t>12.11.2020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C6C5137-298B-4572-B216-1B177E9C93A2}" type="datetimeFigureOut">
              <a:rPr lang="ru-RU" smtClean="0"/>
              <a:pPr/>
              <a:t>12.11.2020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C6C5137-298B-4572-B216-1B177E9C93A2}" type="datetimeFigureOut">
              <a:rPr lang="ru-RU" smtClean="0"/>
              <a:pPr/>
              <a:t>12.11.2020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C6C5137-298B-4572-B216-1B177E9C93A2}" type="datetimeFigureOut">
              <a:rPr lang="ru-RU" smtClean="0"/>
              <a:pPr/>
              <a:t>12.11.2020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C6C5137-298B-4572-B216-1B177E9C93A2}" type="datetimeFigureOut">
              <a:rPr lang="ru-RU" smtClean="0"/>
              <a:pPr/>
              <a:t>12.11.2020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506" y="1772816"/>
            <a:ext cx="4753518" cy="1296144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OlympPhysics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5085184"/>
            <a:ext cx="5400600" cy="1613932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Выполнил:</a:t>
            </a:r>
          </a:p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Меркулов Илья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Gangstrix\Downloads\OlympPh2\OlympPh\images\windowIm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764704"/>
            <a:ext cx="4305300" cy="430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175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устроен </a:t>
            </a:r>
            <a:r>
              <a:rPr lang="en-US" dirty="0" err="1" smtClean="0"/>
              <a:t>Olymp</a:t>
            </a:r>
            <a:r>
              <a:rPr lang="en-US" dirty="0" smtClean="0"/>
              <a:t> Physics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Реализация: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программе использовано ООП, поэтому всю работу программы выполняют классы и функции.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Структура: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ru-RU" dirty="0" err="1" smtClean="0">
                <a:solidFill>
                  <a:schemeClr val="bg1"/>
                </a:solidFill>
              </a:rPr>
              <a:t>OlympPhysics</a:t>
            </a:r>
            <a:r>
              <a:rPr lang="ru-RU" dirty="0" smtClean="0">
                <a:solidFill>
                  <a:schemeClr val="bg1"/>
                </a:solidFill>
              </a:rPr>
              <a:t>: главное окно программы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err="1" smtClean="0">
                <a:solidFill>
                  <a:schemeClr val="bg1"/>
                </a:solidFill>
              </a:rPr>
              <a:t>createGroupSites</a:t>
            </a:r>
            <a:r>
              <a:rPr lang="ru-RU" dirty="0" smtClean="0">
                <a:solidFill>
                  <a:schemeClr val="bg1"/>
                </a:solidFill>
              </a:rPr>
              <a:t> - создание группы кнопок сайтов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err="1" smtClean="0">
                <a:solidFill>
                  <a:schemeClr val="bg1"/>
                </a:solidFill>
              </a:rPr>
              <a:t>filter</a:t>
            </a:r>
            <a:r>
              <a:rPr lang="ru-RU" dirty="0" smtClean="0">
                <a:solidFill>
                  <a:schemeClr val="bg1"/>
                </a:solidFill>
              </a:rPr>
              <a:t> - поиск олимпиад по турам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err="1" smtClean="0">
                <a:solidFill>
                  <a:schemeClr val="bg1"/>
                </a:solidFill>
              </a:rPr>
              <a:t>searchOlymp</a:t>
            </a:r>
            <a:r>
              <a:rPr lang="ru-RU" dirty="0" smtClean="0">
                <a:solidFill>
                  <a:schemeClr val="bg1"/>
                </a:solidFill>
              </a:rPr>
              <a:t> - поиск олимпиад по названию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err="1" smtClean="0">
                <a:solidFill>
                  <a:schemeClr val="bg1"/>
                </a:solidFill>
              </a:rPr>
              <a:t>saveNotes</a:t>
            </a:r>
            <a:r>
              <a:rPr lang="ru-RU" dirty="0" smtClean="0">
                <a:solidFill>
                  <a:schemeClr val="bg1"/>
                </a:solidFill>
              </a:rPr>
              <a:t> - сохранение заметок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err="1" smtClean="0">
                <a:solidFill>
                  <a:schemeClr val="bg1"/>
                </a:solidFill>
              </a:rPr>
              <a:t>showNotes</a:t>
            </a:r>
            <a:r>
              <a:rPr lang="ru-RU" dirty="0" smtClean="0">
                <a:solidFill>
                  <a:schemeClr val="bg1"/>
                </a:solidFill>
              </a:rPr>
              <a:t> - отображение заметок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err="1" smtClean="0">
                <a:solidFill>
                  <a:schemeClr val="bg1"/>
                </a:solidFill>
              </a:rPr>
              <a:t>delNotes</a:t>
            </a:r>
            <a:r>
              <a:rPr lang="ru-RU" dirty="0" smtClean="0">
                <a:solidFill>
                  <a:schemeClr val="bg1"/>
                </a:solidFill>
              </a:rPr>
              <a:t> - удаление заметок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err="1" smtClean="0">
                <a:solidFill>
                  <a:schemeClr val="bg1"/>
                </a:solidFill>
              </a:rPr>
              <a:t>addSite</a:t>
            </a:r>
            <a:r>
              <a:rPr lang="ru-RU" dirty="0" smtClean="0">
                <a:solidFill>
                  <a:schemeClr val="bg1"/>
                </a:solidFill>
              </a:rPr>
              <a:t> - добавление сайта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err="1" smtClean="0">
                <a:solidFill>
                  <a:schemeClr val="bg1"/>
                </a:solidFill>
              </a:rPr>
              <a:t>delSite</a:t>
            </a:r>
            <a:r>
              <a:rPr lang="ru-RU" dirty="0" smtClean="0">
                <a:solidFill>
                  <a:schemeClr val="bg1"/>
                </a:solidFill>
              </a:rPr>
              <a:t> - удаление сайта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err="1" smtClean="0">
                <a:solidFill>
                  <a:schemeClr val="bg1"/>
                </a:solidFill>
              </a:rPr>
              <a:t>ViewWebSite</a:t>
            </a:r>
            <a:r>
              <a:rPr lang="ru-RU" dirty="0" smtClean="0">
                <a:solidFill>
                  <a:schemeClr val="bg1"/>
                </a:solidFill>
              </a:rPr>
              <a:t> - отображение страницы сайта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err="1" smtClean="0">
                <a:solidFill>
                  <a:schemeClr val="bg1"/>
                </a:solidFill>
              </a:rPr>
              <a:t>addProblem</a:t>
            </a:r>
            <a:r>
              <a:rPr lang="ru-RU" dirty="0" smtClean="0">
                <a:solidFill>
                  <a:schemeClr val="bg1"/>
                </a:solidFill>
              </a:rPr>
              <a:t> - добавление задачи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err="1" smtClean="0">
                <a:solidFill>
                  <a:schemeClr val="bg1"/>
                </a:solidFill>
              </a:rPr>
              <a:t>getRandProblem</a:t>
            </a:r>
            <a:r>
              <a:rPr lang="ru-RU" dirty="0" smtClean="0">
                <a:solidFill>
                  <a:schemeClr val="bg1"/>
                </a:solidFill>
              </a:rPr>
              <a:t> - получение случайной задачи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err="1" smtClean="0">
                <a:solidFill>
                  <a:schemeClr val="bg1"/>
                </a:solidFill>
              </a:rPr>
              <a:t>getProblems</a:t>
            </a:r>
            <a:r>
              <a:rPr lang="ru-RU" dirty="0" smtClean="0">
                <a:solidFill>
                  <a:schemeClr val="bg1"/>
                </a:solidFill>
              </a:rPr>
              <a:t> - получение задач по темам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ru-RU" dirty="0" err="1" smtClean="0">
                <a:solidFill>
                  <a:schemeClr val="bg1"/>
                </a:solidFill>
              </a:rPr>
              <a:t>WidSites</a:t>
            </a:r>
            <a:r>
              <a:rPr lang="ru-RU" dirty="0" smtClean="0">
                <a:solidFill>
                  <a:schemeClr val="bg1"/>
                </a:solidFill>
              </a:rPr>
              <a:t>: класс </a:t>
            </a:r>
            <a:r>
              <a:rPr lang="ru-RU" dirty="0" err="1" smtClean="0">
                <a:solidFill>
                  <a:schemeClr val="bg1"/>
                </a:solidFill>
              </a:rPr>
              <a:t>виджета</a:t>
            </a:r>
            <a:r>
              <a:rPr lang="ru-RU" dirty="0" smtClean="0">
                <a:solidFill>
                  <a:schemeClr val="bg1"/>
                </a:solidFill>
              </a:rPr>
              <a:t> для сбора кнопок с сайтами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err="1" smtClean="0">
                <a:solidFill>
                  <a:schemeClr val="bg1"/>
                </a:solidFill>
              </a:rPr>
              <a:t>addWidget</a:t>
            </a:r>
            <a:r>
              <a:rPr lang="ru-RU" dirty="0" smtClean="0">
                <a:solidFill>
                  <a:schemeClr val="bg1"/>
                </a:solidFill>
              </a:rPr>
              <a:t> - добавление </a:t>
            </a:r>
            <a:r>
              <a:rPr lang="ru-RU" dirty="0" err="1" smtClean="0">
                <a:solidFill>
                  <a:schemeClr val="bg1"/>
                </a:solidFill>
              </a:rPr>
              <a:t>виджета</a:t>
            </a:r>
            <a:r>
              <a:rPr lang="ru-RU" dirty="0" smtClean="0">
                <a:solidFill>
                  <a:schemeClr val="bg1"/>
                </a:solidFill>
              </a:rPr>
              <a:t> сайта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err="1" smtClean="0">
                <a:solidFill>
                  <a:schemeClr val="bg1"/>
                </a:solidFill>
              </a:rPr>
              <a:t>init</a:t>
            </a:r>
            <a:r>
              <a:rPr lang="ru-RU" dirty="0" smtClean="0">
                <a:solidFill>
                  <a:schemeClr val="bg1"/>
                </a:solidFill>
              </a:rPr>
              <a:t> - заполнение </a:t>
            </a:r>
            <a:r>
              <a:rPr lang="ru-RU" dirty="0" err="1" smtClean="0">
                <a:solidFill>
                  <a:schemeClr val="bg1"/>
                </a:solidFill>
              </a:rPr>
              <a:t>лайаута</a:t>
            </a:r>
            <a:r>
              <a:rPr lang="ru-RU" dirty="0" smtClean="0">
                <a:solidFill>
                  <a:schemeClr val="bg1"/>
                </a:solidFill>
              </a:rPr>
              <a:t> кнопками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ru-RU" dirty="0" err="1" smtClean="0">
                <a:solidFill>
                  <a:schemeClr val="bg1"/>
                </a:solidFill>
              </a:rPr>
              <a:t>WidProblems</a:t>
            </a:r>
            <a:r>
              <a:rPr lang="ru-RU" dirty="0" smtClean="0">
                <a:solidFill>
                  <a:schemeClr val="bg1"/>
                </a:solidFill>
              </a:rPr>
              <a:t>: класс </a:t>
            </a:r>
            <a:r>
              <a:rPr lang="ru-RU" dirty="0" err="1" smtClean="0">
                <a:solidFill>
                  <a:schemeClr val="bg1"/>
                </a:solidFill>
              </a:rPr>
              <a:t>виджета</a:t>
            </a:r>
            <a:r>
              <a:rPr lang="ru-RU" dirty="0" smtClean="0">
                <a:solidFill>
                  <a:schemeClr val="bg1"/>
                </a:solidFill>
              </a:rPr>
              <a:t> для сбора </a:t>
            </a:r>
            <a:r>
              <a:rPr lang="ru-RU" dirty="0" err="1" smtClean="0">
                <a:solidFill>
                  <a:schemeClr val="bg1"/>
                </a:solidFill>
              </a:rPr>
              <a:t>лэйблов</a:t>
            </a:r>
            <a:r>
              <a:rPr lang="ru-RU" dirty="0" smtClean="0">
                <a:solidFill>
                  <a:schemeClr val="bg1"/>
                </a:solidFill>
              </a:rPr>
              <a:t> с картинками задач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err="1" smtClean="0">
                <a:solidFill>
                  <a:schemeClr val="bg1"/>
                </a:solidFill>
              </a:rPr>
              <a:t>init</a:t>
            </a:r>
            <a:r>
              <a:rPr lang="ru-RU" dirty="0" smtClean="0">
                <a:solidFill>
                  <a:schemeClr val="bg1"/>
                </a:solidFill>
              </a:rPr>
              <a:t> - заполнение </a:t>
            </a:r>
            <a:r>
              <a:rPr lang="ru-RU" dirty="0" err="1" smtClean="0">
                <a:solidFill>
                  <a:schemeClr val="bg1"/>
                </a:solidFill>
              </a:rPr>
              <a:t>лайаута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лэйблами</a:t>
            </a:r>
            <a:endParaRPr lang="ru-RU" dirty="0" smtClean="0">
              <a:solidFill>
                <a:schemeClr val="bg1"/>
              </a:solidFill>
            </a:endParaRP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ru-RU" dirty="0" err="1" smtClean="0">
                <a:solidFill>
                  <a:schemeClr val="bg1"/>
                </a:solidFill>
              </a:rPr>
              <a:t>ViewProblems</a:t>
            </a:r>
            <a:r>
              <a:rPr lang="ru-RU" dirty="0" smtClean="0">
                <a:solidFill>
                  <a:schemeClr val="bg1"/>
                </a:solidFill>
              </a:rPr>
              <a:t>: доп. окно программы для отображения задач по темам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err="1" smtClean="0">
                <a:solidFill>
                  <a:schemeClr val="bg1"/>
                </a:solidFill>
              </a:rPr>
              <a:t>initUI</a:t>
            </a:r>
            <a:r>
              <a:rPr lang="ru-RU" dirty="0" smtClean="0">
                <a:solidFill>
                  <a:schemeClr val="bg1"/>
                </a:solidFill>
              </a:rPr>
              <a:t> - заполнение окна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816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f7f87161ac5d6aeb4324a49212a5290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3578"/>
          <a:stretch>
            <a:fillRect/>
          </a:stretch>
        </p:blipFill>
        <p:spPr>
          <a:xfrm>
            <a:off x="1547664" y="332656"/>
            <a:ext cx="6048672" cy="6048672"/>
          </a:xfrm>
        </p:spPr>
      </p:pic>
    </p:spTree>
    <p:extLst>
      <p:ext uri="{BB962C8B-B14F-4D97-AF65-F5344CB8AC3E}">
        <p14:creationId xmlns="" xmlns:p14="http://schemas.microsoft.com/office/powerpoint/2010/main" val="316337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</a:t>
            </a:r>
            <a:r>
              <a:rPr lang="en-US" dirty="0" smtClean="0"/>
              <a:t> </a:t>
            </a:r>
            <a:r>
              <a:rPr lang="en-US" dirty="0" err="1" smtClean="0"/>
              <a:t>Olymp</a:t>
            </a:r>
            <a:r>
              <a:rPr lang="en-US" dirty="0" smtClean="0"/>
              <a:t> Physics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625609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Olymp</a:t>
            </a:r>
            <a:r>
              <a:rPr lang="en-US" dirty="0" smtClean="0">
                <a:solidFill>
                  <a:schemeClr val="bg1"/>
                </a:solidFill>
              </a:rPr>
              <a:t> Physics – </a:t>
            </a:r>
            <a:r>
              <a:rPr lang="ru-RU" dirty="0" smtClean="0">
                <a:solidFill>
                  <a:schemeClr val="bg1"/>
                </a:solidFill>
              </a:rPr>
              <a:t>это программа, которая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поможет вам идеально подготовиться</a:t>
            </a:r>
          </a:p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 написанию олимпиад по физике. Она включает в себя несколько разделов, каждый из которых будет помогать вам в тех или иных ситуациях. Среди этих разделов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ru-RU" dirty="0" smtClean="0">
                <a:solidFill>
                  <a:schemeClr val="bg1"/>
                </a:solidFill>
              </a:rPr>
              <a:t>поиск олимпиад, полезные сайты для подготовки к ним, заметки(если вы вдруг любите планировать своё время) и задачи.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9955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умеет </a:t>
            </a:r>
            <a:r>
              <a:rPr lang="en-US" dirty="0" err="1" smtClean="0"/>
              <a:t>Olymp</a:t>
            </a:r>
            <a:r>
              <a:rPr lang="en-US" dirty="0" smtClean="0"/>
              <a:t> </a:t>
            </a:r>
            <a:r>
              <a:rPr lang="en-US" dirty="0" err="1" smtClean="0"/>
              <a:t>Phisics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4546848" cy="4894169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Искать олимпиады, показывать их время проведения, сообщать об их этапах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Указывать сайты олимпиад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Программа делится с вами самыми полезными сайтами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без которых ваши знания будут нулевыми </a:t>
            </a:r>
            <a:r>
              <a:rPr lang="en-US" dirty="0" smtClean="0">
                <a:solidFill>
                  <a:schemeClr val="bg1"/>
                </a:solidFill>
              </a:rPr>
              <a:t>;)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Вы можете планировать свой день вместе с нашими заметками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Доступен поиск задач по разделам физики, с помощью которого вам будет проще найти свои пробелы в знаниях и потренироваться в решении разнообразных задач.</a:t>
            </a:r>
          </a:p>
        </p:txBody>
      </p:sp>
      <p:pic>
        <p:nvPicPr>
          <p:cNvPr id="2050" name="Picture 2" descr="C:\Users\Gangstrix\Desktop\58174612ba11e1581ae9b94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052736"/>
            <a:ext cx="4861048" cy="4861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278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84984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Давайте рассмотрим некоторые возможности подробнее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3845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олимпиад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Очень простой и понятный для каждого интерфейс с поиском олимпиад по физике. Он выводит не только их названия и туры, но и даты проведения вместе с сайтами, где они существуют</a:t>
            </a:r>
            <a:r>
              <a:rPr lang="ru-RU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Содержимое 7" descr="Скриншот 11-11-2020 19_18_40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326913"/>
            <a:ext cx="4536504" cy="3189264"/>
          </a:xfrm>
        </p:spPr>
      </p:pic>
    </p:spTree>
    <p:extLst>
      <p:ext uri="{BB962C8B-B14F-4D97-AF65-F5344CB8AC3E}">
        <p14:creationId xmlns="" xmlns:p14="http://schemas.microsoft.com/office/powerpoint/2010/main" val="366391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Сайты с подготовками к олимпиадам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Задумывались ли вы когда-нибудь о том, где же достать самое нужное без всяких лишних слов? </a:t>
            </a:r>
            <a:r>
              <a:rPr lang="en-US" dirty="0" err="1" smtClean="0">
                <a:solidFill>
                  <a:schemeClr val="bg1"/>
                </a:solidFill>
              </a:rPr>
              <a:t>Olymp</a:t>
            </a:r>
            <a:r>
              <a:rPr lang="en-US" dirty="0" smtClean="0">
                <a:solidFill>
                  <a:schemeClr val="bg1"/>
                </a:solidFill>
              </a:rPr>
              <a:t> Physics</a:t>
            </a:r>
            <a:r>
              <a:rPr lang="ru-RU" dirty="0" smtClean="0">
                <a:solidFill>
                  <a:schemeClr val="bg1"/>
                </a:solidFill>
              </a:rPr>
              <a:t> – это то что вам нужно! Наша вкладка с сайтами для подготовки к олимпиадам вам очень поможет</a:t>
            </a:r>
            <a:r>
              <a:rPr lang="ru-RU" dirty="0" smtClean="0">
                <a:solidFill>
                  <a:schemeClr val="bg1"/>
                </a:solidFill>
              </a:rPr>
              <a:t>! Вы можете вбить свои сайты в программу.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Содержимое 6" descr="Скриншот 11-11-2020 19_18_57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l="-104" t="-2510"/>
          <a:stretch>
            <a:fillRect/>
          </a:stretch>
        </p:blipFill>
        <p:spPr>
          <a:xfrm>
            <a:off x="4572000" y="4221088"/>
            <a:ext cx="3528392" cy="2542971"/>
          </a:xfrm>
        </p:spPr>
      </p:pic>
      <p:pic>
        <p:nvPicPr>
          <p:cNvPr id="6148" name="Picture 4" descr="https://skr.sh/i/121120/az6E6s8C.jpg?download=1&amp;name=%D0%A1%D0%BA%D1%80%D0%B8%D0%BD%D1%88%D0%BE%D1%82%2012-11-2020%2019:53:5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052736"/>
            <a:ext cx="3312368" cy="3096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8858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Заметки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Вы один из тех людей, которые не могут жить без режима дня? Не беспокойтесь, ведь наша программа позволяет распланировать ваш день вдоль и поперёк) </a:t>
            </a:r>
          </a:p>
          <a:p>
            <a:pPr marL="118872" indent="0">
              <a:buNone/>
            </a:pPr>
            <a:endParaRPr lang="ru-RU" dirty="0"/>
          </a:p>
        </p:txBody>
      </p:sp>
      <p:pic>
        <p:nvPicPr>
          <p:cNvPr id="8" name="Содержимое 7" descr="Скриншот 11-11-2020 19_27_33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348880"/>
            <a:ext cx="4346349" cy="3056648"/>
          </a:xfrm>
        </p:spPr>
      </p:pic>
    </p:spTree>
    <p:extLst>
      <p:ext uri="{BB962C8B-B14F-4D97-AF65-F5344CB8AC3E}">
        <p14:creationId xmlns="" xmlns:p14="http://schemas.microsoft.com/office/powerpoint/2010/main" val="397021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8872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118872" indent="0">
              <a:buNone/>
            </a:pPr>
            <a:endParaRPr lang="ru-RU" dirty="0"/>
          </a:p>
        </p:txBody>
      </p:sp>
      <p:pic>
        <p:nvPicPr>
          <p:cNvPr id="6" name="Содержимое 5" descr="Скриншот 11-11-2020 19_27_46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139952" y="2276872"/>
            <a:ext cx="4360161" cy="3098009"/>
          </a:xfrm>
        </p:spPr>
      </p:pic>
      <p:sp>
        <p:nvSpPr>
          <p:cNvPr id="9" name="Прямоугольник 8"/>
          <p:cNvSpPr/>
          <p:nvPr/>
        </p:nvSpPr>
        <p:spPr>
          <a:xfrm>
            <a:off x="611560" y="1772816"/>
            <a:ext cx="331236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ru-RU" sz="2500" dirty="0" smtClean="0">
                <a:solidFill>
                  <a:schemeClr val="bg1"/>
                </a:solidFill>
              </a:rPr>
              <a:t>А вот мы и подобрались к самому сладкому… Это задачи! Тренируйтесь, развивайте свои вычислительные способности, учитесь!</a:t>
            </a:r>
            <a:endParaRPr lang="ru-RU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021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8872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118872" indent="0">
              <a:buNone/>
            </a:pPr>
            <a:endParaRPr lang="ru-RU" dirty="0"/>
          </a:p>
        </p:txBody>
      </p:sp>
      <p:pic>
        <p:nvPicPr>
          <p:cNvPr id="8" name="Содержимое 7" descr="Скриншот 12-11-2020 19_45_59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076056" y="116632"/>
            <a:ext cx="3888432" cy="3646914"/>
          </a:xfrm>
        </p:spPr>
      </p:pic>
      <p:sp>
        <p:nvSpPr>
          <p:cNvPr id="10" name="Прямоугольник 9"/>
          <p:cNvSpPr/>
          <p:nvPr/>
        </p:nvSpPr>
        <p:spPr>
          <a:xfrm>
            <a:off x="323528" y="1412776"/>
            <a:ext cx="31683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ru-RU" sz="2500" dirty="0" smtClean="0">
                <a:solidFill>
                  <a:schemeClr val="bg1"/>
                </a:solidFill>
              </a:rPr>
              <a:t>Если вы вдруг захотите решать задачи на определённу</a:t>
            </a:r>
            <a:r>
              <a:rPr lang="ru-RU" sz="2500" dirty="0" smtClean="0">
                <a:solidFill>
                  <a:schemeClr val="bg1"/>
                </a:solidFill>
              </a:rPr>
              <a:t>ю</a:t>
            </a:r>
            <a:r>
              <a:rPr lang="ru-RU" sz="2500" dirty="0" smtClean="0">
                <a:solidFill>
                  <a:schemeClr val="bg1"/>
                </a:solidFill>
              </a:rPr>
              <a:t> тематику, то и это не проблема для </a:t>
            </a:r>
            <a:r>
              <a:rPr lang="en-US" sz="2500" dirty="0" err="1" smtClean="0">
                <a:solidFill>
                  <a:schemeClr val="bg1"/>
                </a:solidFill>
              </a:rPr>
              <a:t>Olymp</a:t>
            </a:r>
            <a:r>
              <a:rPr lang="en-US" sz="2500" dirty="0" smtClean="0">
                <a:solidFill>
                  <a:schemeClr val="bg1"/>
                </a:solidFill>
              </a:rPr>
              <a:t> Physics</a:t>
            </a:r>
            <a:r>
              <a:rPr lang="ru-RU" sz="2500" dirty="0" smtClean="0">
                <a:solidFill>
                  <a:schemeClr val="bg1"/>
                </a:solidFill>
              </a:rPr>
              <a:t>!</a:t>
            </a:r>
            <a:endParaRPr lang="ru-RU" sz="25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skr.sh/i/121120/gRAyxQWs.jpg?download=1&amp;name=%D0%A1%D0%BA%D1%80%D0%B8%D0%BD%D1%88%D0%BE%D1%82%2012-11-2020%2019:51: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784540"/>
            <a:ext cx="3888432" cy="3073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70217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631</TotalTime>
  <Words>331</Words>
  <Application>Microsoft Office PowerPoint</Application>
  <PresentationFormat>Экран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Яркая</vt:lpstr>
      <vt:lpstr>OlympPhysics</vt:lpstr>
      <vt:lpstr>Что такое Olymp Physics?</vt:lpstr>
      <vt:lpstr>Что умеет Olymp Phisics?</vt:lpstr>
      <vt:lpstr>Давайте рассмотрим некоторые возможности подробнее</vt:lpstr>
      <vt:lpstr>Поиск олимпиад</vt:lpstr>
      <vt:lpstr>Сайты с подготовками к олимпиадам</vt:lpstr>
      <vt:lpstr>Заметки</vt:lpstr>
      <vt:lpstr>Задачи</vt:lpstr>
      <vt:lpstr>Задачи</vt:lpstr>
      <vt:lpstr>Как устроен Olymp Physics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TheCookingBot</dc:title>
  <dc:creator>Егор</dc:creator>
  <cp:lastModifiedBy>Пользователь Windows</cp:lastModifiedBy>
  <cp:revision>28</cp:revision>
  <dcterms:created xsi:type="dcterms:W3CDTF">2020-04-18T08:21:15Z</dcterms:created>
  <dcterms:modified xsi:type="dcterms:W3CDTF">2020-11-12T17:18:53Z</dcterms:modified>
</cp:coreProperties>
</file>