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BECB-BFD7-4497-B350-948D0719F1AC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08D7-AC84-49CE-A585-08FC843E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2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BECB-BFD7-4497-B350-948D0719F1AC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08D7-AC84-49CE-A585-08FC843E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7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BECB-BFD7-4497-B350-948D0719F1AC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08D7-AC84-49CE-A585-08FC843E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1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BECB-BFD7-4497-B350-948D0719F1AC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08D7-AC84-49CE-A585-08FC843E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9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BECB-BFD7-4497-B350-948D0719F1AC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08D7-AC84-49CE-A585-08FC843E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4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BECB-BFD7-4497-B350-948D0719F1AC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08D7-AC84-49CE-A585-08FC843E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1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BECB-BFD7-4497-B350-948D0719F1AC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08D7-AC84-49CE-A585-08FC843E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2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BECB-BFD7-4497-B350-948D0719F1AC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08D7-AC84-49CE-A585-08FC843E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4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BECB-BFD7-4497-B350-948D0719F1AC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08D7-AC84-49CE-A585-08FC843E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3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BECB-BFD7-4497-B350-948D0719F1AC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08D7-AC84-49CE-A585-08FC843E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4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BECB-BFD7-4497-B350-948D0719F1AC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08D7-AC84-49CE-A585-08FC843E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1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8BECB-BFD7-4497-B350-948D0719F1AC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08D7-AC84-49CE-A585-08FC843E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7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1824" y="347730"/>
            <a:ext cx="9543244" cy="5383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81825" y="2085077"/>
            <a:ext cx="9543244" cy="2047968"/>
          </a:xfrm>
          <a:prstGeom prst="rect">
            <a:avLst/>
          </a:prstGeom>
          <a:solidFill>
            <a:srgbClr val="67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697014" y="1030310"/>
            <a:ext cx="3825025" cy="3928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159" y="1135258"/>
            <a:ext cx="2951955" cy="3662744"/>
          </a:xfrm>
          <a:prstGeom prst="rect">
            <a:avLst/>
          </a:prstGeom>
        </p:spPr>
      </p:pic>
      <p:pic>
        <p:nvPicPr>
          <p:cNvPr id="1026" name="Picture 2" descr="http://www.pikespeakaikido.com/aikido/images/global/logo_6600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23" y="2493262"/>
            <a:ext cx="2739164" cy="121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282223" y="4500072"/>
            <a:ext cx="31424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Franklin Gothic Medium" panose="020B0603020102020204" pitchFamily="34" charset="0"/>
              </a:rPr>
              <a:t>www.pikespeakaikido.com</a:t>
            </a:r>
          </a:p>
          <a:p>
            <a:r>
              <a:rPr lang="en-US" dirty="0" smtClean="0">
                <a:latin typeface="Franklin Gothic Medium" panose="020B0603020102020204" pitchFamily="34" charset="0"/>
              </a:rPr>
              <a:t>pikespeakaikido@gmail.com</a:t>
            </a:r>
            <a:endParaRPr lang="en-US" dirty="0">
              <a:latin typeface="Franklin Gothic Medium" panose="020B0603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29007" y="647755"/>
            <a:ext cx="52545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Franklin Gothic Medium" panose="020B0603020102020204" pitchFamily="34" charset="0"/>
              </a:rPr>
              <a:t>Pikes Peak Aikido</a:t>
            </a:r>
          </a:p>
          <a:p>
            <a:pPr algn="ctr"/>
            <a:r>
              <a:rPr lang="en-US" dirty="0" smtClean="0">
                <a:latin typeface="Franklin Gothic Medium" panose="020B06030201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 traditional Japanese martial discipline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77970" y="4455493"/>
            <a:ext cx="3142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ranklin Gothic Medium" panose="020B0603020102020204" pitchFamily="34" charset="0"/>
              </a:rPr>
              <a:t>3425 Van </a:t>
            </a:r>
            <a:r>
              <a:rPr lang="en-US" dirty="0" err="1" smtClean="0">
                <a:latin typeface="Franklin Gothic Medium" panose="020B0603020102020204" pitchFamily="34" charset="0"/>
              </a:rPr>
              <a:t>Teylingen</a:t>
            </a:r>
            <a:r>
              <a:rPr lang="en-US" dirty="0" smtClean="0">
                <a:latin typeface="Franklin Gothic Medium" panose="020B0603020102020204" pitchFamily="34" charset="0"/>
              </a:rPr>
              <a:t> Dr.</a:t>
            </a:r>
          </a:p>
          <a:p>
            <a:r>
              <a:rPr lang="en-US" dirty="0" smtClean="0">
                <a:latin typeface="Franklin Gothic Medium" panose="020B0603020102020204" pitchFamily="34" charset="0"/>
              </a:rPr>
              <a:t>Colorado Springs, CO 80917</a:t>
            </a:r>
          </a:p>
          <a:p>
            <a:r>
              <a:rPr lang="en-US" dirty="0" smtClean="0">
                <a:latin typeface="Franklin Gothic Medium" panose="020B0603020102020204" pitchFamily="34" charset="0"/>
              </a:rPr>
              <a:t>719-574-7420</a:t>
            </a:r>
          </a:p>
        </p:txBody>
      </p:sp>
    </p:spTree>
    <p:extLst>
      <p:ext uri="{BB962C8B-B14F-4D97-AF65-F5344CB8AC3E}">
        <p14:creationId xmlns:p14="http://schemas.microsoft.com/office/powerpoint/2010/main" val="337619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1824" y="347730"/>
            <a:ext cx="9543244" cy="53833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81825" y="2085077"/>
            <a:ext cx="9543244" cy="2047968"/>
          </a:xfrm>
          <a:prstGeom prst="rect">
            <a:avLst/>
          </a:prstGeom>
          <a:solidFill>
            <a:srgbClr val="67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pikespeakaikido.com/aikido/images/global/logo_660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23" y="2503754"/>
            <a:ext cx="2739164" cy="121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282223" y="4578604"/>
            <a:ext cx="31424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Franklin Gothic Medium" panose="020B0603020102020204" pitchFamily="34" charset="0"/>
              </a:rPr>
              <a:t>www.pikespeakaikido.org</a:t>
            </a:r>
            <a:endParaRPr lang="en-US" sz="2000" dirty="0" smtClean="0">
              <a:latin typeface="Franklin Gothic Medium" panose="020B0603020102020204" pitchFamily="34" charset="0"/>
            </a:endParaRPr>
          </a:p>
          <a:p>
            <a:r>
              <a:rPr lang="en-US" dirty="0" smtClean="0">
                <a:latin typeface="Franklin Gothic Medium" panose="020B0603020102020204" pitchFamily="34" charset="0"/>
              </a:rPr>
              <a:t>pikespeakaikido@gmail.com</a:t>
            </a:r>
            <a:endParaRPr lang="en-US" dirty="0">
              <a:latin typeface="Franklin Gothic Medium" panose="020B0603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3125" y="662406"/>
            <a:ext cx="52545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Franklin Gothic Medium" panose="020B0603020102020204" pitchFamily="34" charset="0"/>
              </a:rPr>
              <a:t>Pikes Peak Aikido</a:t>
            </a:r>
          </a:p>
          <a:p>
            <a:pPr algn="ctr"/>
            <a:r>
              <a:rPr lang="en-US" dirty="0" smtClean="0">
                <a:latin typeface="Franklin Gothic Medium" panose="020B06030201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 traditional Japanese martial discipline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77970" y="4455493"/>
            <a:ext cx="3142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ranklin Gothic Medium" panose="020B0603020102020204" pitchFamily="34" charset="0"/>
              </a:rPr>
              <a:t>3425 Van </a:t>
            </a:r>
            <a:r>
              <a:rPr lang="en-US" dirty="0" err="1" smtClean="0">
                <a:latin typeface="Franklin Gothic Medium" panose="020B0603020102020204" pitchFamily="34" charset="0"/>
              </a:rPr>
              <a:t>Teylingen</a:t>
            </a:r>
            <a:r>
              <a:rPr lang="en-US" dirty="0" smtClean="0">
                <a:latin typeface="Franklin Gothic Medium" panose="020B0603020102020204" pitchFamily="34" charset="0"/>
              </a:rPr>
              <a:t> Dr.</a:t>
            </a:r>
          </a:p>
          <a:p>
            <a:r>
              <a:rPr lang="en-US" dirty="0" smtClean="0">
                <a:latin typeface="Franklin Gothic Medium" panose="020B0603020102020204" pitchFamily="34" charset="0"/>
              </a:rPr>
              <a:t>Colorado Springs, CO 80917</a:t>
            </a:r>
          </a:p>
          <a:p>
            <a:r>
              <a:rPr lang="en-US" dirty="0" smtClean="0">
                <a:latin typeface="Franklin Gothic Medium" panose="020B0603020102020204" pitchFamily="34" charset="0"/>
              </a:rPr>
              <a:t>(719) 574-7420</a:t>
            </a:r>
            <a:endParaRPr lang="en-US" dirty="0" smtClean="0">
              <a:latin typeface="Franklin Gothic Medium" panose="020B06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09" t="876" r="78248" b="82607"/>
          <a:stretch/>
        </p:blipFill>
        <p:spPr>
          <a:xfrm>
            <a:off x="6507781" y="859617"/>
            <a:ext cx="4250455" cy="431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1824" y="347730"/>
            <a:ext cx="9543244" cy="53833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81825" y="2085077"/>
            <a:ext cx="9543244" cy="2047968"/>
          </a:xfrm>
          <a:prstGeom prst="rect">
            <a:avLst/>
          </a:prstGeom>
          <a:solidFill>
            <a:srgbClr val="67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pikespeakaikido.com/aikido/images/global/logo_660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944" y="2503754"/>
            <a:ext cx="2739164" cy="121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456693" y="4551279"/>
            <a:ext cx="31424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Franklin Gothic Medium" panose="020B0603020102020204" pitchFamily="34" charset="0"/>
              </a:rPr>
              <a:t>www.pikespeakaikido.com</a:t>
            </a:r>
          </a:p>
          <a:p>
            <a:r>
              <a:rPr lang="en-US" dirty="0" smtClean="0">
                <a:latin typeface="Franklin Gothic Medium" panose="020B0603020102020204" pitchFamily="34" charset="0"/>
              </a:rPr>
              <a:t>info@pikespeakaikido.com</a:t>
            </a:r>
            <a:endParaRPr lang="en-US" dirty="0">
              <a:latin typeface="Franklin Gothic Medium" panose="020B0603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19556" y="656466"/>
            <a:ext cx="52545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Franklin Gothic Medium" panose="020B0603020102020204" pitchFamily="34" charset="0"/>
              </a:rPr>
              <a:t>Pikes Peak Aikido</a:t>
            </a:r>
          </a:p>
          <a:p>
            <a:pPr algn="ctr"/>
            <a:r>
              <a:rPr lang="en-US" dirty="0" smtClean="0">
                <a:latin typeface="Franklin Gothic Medium" panose="020B06030201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 traditional Japanese martial discipline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42593" y="4507329"/>
            <a:ext cx="3004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ranklin Gothic Medium" panose="020B0603020102020204" pitchFamily="34" charset="0"/>
              </a:rPr>
              <a:t>3425 Van </a:t>
            </a:r>
            <a:r>
              <a:rPr lang="en-US" dirty="0" err="1" smtClean="0">
                <a:latin typeface="Franklin Gothic Medium" panose="020B0603020102020204" pitchFamily="34" charset="0"/>
              </a:rPr>
              <a:t>Teylingen</a:t>
            </a:r>
            <a:r>
              <a:rPr lang="en-US" dirty="0" smtClean="0">
                <a:latin typeface="Franklin Gothic Medium" panose="020B0603020102020204" pitchFamily="34" charset="0"/>
              </a:rPr>
              <a:t> Dr.</a:t>
            </a:r>
          </a:p>
          <a:p>
            <a:r>
              <a:rPr lang="en-US" dirty="0" smtClean="0">
                <a:latin typeface="Franklin Gothic Medium" panose="020B0603020102020204" pitchFamily="34" charset="0"/>
              </a:rPr>
              <a:t>Colorado Springs, CO 80917</a:t>
            </a:r>
          </a:p>
          <a:p>
            <a:r>
              <a:rPr lang="en-US" dirty="0" smtClean="0">
                <a:latin typeface="Franklin Gothic Medium" panose="020B0603020102020204" pitchFamily="34" charset="0"/>
              </a:rPr>
              <a:t>719-574-7420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09" t="876" r="78248" b="82607"/>
          <a:stretch/>
        </p:blipFill>
        <p:spPr>
          <a:xfrm>
            <a:off x="1081823" y="819268"/>
            <a:ext cx="4250455" cy="431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56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66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Arimo</vt:lpstr>
      <vt:lpstr>Calibri</vt:lpstr>
      <vt:lpstr>Calibri Light</vt:lpstr>
      <vt:lpstr>Franklin Gothic Medium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eahartman</dc:creator>
  <cp:lastModifiedBy>eahartman</cp:lastModifiedBy>
  <cp:revision>25</cp:revision>
  <cp:lastPrinted>2017-10-01T14:54:42Z</cp:lastPrinted>
  <dcterms:created xsi:type="dcterms:W3CDTF">2017-10-01T04:08:29Z</dcterms:created>
  <dcterms:modified xsi:type="dcterms:W3CDTF">2017-12-06T18:44:06Z</dcterms:modified>
</cp:coreProperties>
</file>