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1" r:id="rId2"/>
  </p:sldIdLst>
  <p:sldSz cx="3200400" cy="1828800"/>
  <p:notesSz cx="7010400" cy="9236075"/>
  <p:defaultTextStyle>
    <a:defPPr>
      <a:defRPr lang="en-US"/>
    </a:defPPr>
    <a:lvl1pPr marL="0" algn="l" defTabSz="287164" rtl="0" eaLnBrk="1" latinLnBrk="0" hangingPunct="1">
      <a:defRPr sz="565" kern="1200">
        <a:solidFill>
          <a:schemeClr val="tx1"/>
        </a:solidFill>
        <a:latin typeface="+mn-lt"/>
        <a:ea typeface="+mn-ea"/>
        <a:cs typeface="+mn-cs"/>
      </a:defRPr>
    </a:lvl1pPr>
    <a:lvl2pPr marL="143582" algn="l" defTabSz="287164" rtl="0" eaLnBrk="1" latinLnBrk="0" hangingPunct="1">
      <a:defRPr sz="565" kern="1200">
        <a:solidFill>
          <a:schemeClr val="tx1"/>
        </a:solidFill>
        <a:latin typeface="+mn-lt"/>
        <a:ea typeface="+mn-ea"/>
        <a:cs typeface="+mn-cs"/>
      </a:defRPr>
    </a:lvl2pPr>
    <a:lvl3pPr marL="287164" algn="l" defTabSz="287164" rtl="0" eaLnBrk="1" latinLnBrk="0" hangingPunct="1">
      <a:defRPr sz="565" kern="1200">
        <a:solidFill>
          <a:schemeClr val="tx1"/>
        </a:solidFill>
        <a:latin typeface="+mn-lt"/>
        <a:ea typeface="+mn-ea"/>
        <a:cs typeface="+mn-cs"/>
      </a:defRPr>
    </a:lvl3pPr>
    <a:lvl4pPr marL="430746" algn="l" defTabSz="287164" rtl="0" eaLnBrk="1" latinLnBrk="0" hangingPunct="1">
      <a:defRPr sz="565" kern="1200">
        <a:solidFill>
          <a:schemeClr val="tx1"/>
        </a:solidFill>
        <a:latin typeface="+mn-lt"/>
        <a:ea typeface="+mn-ea"/>
        <a:cs typeface="+mn-cs"/>
      </a:defRPr>
    </a:lvl4pPr>
    <a:lvl5pPr marL="574328" algn="l" defTabSz="287164" rtl="0" eaLnBrk="1" latinLnBrk="0" hangingPunct="1">
      <a:defRPr sz="565" kern="1200">
        <a:solidFill>
          <a:schemeClr val="tx1"/>
        </a:solidFill>
        <a:latin typeface="+mn-lt"/>
        <a:ea typeface="+mn-ea"/>
        <a:cs typeface="+mn-cs"/>
      </a:defRPr>
    </a:lvl5pPr>
    <a:lvl6pPr marL="717909" algn="l" defTabSz="287164" rtl="0" eaLnBrk="1" latinLnBrk="0" hangingPunct="1">
      <a:defRPr sz="565" kern="1200">
        <a:solidFill>
          <a:schemeClr val="tx1"/>
        </a:solidFill>
        <a:latin typeface="+mn-lt"/>
        <a:ea typeface="+mn-ea"/>
        <a:cs typeface="+mn-cs"/>
      </a:defRPr>
    </a:lvl6pPr>
    <a:lvl7pPr marL="861491" algn="l" defTabSz="287164" rtl="0" eaLnBrk="1" latinLnBrk="0" hangingPunct="1">
      <a:defRPr sz="565" kern="1200">
        <a:solidFill>
          <a:schemeClr val="tx1"/>
        </a:solidFill>
        <a:latin typeface="+mn-lt"/>
        <a:ea typeface="+mn-ea"/>
        <a:cs typeface="+mn-cs"/>
      </a:defRPr>
    </a:lvl7pPr>
    <a:lvl8pPr marL="1005074" algn="l" defTabSz="287164" rtl="0" eaLnBrk="1" latinLnBrk="0" hangingPunct="1">
      <a:defRPr sz="565" kern="1200">
        <a:solidFill>
          <a:schemeClr val="tx1"/>
        </a:solidFill>
        <a:latin typeface="+mn-lt"/>
        <a:ea typeface="+mn-ea"/>
        <a:cs typeface="+mn-cs"/>
      </a:defRPr>
    </a:lvl8pPr>
    <a:lvl9pPr marL="1148656" algn="l" defTabSz="287164" rtl="0" eaLnBrk="1" latinLnBrk="0" hangingPunct="1">
      <a:defRPr sz="5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8" autoAdjust="0"/>
    <p:restoredTop sz="94660"/>
  </p:normalViewPr>
  <p:slideViewPr>
    <p:cSldViewPr snapToGrid="0">
      <p:cViewPr>
        <p:scale>
          <a:sx n="200" d="100"/>
          <a:sy n="200" d="100"/>
        </p:scale>
        <p:origin x="148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99297"/>
            <a:ext cx="2400300" cy="636693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960543"/>
            <a:ext cx="2400300" cy="441537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4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9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97367"/>
            <a:ext cx="690086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97367"/>
            <a:ext cx="2030254" cy="15498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3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5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455930"/>
            <a:ext cx="2760345" cy="76073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223857"/>
            <a:ext cx="2760345" cy="400050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3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86833"/>
            <a:ext cx="1360170" cy="1160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86833"/>
            <a:ext cx="1360170" cy="1160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97367"/>
            <a:ext cx="2760345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448310"/>
            <a:ext cx="1353919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668020"/>
            <a:ext cx="1353919" cy="9825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448310"/>
            <a:ext cx="1360587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668020"/>
            <a:ext cx="1360587" cy="9825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4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63314"/>
            <a:ext cx="1620203" cy="1299633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3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63314"/>
            <a:ext cx="1620203" cy="1299633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3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97367"/>
            <a:ext cx="276034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86833"/>
            <a:ext cx="276034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695027"/>
            <a:ext cx="108013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6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430" y="51675"/>
            <a:ext cx="3020659" cy="1718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"/>
          </a:p>
        </p:txBody>
      </p:sp>
      <p:sp>
        <p:nvSpPr>
          <p:cNvPr id="5" name="Rectangle 4"/>
          <p:cNvSpPr/>
          <p:nvPr/>
        </p:nvSpPr>
        <p:spPr>
          <a:xfrm>
            <a:off x="90429" y="621781"/>
            <a:ext cx="3019541" cy="620516"/>
          </a:xfrm>
          <a:prstGeom prst="rect">
            <a:avLst/>
          </a:prstGeom>
          <a:solidFill>
            <a:srgbClr val="67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"/>
          </a:p>
        </p:txBody>
      </p:sp>
      <p:pic>
        <p:nvPicPr>
          <p:cNvPr id="1026" name="Picture 2" descr="http://www.pikespeakaikido.com/aikido/images/global/logo_660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4" y="709024"/>
            <a:ext cx="928874" cy="41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57930" y="1344388"/>
            <a:ext cx="1037596" cy="259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6" dirty="0">
                <a:latin typeface="Franklin Gothic Medium" panose="020B0603020102020204" pitchFamily="34" charset="0"/>
              </a:rPr>
              <a:t>www.pikespeakaikido.org</a:t>
            </a:r>
          </a:p>
          <a:p>
            <a:r>
              <a:rPr lang="en-US" sz="519" dirty="0">
                <a:latin typeface="Franklin Gothic Medium" panose="020B0603020102020204" pitchFamily="34" charset="0"/>
              </a:rPr>
              <a:t>pikespeakaikido@gmail.com</a:t>
            </a:r>
            <a:endParaRPr lang="en-US" sz="519" dirty="0">
              <a:latin typeface="Franklin Gothic Medium" panose="020B0603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6533" y="139289"/>
            <a:ext cx="1735003" cy="3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21" dirty="0">
                <a:latin typeface="Franklin Gothic Medium" panose="020B0603020102020204" pitchFamily="34" charset="0"/>
              </a:rPr>
              <a:t>Pikes Peak Aikido</a:t>
            </a:r>
          </a:p>
          <a:p>
            <a:pPr algn="ctr"/>
            <a:r>
              <a:rPr lang="en-US" sz="566" dirty="0">
                <a:latin typeface="Franklin Gothic Medium" panose="020B06030201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 traditional Japanese martial discipline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268" y="1330411"/>
            <a:ext cx="943607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5" dirty="0">
                <a:latin typeface="Franklin Gothic Medium" panose="020B0603020102020204" pitchFamily="34" charset="0"/>
              </a:rPr>
              <a:t>3425 Van </a:t>
            </a:r>
            <a:r>
              <a:rPr lang="en-US" sz="495" dirty="0" err="1">
                <a:latin typeface="Franklin Gothic Medium" panose="020B0603020102020204" pitchFamily="34" charset="0"/>
              </a:rPr>
              <a:t>Teylingen</a:t>
            </a:r>
            <a:r>
              <a:rPr lang="en-US" sz="495" dirty="0">
                <a:latin typeface="Franklin Gothic Medium" panose="020B0603020102020204" pitchFamily="34" charset="0"/>
              </a:rPr>
              <a:t> Dr.</a:t>
            </a:r>
          </a:p>
          <a:p>
            <a:r>
              <a:rPr lang="en-US" sz="495" dirty="0">
                <a:latin typeface="Franklin Gothic Medium" panose="020B0603020102020204" pitchFamily="34" charset="0"/>
              </a:rPr>
              <a:t>Colorado Springs, CO 80917</a:t>
            </a:r>
          </a:p>
          <a:p>
            <a:r>
              <a:rPr lang="en-US" sz="495" dirty="0">
                <a:latin typeface="Franklin Gothic Medium" panose="020B0603020102020204" pitchFamily="34" charset="0"/>
              </a:rPr>
              <a:t>(719) 574-7420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" t="876" r="78248" b="82607"/>
          <a:stretch/>
        </p:blipFill>
        <p:spPr>
          <a:xfrm>
            <a:off x="1702267" y="152386"/>
            <a:ext cx="1407704" cy="142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994</TotalTime>
  <Words>24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Arimo</vt:lpstr>
      <vt:lpstr>Calibri</vt:lpstr>
      <vt:lpstr>Calibri Light</vt:lpstr>
      <vt:lpstr>Franklin Gothic Medium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eahartman</dc:creator>
  <cp:lastModifiedBy>eahartman</cp:lastModifiedBy>
  <cp:revision>35</cp:revision>
  <cp:lastPrinted>2017-12-06T19:04:00Z</cp:lastPrinted>
  <dcterms:created xsi:type="dcterms:W3CDTF">2017-10-01T04:08:29Z</dcterms:created>
  <dcterms:modified xsi:type="dcterms:W3CDTF">2017-12-07T04:37:46Z</dcterms:modified>
</cp:coreProperties>
</file>