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A6499-DB92-4797-A92D-EC7871B99D03}" type="datetimeFigureOut">
              <a:rPr lang="en-US" smtClean="0"/>
              <a:t>01-Apr-18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20C3A-F79A-45FF-86F5-2C6BA6170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507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77710-33E3-4E96-B891-12C19FE88607}" type="datetimeFigureOut">
              <a:rPr lang="en-US" smtClean="0"/>
              <a:t>01-Apr-18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11B85-6858-4AAB-B7C6-7C59F92A8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036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4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8554-8B3D-4DFA-8BB3-321760B790B1}" type="datetime1">
              <a:rPr lang="en-US" smtClean="0"/>
              <a:t>01-Apr-18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D0D1-EB12-46CD-9651-FECBDF0BC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E258-5183-45FB-ACAA-D3D1604DE9C9}" type="datetime1">
              <a:rPr lang="en-US" smtClean="0"/>
              <a:t>01-Apr-18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D0D1-EB12-46CD-9651-FECBDF0BC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3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FAAC-D10A-406D-9FCD-5ACE5BD85036}" type="datetime1">
              <a:rPr lang="en-US" smtClean="0"/>
              <a:t>01-Apr-18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D0D1-EB12-46CD-9651-FECBDF0BC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9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011-0D4F-4760-80DA-E7AB3C96A085}" type="datetime1">
              <a:rPr lang="en-US" smtClean="0"/>
              <a:t>01-Apr-18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D0D1-EB12-46CD-9651-FECBDF0BC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5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4DE-78BC-42C0-A000-A62A1544623F}" type="datetime1">
              <a:rPr lang="en-US" smtClean="0"/>
              <a:t>01-Apr-18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D0D1-EB12-46CD-9651-FECBDF0BC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2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CAF3-E807-4A7C-998E-FC4129A1600C}" type="datetime1">
              <a:rPr lang="en-US" smtClean="0"/>
              <a:t>01-Apr-18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D0D1-EB12-46CD-9651-FECBDF0BC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5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C4FA-3BB3-498B-B20E-64FD392CE05D}" type="datetime1">
              <a:rPr lang="en-US" smtClean="0"/>
              <a:t>01-Apr-18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D0D1-EB12-46CD-9651-FECBDF0BC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7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CAAB-4482-49D4-894A-62FA8C04AA6C}" type="datetime1">
              <a:rPr lang="en-US" smtClean="0"/>
              <a:t>01-Apr-18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D0D1-EB12-46CD-9651-FECBDF0BC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1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521F-8DC8-4263-AE19-ACF290DD37BC}" type="datetime1">
              <a:rPr lang="en-US" smtClean="0"/>
              <a:t>01-Apr-18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D0D1-EB12-46CD-9651-FECBDF0BC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2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0419-C36A-4D2A-BB21-BD7CC96FB999}" type="datetime1">
              <a:rPr lang="en-US" smtClean="0"/>
              <a:t>01-Apr-18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D0D1-EB12-46CD-9651-FECBDF0BC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2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4790-6FC4-4EEE-9C26-00B06BB559F2}" type="datetime1">
              <a:rPr lang="en-US" smtClean="0"/>
              <a:t>01-Apr-18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D0D1-EB12-46CD-9651-FECBDF0BC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5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ABC0C-E421-4046-B89B-E03D70A2D246}" type="datetime1">
              <a:rPr lang="en-US" smtClean="0"/>
              <a:t>01-Apr-18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9D0D1-EB12-46CD-9651-FECBDF0BC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0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27000">
              <a:schemeClr val="bg1"/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/>
          </p:nvPr>
        </p:nvSpPr>
        <p:spPr>
          <a:xfrm>
            <a:off x="103645" y="934341"/>
            <a:ext cx="2842696" cy="2036468"/>
          </a:xfrm>
        </p:spPr>
        <p:txBody>
          <a:bodyPr>
            <a:noAutofit/>
          </a:bodyPr>
          <a:lstStyle/>
          <a:p>
            <a:pPr algn="l"/>
            <a:r>
              <a:rPr lang="en-US" sz="1100" dirty="0"/>
              <a:t>Aikido </a:t>
            </a:r>
            <a:r>
              <a:rPr lang="en-US" sz="1100" dirty="0" smtClean="0"/>
              <a:t>is </a:t>
            </a:r>
            <a:r>
              <a:rPr lang="en-US" sz="1100" dirty="0"/>
              <a:t>a modern Japanese martial art that employs joint locks, pins, and </a:t>
            </a:r>
            <a:r>
              <a:rPr lang="en-US" sz="1100" dirty="0" smtClean="0"/>
              <a:t>throws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/>
              <a:t>Focuses on diffusing conflict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 smtClean="0"/>
              <a:t>An </a:t>
            </a:r>
            <a:r>
              <a:rPr lang="en-US" sz="1100" dirty="0"/>
              <a:t>effective form of self-defense </a:t>
            </a:r>
            <a:endParaRPr lang="en-US" sz="11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/>
              <a:t>Taught in a cooperative environment based on students’ physical </a:t>
            </a:r>
            <a:r>
              <a:rPr lang="en-US" sz="1100" dirty="0" smtClean="0"/>
              <a:t>capabilities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 smtClean="0"/>
              <a:t>No tournaments</a:t>
            </a:r>
            <a:r>
              <a:rPr lang="en-US" sz="1100" dirty="0"/>
              <a:t>, competitions, or contests </a:t>
            </a:r>
            <a:endParaRPr lang="en-US" sz="11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 smtClean="0"/>
              <a:t>Can </a:t>
            </a:r>
            <a:r>
              <a:rPr lang="en-US" sz="1100" dirty="0"/>
              <a:t>be </a:t>
            </a:r>
            <a:r>
              <a:rPr lang="en-US" sz="1100" dirty="0" smtClean="0"/>
              <a:t>an effective </a:t>
            </a:r>
            <a:r>
              <a:rPr lang="en-US" sz="1100" dirty="0"/>
              <a:t>form of </a:t>
            </a:r>
            <a:r>
              <a:rPr lang="en-US" sz="1100" dirty="0" smtClean="0"/>
              <a:t>exercise, improving flexibility </a:t>
            </a:r>
            <a:r>
              <a:rPr lang="en-US" sz="1100" dirty="0"/>
              <a:t>and </a:t>
            </a:r>
            <a:r>
              <a:rPr lang="en-US" sz="1100" dirty="0" smtClean="0"/>
              <a:t>reducing </a:t>
            </a:r>
            <a:r>
              <a:rPr lang="en-US" sz="1100" dirty="0"/>
              <a:t>stress</a:t>
            </a:r>
            <a:endParaRPr lang="en-US" sz="1100" dirty="0" smtClean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6" t="8518" r="26221" b="62445"/>
          <a:stretch/>
        </p:blipFill>
        <p:spPr>
          <a:xfrm>
            <a:off x="2946340" y="1938393"/>
            <a:ext cx="1327662" cy="1001852"/>
          </a:xfrm>
          <a:prstGeom prst="rect">
            <a:avLst/>
          </a:prstGeom>
        </p:spPr>
      </p:pic>
      <p:pic>
        <p:nvPicPr>
          <p:cNvPr id="50" name="Picture 2" descr="http://pikespeakaikido.org/ppa/wp-content/uploads/2017/11/20170221_165556-300x22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341" y="946203"/>
            <a:ext cx="1327661" cy="99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Connector 50"/>
          <p:cNvCxnSpPr/>
          <p:nvPr/>
        </p:nvCxnSpPr>
        <p:spPr>
          <a:xfrm flipV="1">
            <a:off x="197016" y="854330"/>
            <a:ext cx="4026738" cy="15443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28794" y="3800564"/>
            <a:ext cx="40472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Pikes Peak </a:t>
            </a:r>
            <a:r>
              <a:rPr lang="en-US" sz="1000" dirty="0" smtClean="0"/>
              <a:t>Aikido is </a:t>
            </a:r>
            <a:r>
              <a:rPr lang="en-US" sz="1000" dirty="0"/>
              <a:t>the oldest continually operating Aikido dojo in the </a:t>
            </a:r>
            <a:r>
              <a:rPr lang="en-US" sz="1000" dirty="0" smtClean="0"/>
              <a:t>Colorado Springs area</a:t>
            </a:r>
            <a:r>
              <a:rPr lang="en-US" sz="1000" dirty="0"/>
              <a:t>. </a:t>
            </a:r>
            <a:r>
              <a:rPr lang="en-US" sz="1000" dirty="0" smtClean="0"/>
              <a:t>We’re affiliated </a:t>
            </a:r>
            <a:r>
              <a:rPr lang="en-US" sz="1000" dirty="0"/>
              <a:t>with </a:t>
            </a:r>
            <a:r>
              <a:rPr lang="en-US" sz="1000" dirty="0" smtClean="0"/>
              <a:t>Aikido World Headquarters as </a:t>
            </a:r>
            <a:r>
              <a:rPr lang="en-US" sz="1000" dirty="0"/>
              <a:t>a member of </a:t>
            </a:r>
            <a:r>
              <a:rPr lang="en-US" sz="1000" dirty="0" smtClean="0"/>
              <a:t>Aikido </a:t>
            </a:r>
            <a:r>
              <a:rPr lang="en-US" sz="1000" dirty="0" err="1" smtClean="0"/>
              <a:t>Shimbokukai</a:t>
            </a:r>
            <a:r>
              <a:rPr lang="en-US" sz="1000" dirty="0" smtClean="0"/>
              <a:t>. We </a:t>
            </a:r>
            <a:r>
              <a:rPr lang="en-US" sz="1000" dirty="0"/>
              <a:t>teach traditional Aikido, as developed by </a:t>
            </a:r>
            <a:r>
              <a:rPr lang="en-US" sz="1000" dirty="0" err="1"/>
              <a:t>Morihei</a:t>
            </a:r>
            <a:r>
              <a:rPr lang="en-US" sz="1000" dirty="0"/>
              <a:t> </a:t>
            </a:r>
            <a:r>
              <a:rPr lang="en-US" sz="1000" dirty="0" err="1" smtClean="0"/>
              <a:t>Ueshiba</a:t>
            </a:r>
            <a:r>
              <a:rPr lang="en-US" sz="1000" dirty="0" smtClean="0"/>
              <a:t>.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Visitors are always welcome. </a:t>
            </a:r>
            <a:endParaRPr lang="en-US" sz="10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5" y="10358"/>
            <a:ext cx="1836393" cy="8116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</p:pic>
      <p:cxnSp>
        <p:nvCxnSpPr>
          <p:cNvPr id="55" name="Straight Connector 54"/>
          <p:cNvCxnSpPr/>
          <p:nvPr/>
        </p:nvCxnSpPr>
        <p:spPr>
          <a:xfrm flipH="1">
            <a:off x="899493" y="5350918"/>
            <a:ext cx="7095" cy="1442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795571" y="5387814"/>
            <a:ext cx="11335" cy="1418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634278" y="5395126"/>
            <a:ext cx="2749" cy="1429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69896" y="5382427"/>
            <a:ext cx="11887" cy="1442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7016" y="3062943"/>
            <a:ext cx="3910827" cy="0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197016" y="3682513"/>
            <a:ext cx="3910827" cy="30098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7967" y="3047239"/>
            <a:ext cx="4168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Beginner’s Special: $140 </a:t>
            </a:r>
          </a:p>
          <a:p>
            <a:pPr algn="ctr"/>
            <a:r>
              <a:rPr lang="en-US" sz="1600" dirty="0" smtClean="0"/>
              <a:t>(3 months + uniform — </a:t>
            </a:r>
            <a:r>
              <a:rPr lang="en-US" sz="1600" dirty="0"/>
              <a:t>50% off 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-3101" y="5099754"/>
            <a:ext cx="861774" cy="17249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1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Pikes Peak Aikido</a:t>
            </a:r>
          </a:p>
          <a:p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719) 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574-7420 </a:t>
            </a:r>
          </a:p>
          <a:p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pikespeakaikido@gmail.com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 smtClean="0"/>
              <a:t>www.pikespeakaikido.org</a:t>
            </a:r>
            <a:endParaRPr lang="en-US" sz="1100" dirty="0"/>
          </a:p>
        </p:txBody>
      </p:sp>
      <p:sp>
        <p:nvSpPr>
          <p:cNvPr id="87" name="Subtitle 2"/>
          <p:cNvSpPr txBox="1">
            <a:spLocks/>
          </p:cNvSpPr>
          <p:nvPr/>
        </p:nvSpPr>
        <p:spPr>
          <a:xfrm>
            <a:off x="4480608" y="903116"/>
            <a:ext cx="2842696" cy="20364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/>
              <a:t>Aikido is a modern Japanese martial art that employs joint locks, pins, and throws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 smtClean="0"/>
              <a:t>Focuses on diffusing conflict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 smtClean="0"/>
              <a:t>An effective form of self-defense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 smtClean="0"/>
              <a:t>Taught in a cooperative environment based on students’ physical capabilities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 smtClean="0"/>
              <a:t>No tournaments, competitions, or contests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 smtClean="0"/>
              <a:t>Can be an effective form of exercise, improving flexibility and reducing stress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6" t="8518" r="26221" b="62445"/>
          <a:stretch/>
        </p:blipFill>
        <p:spPr>
          <a:xfrm>
            <a:off x="7328238" y="1910021"/>
            <a:ext cx="1327662" cy="1001852"/>
          </a:xfrm>
          <a:prstGeom prst="rect">
            <a:avLst/>
          </a:prstGeom>
        </p:spPr>
      </p:pic>
      <p:pic>
        <p:nvPicPr>
          <p:cNvPr id="89" name="Picture 2" descr="http://pikespeakaikido.org/ppa/wp-content/uploads/2017/11/20170221_165556-300x22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239" y="911196"/>
            <a:ext cx="1327661" cy="99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Straight Connector 89"/>
          <p:cNvCxnSpPr/>
          <p:nvPr/>
        </p:nvCxnSpPr>
        <p:spPr>
          <a:xfrm flipV="1">
            <a:off x="4573979" y="823105"/>
            <a:ext cx="4026738" cy="15443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491532" y="3807492"/>
            <a:ext cx="40757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Pikes Peak </a:t>
            </a:r>
            <a:r>
              <a:rPr lang="en-US" sz="1000" dirty="0" smtClean="0"/>
              <a:t>Aikido is </a:t>
            </a:r>
            <a:r>
              <a:rPr lang="en-US" sz="1000" dirty="0"/>
              <a:t>the oldest continually operating Aikido dojo in the </a:t>
            </a:r>
            <a:r>
              <a:rPr lang="en-US" sz="1000" dirty="0" smtClean="0"/>
              <a:t>Colorado Springs area</a:t>
            </a:r>
            <a:r>
              <a:rPr lang="en-US" sz="1000" dirty="0"/>
              <a:t>. </a:t>
            </a:r>
            <a:r>
              <a:rPr lang="en-US" sz="1000" dirty="0" smtClean="0"/>
              <a:t>We’re affiliated </a:t>
            </a:r>
            <a:r>
              <a:rPr lang="en-US" sz="1000" dirty="0"/>
              <a:t>with </a:t>
            </a:r>
            <a:r>
              <a:rPr lang="en-US" sz="1000" dirty="0" smtClean="0"/>
              <a:t>Aikido World Headquarters as </a:t>
            </a:r>
            <a:r>
              <a:rPr lang="en-US" sz="1000" dirty="0"/>
              <a:t>a member of </a:t>
            </a:r>
            <a:r>
              <a:rPr lang="en-US" sz="1000" dirty="0" smtClean="0"/>
              <a:t>Aikido </a:t>
            </a:r>
            <a:r>
              <a:rPr lang="en-US" sz="1000" dirty="0" err="1" smtClean="0"/>
              <a:t>Shimbokukai</a:t>
            </a:r>
            <a:r>
              <a:rPr lang="en-US" sz="1000" dirty="0" smtClean="0"/>
              <a:t>. We </a:t>
            </a:r>
            <a:r>
              <a:rPr lang="en-US" sz="1000" dirty="0"/>
              <a:t>teach traditional Aikido, as developed by </a:t>
            </a:r>
            <a:r>
              <a:rPr lang="en-US" sz="1000" dirty="0" err="1"/>
              <a:t>Morihei</a:t>
            </a:r>
            <a:r>
              <a:rPr lang="en-US" sz="1000" dirty="0"/>
              <a:t> </a:t>
            </a:r>
            <a:r>
              <a:rPr lang="en-US" sz="1000" dirty="0" err="1" smtClean="0"/>
              <a:t>Ueshiba</a:t>
            </a:r>
            <a:r>
              <a:rPr lang="en-US" sz="1000" dirty="0" smtClean="0"/>
              <a:t>.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Visitors are always welcome. </a:t>
            </a:r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7006107" y="54776"/>
            <a:ext cx="1798154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3425 Van </a:t>
            </a:r>
            <a:r>
              <a:rPr lang="en-US" sz="1000" dirty="0" err="1" smtClean="0"/>
              <a:t>Teylingen</a:t>
            </a:r>
            <a:r>
              <a:rPr lang="en-US" sz="1000" dirty="0" smtClean="0"/>
              <a:t> Dr. </a:t>
            </a:r>
          </a:p>
          <a:p>
            <a:pPr algn="r"/>
            <a:r>
              <a:rPr lang="en-US" sz="1000" dirty="0" smtClean="0"/>
              <a:t>Colorado </a:t>
            </a:r>
            <a:r>
              <a:rPr lang="en-US" sz="1000" dirty="0"/>
              <a:t>Springs, CO </a:t>
            </a:r>
            <a:r>
              <a:rPr lang="en-US" sz="1000" dirty="0" smtClean="0"/>
              <a:t>80917</a:t>
            </a:r>
          </a:p>
          <a:p>
            <a:pPr algn="r">
              <a:lnSpc>
                <a:spcPct val="107000"/>
              </a:lnSpc>
            </a:pPr>
            <a:r>
              <a:rPr lang="en-US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(719) 574-7420</a:t>
            </a:r>
          </a:p>
          <a:p>
            <a:pPr algn="r">
              <a:lnSpc>
                <a:spcPct val="107000"/>
              </a:lnSpc>
            </a:pPr>
            <a:r>
              <a:rPr lang="en-US" sz="1000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pikespeakaikido@gmail.com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368" y="11486"/>
            <a:ext cx="1836393" cy="8116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</p:pic>
      <p:cxnSp>
        <p:nvCxnSpPr>
          <p:cNvPr id="94" name="Straight Connector 93"/>
          <p:cNvCxnSpPr/>
          <p:nvPr/>
        </p:nvCxnSpPr>
        <p:spPr>
          <a:xfrm flipH="1">
            <a:off x="5640254" y="5343686"/>
            <a:ext cx="7095" cy="1442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496360" y="5382427"/>
            <a:ext cx="11335" cy="1418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323303" y="5312072"/>
            <a:ext cx="2749" cy="1429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8269959" y="5343816"/>
            <a:ext cx="11887" cy="1442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573979" y="3062943"/>
            <a:ext cx="3910827" cy="0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4573979" y="3658676"/>
            <a:ext cx="3910827" cy="30098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702396" y="3063776"/>
            <a:ext cx="4168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Beginner’s Special: $140 </a:t>
            </a:r>
          </a:p>
          <a:p>
            <a:pPr algn="ctr"/>
            <a:r>
              <a:rPr lang="en-US" sz="1600" dirty="0" smtClean="0"/>
              <a:t>(3 months + uniform — </a:t>
            </a:r>
            <a:r>
              <a:rPr lang="en-US" sz="1600" dirty="0"/>
              <a:t>50% off 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254451" y="4754185"/>
            <a:ext cx="266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www.pikespeakaikido.org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2496830" y="64116"/>
            <a:ext cx="1798154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3425 Van </a:t>
            </a:r>
            <a:r>
              <a:rPr lang="en-US" sz="1000" dirty="0" err="1" smtClean="0"/>
              <a:t>Teylingen</a:t>
            </a:r>
            <a:r>
              <a:rPr lang="en-US" sz="1000" dirty="0" smtClean="0"/>
              <a:t> Dr. </a:t>
            </a:r>
          </a:p>
          <a:p>
            <a:pPr algn="r"/>
            <a:r>
              <a:rPr lang="en-US" sz="1000" dirty="0" smtClean="0"/>
              <a:t>Colorado </a:t>
            </a:r>
            <a:r>
              <a:rPr lang="en-US" sz="1000" dirty="0"/>
              <a:t>Springs, CO </a:t>
            </a:r>
            <a:r>
              <a:rPr lang="en-US" sz="1000" dirty="0" smtClean="0"/>
              <a:t>80917</a:t>
            </a:r>
          </a:p>
          <a:p>
            <a:pPr algn="r">
              <a:lnSpc>
                <a:spcPct val="107000"/>
              </a:lnSpc>
            </a:pPr>
            <a:r>
              <a:rPr lang="en-US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(719) 574-7420</a:t>
            </a:r>
          </a:p>
          <a:p>
            <a:pPr algn="r">
              <a:lnSpc>
                <a:spcPct val="107000"/>
              </a:lnSpc>
            </a:pPr>
            <a:r>
              <a:rPr lang="en-US" sz="1000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pikespeakaikido@gmail.com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47983" y="4742267"/>
            <a:ext cx="266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www.pikespeakaikido.org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97927" y="5099753"/>
            <a:ext cx="861774" cy="17249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1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Pikes Peak Aikido</a:t>
            </a:r>
          </a:p>
          <a:p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719) 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574-7420 </a:t>
            </a:r>
          </a:p>
          <a:p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pikespeakaikido@gmail.com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 smtClean="0"/>
              <a:t>www.pikespeakaikido.org</a:t>
            </a:r>
            <a:endParaRPr 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785439" y="5086577"/>
            <a:ext cx="861774" cy="17249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1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Pikes Peak Aikido</a:t>
            </a:r>
          </a:p>
          <a:p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719) 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574-7420 </a:t>
            </a:r>
          </a:p>
          <a:p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pikespeakaikido@gmail.com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 smtClean="0"/>
              <a:t>www.pikespeakaikido.org</a:t>
            </a:r>
            <a:endParaRPr 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633030" y="5086576"/>
            <a:ext cx="861774" cy="17249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1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Pikes Peak Aikido</a:t>
            </a:r>
          </a:p>
          <a:p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719) 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574-7420 </a:t>
            </a:r>
          </a:p>
          <a:p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pikespeakaikido@gmail.com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 smtClean="0"/>
              <a:t>www.pikespeakaikido.org</a:t>
            </a:r>
            <a:endParaRPr lang="en-US" sz="11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438858" y="5056374"/>
            <a:ext cx="861774" cy="17249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1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Pikes Peak Aikido</a:t>
            </a:r>
          </a:p>
          <a:p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719) 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574-7420 </a:t>
            </a:r>
          </a:p>
          <a:p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pikespeakaikido@gmail.com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 smtClean="0"/>
              <a:t>www.pikespeakaikido.org</a:t>
            </a:r>
            <a:endParaRPr lang="en-US" sz="1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807201" y="5111599"/>
            <a:ext cx="861774" cy="17249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1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Pikes Peak Aikido</a:t>
            </a:r>
          </a:p>
          <a:p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719) 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574-7420 </a:t>
            </a:r>
          </a:p>
          <a:p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pikespeakaikido@gmail.com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 smtClean="0"/>
              <a:t>www.pikespeakaikido.org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627739" y="5127219"/>
            <a:ext cx="861774" cy="17249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1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Pikes Peak Aikido</a:t>
            </a:r>
          </a:p>
          <a:p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719) 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574-7420 </a:t>
            </a:r>
          </a:p>
          <a:p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pikespeakaikido@gmail.com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 smtClean="0"/>
              <a:t>www.pikespeakaikido.org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497421" y="5111598"/>
            <a:ext cx="861774" cy="17249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1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Pikes Peak Aikido</a:t>
            </a:r>
          </a:p>
          <a:p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719) 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574-7420 </a:t>
            </a:r>
          </a:p>
          <a:p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pikespeakaikido@gmail.com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 smtClean="0"/>
              <a:t>www.pikespeakaikido.org</a:t>
            </a:r>
            <a:endParaRPr 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353444" y="5086575"/>
            <a:ext cx="861774" cy="17249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1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Pikes Peak Aikido</a:t>
            </a:r>
          </a:p>
          <a:p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719) 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574-7420 </a:t>
            </a:r>
          </a:p>
          <a:p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pikespeakaikido@gmail.com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 smtClean="0"/>
              <a:t>www.pikespeakaikido.org</a:t>
            </a:r>
            <a:endParaRPr 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8249160" y="5068219"/>
            <a:ext cx="861774" cy="17249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1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Pikes Peak Aikido</a:t>
            </a:r>
          </a:p>
          <a:p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719) 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574-7420 </a:t>
            </a:r>
          </a:p>
          <a:p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pikespeakaikido@gmail.com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 smtClean="0"/>
              <a:t>www.pikespeakaikido.org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761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354</Words>
  <Application>Microsoft Office PowerPoint</Application>
  <PresentationFormat>On-screen Show (4:3)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eahartman</dc:creator>
  <cp:lastModifiedBy>eahartman</cp:lastModifiedBy>
  <cp:revision>8</cp:revision>
  <cp:lastPrinted>2017-12-14T20:13:55Z</cp:lastPrinted>
  <dcterms:created xsi:type="dcterms:W3CDTF">2017-12-14T18:59:12Z</dcterms:created>
  <dcterms:modified xsi:type="dcterms:W3CDTF">2018-04-01T21:50:40Z</dcterms:modified>
</cp:coreProperties>
</file>