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57" r:id="rId5"/>
    <p:sldId id="258" r:id="rId6"/>
    <p:sldId id="272" r:id="rId7"/>
    <p:sldId id="264" r:id="rId8"/>
    <p:sldId id="265" r:id="rId9"/>
    <p:sldId id="260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2CD45-4CF0-4653-9871-8B11D7C8FF3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2D54-C6DD-49B4-A5B1-9B89B351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2D54-C6DD-49B4-A5B1-9B89B3513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B1B5-273C-E1AC-AFF9-28CBDBD1F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7AC47-BBC6-B70E-243D-A7CE10B3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4E29-E8EF-9F84-1C52-04A00AC4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6C7D-9290-5237-C8C1-DA6F7C0A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FABE-137A-BBA8-C34C-51A0E89A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1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361C-16D3-C912-E0CD-2C75ED0B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77AAD-6DD5-5006-7063-EB86F39EE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47F6-074D-CE91-9AF1-E73C14DA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BBA2D-44D5-91E1-2382-D4E95273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7F34-F9BD-3DA9-B043-107A38CB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7E2EC-8458-AE1D-90B7-7671B62B6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3400F-E315-A8A0-2EC9-F43A77A8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AFA7-0319-11DA-BD1F-0E9BDD13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425F-E3F3-8A43-140C-7060332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F1B9-6398-E6FB-CF2D-88909EEC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015-DD8F-E566-BFB7-8CA089F6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0902-A9DB-DD89-754C-6916A251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6637-3D22-1C9A-5E54-E979D185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68F2-9200-A645-F946-A3A8636A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203D-1076-4F05-45EC-33AFF28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5E83-5169-B3ED-0AE6-9CA7BC5D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0AA0-AA55-EA27-D2D6-67C5276FA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A1D9-DEA1-1FB9-CE14-509C5355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2AEE-C8DC-03F7-03DB-201279AE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6DC2-EFE4-50D4-1A0B-2098EF04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D9AD-DB3D-6617-4863-DAA914BC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6549-570A-6080-F165-DDACEB776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67405-CEB0-BF22-AEC5-28B23C47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D85D6-45AC-ADE9-A0B3-407BEF76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C879C-A06D-C3D6-1D30-A2224876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43FC-E278-D50F-696D-910877A3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5377-5C88-7541-9B48-77259CC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A98BE-5E7F-1582-4C37-A109C380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96E64-7D2E-8252-C82D-6F626E1FB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D82D0-2F11-DF69-CAA1-C86CD8FF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0FC8C-56D1-91F0-DA81-F92EB0A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550E5-8A8A-5437-7B6F-295DA8E8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AC261-F009-CF65-4AED-0CCB1CA5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51571-A4AD-96A8-9990-9AB0AFC3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6F3A-6AF6-C931-C4EE-86CFB28E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64745-41FF-1CFC-A988-88D39062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D0087-7DF4-E29A-4E09-55297351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4CDC9-6FE3-C848-6CEE-F8DB1A50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DBA38-8BDC-3BAA-A609-551D1CC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AFDD2-C409-2967-B8A0-115278C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A82F2-6CAA-DD0F-FAB3-3BF4E739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2016-D621-D3BF-6864-39083F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B16B-62A5-37FB-2320-D7E3EBBE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3FE4A-9CB9-2104-38B2-4230ADCD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05B9-EB39-6227-872C-502A837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B1D4-EACD-908F-B515-8A0B34E2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6A1C-5F3D-BD57-F7C7-0B485C57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54F9-6EA6-048B-8050-7434348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83D15-0F67-6076-04F4-56EFE33D7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F1AF3-8A14-2BAC-D429-3B5247FE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9D421-FE54-C5B7-F9D9-71BA8E77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78EE-76C2-0E83-7B01-2263B90B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1DA5C-BE69-B332-CAF4-28E8BF9D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DBD15-ED1A-2D98-41C5-83725246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3A942-4428-9498-6856-78C81A2D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DA80-212B-5581-F45A-372F930D4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CFDF0-4137-4F26-92E4-BE2545A4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F732-805F-8462-B131-0621F460D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9CB5-F88C-B2D0-0710-7BEFFF14C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76FE6-D27B-489F-A8DF-DDBDFE3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D7542A-5BBC-3F11-D8F0-ABD4E7A5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15" y="0"/>
            <a:ext cx="8092514" cy="6800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8AF6D-CB2F-1D45-6BFE-F092D38DCD8C}"/>
              </a:ext>
            </a:extLst>
          </p:cNvPr>
          <p:cNvSpPr txBox="1"/>
          <p:nvPr/>
        </p:nvSpPr>
        <p:spPr>
          <a:xfrm rot="1075069">
            <a:off x="5110480" y="291197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P2 NW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323B8-AE17-B21D-D102-11C0A9251570}"/>
              </a:ext>
            </a:extLst>
          </p:cNvPr>
          <p:cNvSpPr txBox="1"/>
          <p:nvPr/>
        </p:nvSpPr>
        <p:spPr>
          <a:xfrm rot="1075069">
            <a:off x="5839822" y="542036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P4 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C370D-1B9A-BEB8-EB72-7A02EEB430BC}"/>
              </a:ext>
            </a:extLst>
          </p:cNvPr>
          <p:cNvSpPr txBox="1"/>
          <p:nvPr/>
        </p:nvSpPr>
        <p:spPr>
          <a:xfrm rot="1075069">
            <a:off x="6560456" y="795310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P6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D6444-4C84-C2CD-338E-4A20FBB4C66C}"/>
              </a:ext>
            </a:extLst>
          </p:cNvPr>
          <p:cNvSpPr txBox="1"/>
          <p:nvPr/>
        </p:nvSpPr>
        <p:spPr>
          <a:xfrm rot="1075069">
            <a:off x="7328378" y="1059471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P8 BR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03EFE-1EBE-5C37-EFAD-91651D352314}"/>
              </a:ext>
            </a:extLst>
          </p:cNvPr>
          <p:cNvSpPr txBox="1"/>
          <p:nvPr/>
        </p:nvSpPr>
        <p:spPr>
          <a:xfrm rot="1075069">
            <a:off x="8003088" y="1306080"/>
            <a:ext cx="79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P10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4CF67-5CCE-FD07-624E-3F7E0D2AAF83}"/>
              </a:ext>
            </a:extLst>
          </p:cNvPr>
          <p:cNvSpPr txBox="1"/>
          <p:nvPr/>
        </p:nvSpPr>
        <p:spPr>
          <a:xfrm rot="1075069">
            <a:off x="4836385" y="994101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P1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07D1A-98B4-325E-1A82-3A30D64B0064}"/>
              </a:ext>
            </a:extLst>
          </p:cNvPr>
          <p:cNvSpPr txBox="1"/>
          <p:nvPr/>
        </p:nvSpPr>
        <p:spPr>
          <a:xfrm rot="1075069">
            <a:off x="5573826" y="1255868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P3 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90971-C8C7-C7D4-ED01-A351A100FEAD}"/>
              </a:ext>
            </a:extLst>
          </p:cNvPr>
          <p:cNvSpPr txBox="1"/>
          <p:nvPr/>
        </p:nvSpPr>
        <p:spPr>
          <a:xfrm rot="1075069">
            <a:off x="6328456" y="1521274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P5 BW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8A9C0-630D-2787-8A00-56A1A36B1468}"/>
              </a:ext>
            </a:extLst>
          </p:cNvPr>
          <p:cNvSpPr txBox="1"/>
          <p:nvPr/>
        </p:nvSpPr>
        <p:spPr>
          <a:xfrm rot="1075069">
            <a:off x="7058185" y="1783027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P7 BN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7558B-7827-0F58-C575-F5310E8704CF}"/>
              </a:ext>
            </a:extLst>
          </p:cNvPr>
          <p:cNvSpPr txBox="1"/>
          <p:nvPr/>
        </p:nvSpPr>
        <p:spPr>
          <a:xfrm rot="1075069">
            <a:off x="7781952" y="2057347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P9 RW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4C983-CAEE-CFD0-784A-BD0949E212F2}"/>
              </a:ext>
            </a:extLst>
          </p:cNvPr>
          <p:cNvSpPr txBox="1"/>
          <p:nvPr/>
        </p:nvSpPr>
        <p:spPr>
          <a:xfrm rot="1075069">
            <a:off x="5318645" y="2060578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P5 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0C18F-8ADC-3746-DFF6-1C0C156F49B7}"/>
              </a:ext>
            </a:extLst>
          </p:cNvPr>
          <p:cNvSpPr txBox="1"/>
          <p:nvPr/>
        </p:nvSpPr>
        <p:spPr>
          <a:xfrm rot="1075069">
            <a:off x="5077821" y="2755895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P4 RW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FD6AC-4BEC-4D78-5DF2-1329D6A4FF59}"/>
              </a:ext>
            </a:extLst>
          </p:cNvPr>
          <p:cNvSpPr txBox="1"/>
          <p:nvPr/>
        </p:nvSpPr>
        <p:spPr>
          <a:xfrm rot="1075069">
            <a:off x="4820531" y="3518922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P3 BW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2F88D4-A2D3-6579-7017-98678332F42E}"/>
              </a:ext>
            </a:extLst>
          </p:cNvPr>
          <p:cNvSpPr txBox="1"/>
          <p:nvPr/>
        </p:nvSpPr>
        <p:spPr>
          <a:xfrm rot="1075069">
            <a:off x="4553399" y="4247964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P2 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07B69E-1371-C347-6ED0-7324ECFEE037}"/>
              </a:ext>
            </a:extLst>
          </p:cNvPr>
          <p:cNvSpPr txBox="1"/>
          <p:nvPr/>
        </p:nvSpPr>
        <p:spPr>
          <a:xfrm rot="1075069">
            <a:off x="4325899" y="4985060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P1 NW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66C05-1178-C741-6E44-52F34A853E01}"/>
              </a:ext>
            </a:extLst>
          </p:cNvPr>
          <p:cNvSpPr txBox="1"/>
          <p:nvPr/>
        </p:nvSpPr>
        <p:spPr>
          <a:xfrm rot="1075069">
            <a:off x="5052919" y="5234473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P6 NR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53E63-467E-56B7-86D6-E2CBE8C2F460}"/>
              </a:ext>
            </a:extLst>
          </p:cNvPr>
          <p:cNvSpPr txBox="1"/>
          <p:nvPr/>
        </p:nvSpPr>
        <p:spPr>
          <a:xfrm rot="1075069">
            <a:off x="5296872" y="4497376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P7 BN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26531-554F-C860-DD3A-382B542DFA65}"/>
              </a:ext>
            </a:extLst>
          </p:cNvPr>
          <p:cNvSpPr txBox="1"/>
          <p:nvPr/>
        </p:nvSpPr>
        <p:spPr>
          <a:xfrm rot="1075069">
            <a:off x="5550249" y="3774991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P8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6D03C6-1EF1-98E3-D04D-52EF598D8F0A}"/>
              </a:ext>
            </a:extLst>
          </p:cNvPr>
          <p:cNvSpPr txBox="1"/>
          <p:nvPr/>
        </p:nvSpPr>
        <p:spPr>
          <a:xfrm rot="1075069">
            <a:off x="5800918" y="3028145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P9 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AFAAD-2190-A9CF-32AE-DEF784250017}"/>
              </a:ext>
            </a:extLst>
          </p:cNvPr>
          <p:cNvSpPr txBox="1"/>
          <p:nvPr/>
        </p:nvSpPr>
        <p:spPr>
          <a:xfrm rot="1075069">
            <a:off x="5988924" y="2304787"/>
            <a:ext cx="80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 P10 BR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15B25-089E-F2F9-BD8B-5E01F281A79D}"/>
              </a:ext>
            </a:extLst>
          </p:cNvPr>
          <p:cNvSpPr txBox="1"/>
          <p:nvPr/>
        </p:nvSpPr>
        <p:spPr>
          <a:xfrm rot="1075069">
            <a:off x="5779146" y="5482933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P1 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CFB109-B300-7886-1F5B-4CADAEC25BE1}"/>
              </a:ext>
            </a:extLst>
          </p:cNvPr>
          <p:cNvSpPr txBox="1"/>
          <p:nvPr/>
        </p:nvSpPr>
        <p:spPr>
          <a:xfrm rot="1075069">
            <a:off x="6036694" y="4741880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P2 RB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7F983-E36B-D3F1-59F0-6CE6CED0E2DE}"/>
              </a:ext>
            </a:extLst>
          </p:cNvPr>
          <p:cNvSpPr txBox="1"/>
          <p:nvPr/>
        </p:nvSpPr>
        <p:spPr>
          <a:xfrm rot="1075069">
            <a:off x="6278431" y="4031061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P3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803DBE-98BC-DA41-4208-845E79B79559}"/>
              </a:ext>
            </a:extLst>
          </p:cNvPr>
          <p:cNvSpPr txBox="1"/>
          <p:nvPr/>
        </p:nvSpPr>
        <p:spPr>
          <a:xfrm rot="1075069">
            <a:off x="6524969" y="3252668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P4 RW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6762B-01F9-E83E-41FE-EAE5530BD605}"/>
              </a:ext>
            </a:extLst>
          </p:cNvPr>
          <p:cNvSpPr txBox="1"/>
          <p:nvPr/>
        </p:nvSpPr>
        <p:spPr>
          <a:xfrm rot="1075069">
            <a:off x="6806480" y="2542335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P5 BW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2233E3-F028-07BA-1949-F9BA7E04A892}"/>
              </a:ext>
            </a:extLst>
          </p:cNvPr>
          <p:cNvSpPr txBox="1"/>
          <p:nvPr/>
        </p:nvSpPr>
        <p:spPr>
          <a:xfrm rot="1075069">
            <a:off x="6506135" y="5734689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P6 NR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BDAF3-539D-AFDB-F33E-FA40675E1609}"/>
              </a:ext>
            </a:extLst>
          </p:cNvPr>
          <p:cNvSpPr txBox="1"/>
          <p:nvPr/>
        </p:nvSpPr>
        <p:spPr>
          <a:xfrm rot="1075069">
            <a:off x="6771081" y="4983923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P7 BN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466E40-30E4-C75E-2914-3E499E8782D2}"/>
              </a:ext>
            </a:extLst>
          </p:cNvPr>
          <p:cNvSpPr txBox="1"/>
          <p:nvPr/>
        </p:nvSpPr>
        <p:spPr>
          <a:xfrm rot="1075069">
            <a:off x="7016292" y="4262171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P8 NW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D40AA-E5AA-7B1F-9945-1A947E7E6F3D}"/>
              </a:ext>
            </a:extLst>
          </p:cNvPr>
          <p:cNvSpPr txBox="1"/>
          <p:nvPr/>
        </p:nvSpPr>
        <p:spPr>
          <a:xfrm rot="1075069">
            <a:off x="7266677" y="3505549"/>
            <a:ext cx="6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P9 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3F663-6650-1256-49FE-FC1E8EDE6A64}"/>
              </a:ext>
            </a:extLst>
          </p:cNvPr>
          <p:cNvSpPr txBox="1"/>
          <p:nvPr/>
        </p:nvSpPr>
        <p:spPr>
          <a:xfrm rot="1075069">
            <a:off x="7994208" y="3769332"/>
            <a:ext cx="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 P10 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582995-1407-AA14-0410-D7560580A294}"/>
              </a:ext>
            </a:extLst>
          </p:cNvPr>
          <p:cNvSpPr/>
          <p:nvPr/>
        </p:nvSpPr>
        <p:spPr>
          <a:xfrm rot="1207501">
            <a:off x="3890655" y="1555271"/>
            <a:ext cx="730636" cy="4091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551AE0-1E01-DE45-6409-BA6B570EACCB}"/>
              </a:ext>
            </a:extLst>
          </p:cNvPr>
          <p:cNvSpPr/>
          <p:nvPr/>
        </p:nvSpPr>
        <p:spPr>
          <a:xfrm rot="1103002">
            <a:off x="3905366" y="1561292"/>
            <a:ext cx="809977" cy="417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C920EA-80B0-5918-746F-5560E76A8E9D}"/>
              </a:ext>
            </a:extLst>
          </p:cNvPr>
          <p:cNvSpPr/>
          <p:nvPr/>
        </p:nvSpPr>
        <p:spPr>
          <a:xfrm rot="1151286" flipH="1">
            <a:off x="4403487" y="2940405"/>
            <a:ext cx="262176" cy="186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4" descr="north arrow orienteering - Openclipart">
            <a:extLst>
              <a:ext uri="{FF2B5EF4-FFF2-40B4-BE49-F238E27FC236}">
                <a16:creationId xmlns:a16="http://schemas.microsoft.com/office/drawing/2014/main" id="{FF01FED5-981F-6CAB-3E50-0763E1B3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63" y="6193512"/>
            <a:ext cx="431395" cy="6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18D68E-7AF2-D564-2845-430BC2C86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81" y="6349635"/>
            <a:ext cx="2400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location&#10;&#10;AI-generated content may be incorrect.">
            <a:extLst>
              <a:ext uri="{FF2B5EF4-FFF2-40B4-BE49-F238E27FC236}">
                <a16:creationId xmlns:a16="http://schemas.microsoft.com/office/drawing/2014/main" id="{C65ABEDA-28A7-F6A2-726E-D0FF01ED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13" y="638172"/>
            <a:ext cx="9431867" cy="5305425"/>
          </a:xfrm>
          <a:prstGeom prst="rect">
            <a:avLst/>
          </a:prstGeom>
        </p:spPr>
      </p:pic>
      <p:pic>
        <p:nvPicPr>
          <p:cNvPr id="4" name="Picture 2" descr="ME Map - Maine State Map">
            <a:extLst>
              <a:ext uri="{FF2B5EF4-FFF2-40B4-BE49-F238E27FC236}">
                <a16:creationId xmlns:a16="http://schemas.microsoft.com/office/drawing/2014/main" id="{017B7FD8-4ACD-C793-DFE5-895E9A12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16" y="514348"/>
            <a:ext cx="1956425" cy="298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4955DA-4C79-6C48-6EAA-6328AB79642A}"/>
              </a:ext>
            </a:extLst>
          </p:cNvPr>
          <p:cNvCxnSpPr>
            <a:cxnSpLocks/>
          </p:cNvCxnSpPr>
          <p:nvPr/>
        </p:nvCxnSpPr>
        <p:spPr>
          <a:xfrm>
            <a:off x="4042103" y="2275347"/>
            <a:ext cx="1377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2327D48-474F-CFBB-D526-A9666F8C54FF}"/>
              </a:ext>
            </a:extLst>
          </p:cNvPr>
          <p:cNvSpPr/>
          <p:nvPr/>
        </p:nvSpPr>
        <p:spPr>
          <a:xfrm>
            <a:off x="3984954" y="2218197"/>
            <a:ext cx="66674" cy="762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numbers&#10;&#10;AI-generated content may be incorrect.">
            <a:extLst>
              <a:ext uri="{FF2B5EF4-FFF2-40B4-BE49-F238E27FC236}">
                <a16:creationId xmlns:a16="http://schemas.microsoft.com/office/drawing/2014/main" id="{48A3C131-0077-6607-1CB5-4F4486E5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42" y="1643256"/>
            <a:ext cx="5291666" cy="3876287"/>
          </a:xfrm>
          <a:prstGeom prst="rect">
            <a:avLst/>
          </a:prstGeom>
        </p:spPr>
      </p:pic>
      <p:pic>
        <p:nvPicPr>
          <p:cNvPr id="3" name="Picture 2" descr="A graph of different sizes and numbers&#10;&#10;AI-generated content may be incorrect.">
            <a:extLst>
              <a:ext uri="{FF2B5EF4-FFF2-40B4-BE49-F238E27FC236}">
                <a16:creationId xmlns:a16="http://schemas.microsoft.com/office/drawing/2014/main" id="{9BA307B9-9E4D-11CE-9A46-F564FF98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5" y="1633731"/>
            <a:ext cx="5291667" cy="38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4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75A47C7F-961F-3FB7-BD6A-3EDEF780E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67" y="1424180"/>
            <a:ext cx="5291666" cy="3876287"/>
          </a:xfrm>
          <a:prstGeom prst="rect">
            <a:avLst/>
          </a:prstGeom>
        </p:spPr>
      </p:pic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BAE5D32-A19D-082E-7F78-E79D763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1424181"/>
            <a:ext cx="5291667" cy="38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5338A025-C62B-C030-3E6C-5234493D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37" y="1121308"/>
            <a:ext cx="5817925" cy="46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sizes of a number&#10;&#10;AI-generated content may be incorrect.">
            <a:extLst>
              <a:ext uri="{FF2B5EF4-FFF2-40B4-BE49-F238E27FC236}">
                <a16:creationId xmlns:a16="http://schemas.microsoft.com/office/drawing/2014/main" id="{4DACCD86-3D15-82B5-AC3C-A21EB27A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17" y="1090805"/>
            <a:ext cx="5291666" cy="3876287"/>
          </a:xfrm>
          <a:prstGeom prst="rect">
            <a:avLst/>
          </a:prstGeom>
        </p:spPr>
      </p:pic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574A6832-DAF7-1937-0B8E-872A63B3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0" y="1090805"/>
            <a:ext cx="5291667" cy="3876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F3534-1FA8-2761-8084-393CCF052A66}"/>
              </a:ext>
            </a:extLst>
          </p:cNvPr>
          <p:cNvSpPr txBox="1"/>
          <p:nvPr/>
        </p:nvSpPr>
        <p:spPr>
          <a:xfrm>
            <a:off x="1295399" y="3021568"/>
            <a:ext cx="2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CA24A-864F-501E-E70D-E19DB333C831}"/>
              </a:ext>
            </a:extLst>
          </p:cNvPr>
          <p:cNvSpPr txBox="1"/>
          <p:nvPr/>
        </p:nvSpPr>
        <p:spPr>
          <a:xfrm>
            <a:off x="4104531" y="3021568"/>
            <a:ext cx="2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41862-F2A3-DA32-4560-560BCC7E2047}"/>
              </a:ext>
            </a:extLst>
          </p:cNvPr>
          <p:cNvSpPr txBox="1"/>
          <p:nvPr/>
        </p:nvSpPr>
        <p:spPr>
          <a:xfrm>
            <a:off x="9743331" y="3021568"/>
            <a:ext cx="2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1317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A6DFE7E8-172F-2D22-A6D9-EBC387300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33004"/>
            <a:ext cx="5291666" cy="4191991"/>
          </a:xfrm>
          <a:prstGeom prst="rect">
            <a:avLst/>
          </a:prstGeom>
        </p:spPr>
      </p:pic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8E3EEC8-33D6-1A0C-94BA-9CAB3D2E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33004"/>
            <a:ext cx="5291667" cy="41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1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DADE1C8-B5C6-6E84-53F8-BEFE2348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5506"/>
            <a:ext cx="5291666" cy="4846987"/>
          </a:xfrm>
          <a:prstGeom prst="rect">
            <a:avLst/>
          </a:prstGeom>
        </p:spPr>
      </p:pic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5FCC401-C9A9-CBE4-12DE-006F605E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005506"/>
            <a:ext cx="5291667" cy="4846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9739A4-EA8D-3907-8902-004E7CB8615F}"/>
              </a:ext>
            </a:extLst>
          </p:cNvPr>
          <p:cNvSpPr txBox="1"/>
          <p:nvPr/>
        </p:nvSpPr>
        <p:spPr>
          <a:xfrm>
            <a:off x="4984326" y="3823136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DC3EF-D7A0-50AB-CFE2-C48632B32E8D}"/>
              </a:ext>
            </a:extLst>
          </p:cNvPr>
          <p:cNvSpPr txBox="1"/>
          <p:nvPr/>
        </p:nvSpPr>
        <p:spPr>
          <a:xfrm>
            <a:off x="1809749" y="3821648"/>
            <a:ext cx="2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C01BD-F740-FFCF-56C9-8AE00D52DC39}"/>
              </a:ext>
            </a:extLst>
          </p:cNvPr>
          <p:cNvSpPr txBox="1"/>
          <p:nvPr/>
        </p:nvSpPr>
        <p:spPr>
          <a:xfrm>
            <a:off x="10584599" y="3781008"/>
            <a:ext cx="2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6DA24F-C42E-3997-DBDE-A03A4FFFA909}"/>
              </a:ext>
            </a:extLst>
          </p:cNvPr>
          <p:cNvSpPr/>
          <p:nvPr/>
        </p:nvSpPr>
        <p:spPr>
          <a:xfrm>
            <a:off x="1246375" y="332413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F5D261-7EE6-C3CE-C921-B4C2E7E664E8}"/>
              </a:ext>
            </a:extLst>
          </p:cNvPr>
          <p:cNvSpPr/>
          <p:nvPr/>
        </p:nvSpPr>
        <p:spPr>
          <a:xfrm>
            <a:off x="3571168" y="19769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7F963F-E8C3-A783-E0D5-E882BC486659}"/>
              </a:ext>
            </a:extLst>
          </p:cNvPr>
          <p:cNvSpPr/>
          <p:nvPr/>
        </p:nvSpPr>
        <p:spPr>
          <a:xfrm>
            <a:off x="3946071" y="335157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5B10D8-B677-6CB6-B38A-1E48338A7E46}"/>
              </a:ext>
            </a:extLst>
          </p:cNvPr>
          <p:cNvSpPr/>
          <p:nvPr/>
        </p:nvSpPr>
        <p:spPr>
          <a:xfrm>
            <a:off x="4414633" y="33805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227943-571A-4204-F9CD-E8ECBB8AEE15}"/>
              </a:ext>
            </a:extLst>
          </p:cNvPr>
          <p:cNvSpPr/>
          <p:nvPr/>
        </p:nvSpPr>
        <p:spPr>
          <a:xfrm>
            <a:off x="1809749" y="447489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C56F2F-D2F4-C3A0-4A73-C34BC3BEDA71}"/>
              </a:ext>
            </a:extLst>
          </p:cNvPr>
          <p:cNvSpPr/>
          <p:nvPr/>
        </p:nvSpPr>
        <p:spPr>
          <a:xfrm>
            <a:off x="2554580" y="52948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E305B4-537B-C42A-E4FF-26BFBD5EFE4D}"/>
              </a:ext>
            </a:extLst>
          </p:cNvPr>
          <p:cNvSpPr/>
          <p:nvPr/>
        </p:nvSpPr>
        <p:spPr>
          <a:xfrm>
            <a:off x="3990267" y="529785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E584BB-7B21-56FD-E598-755214B60FA7}"/>
              </a:ext>
            </a:extLst>
          </p:cNvPr>
          <p:cNvSpPr/>
          <p:nvPr/>
        </p:nvSpPr>
        <p:spPr>
          <a:xfrm>
            <a:off x="3469060" y="426915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4B6049-CBEF-3E77-AC05-83A073298A52}"/>
              </a:ext>
            </a:extLst>
          </p:cNvPr>
          <p:cNvSpPr/>
          <p:nvPr/>
        </p:nvSpPr>
        <p:spPr>
          <a:xfrm>
            <a:off x="5147845" y="426915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A126F8-A064-0803-3717-0776A9FD9279}"/>
              </a:ext>
            </a:extLst>
          </p:cNvPr>
          <p:cNvSpPr/>
          <p:nvPr/>
        </p:nvSpPr>
        <p:spPr>
          <a:xfrm>
            <a:off x="4631018" y="531309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C315D70-1C9A-90C8-A41F-BCD5499A9EB1}"/>
              </a:ext>
            </a:extLst>
          </p:cNvPr>
          <p:cNvSpPr/>
          <p:nvPr/>
        </p:nvSpPr>
        <p:spPr>
          <a:xfrm>
            <a:off x="3505636" y="2186940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9708835-CE49-B61E-B610-2ADE2E913D90}"/>
              </a:ext>
            </a:extLst>
          </p:cNvPr>
          <p:cNvSpPr/>
          <p:nvPr/>
        </p:nvSpPr>
        <p:spPr>
          <a:xfrm>
            <a:off x="2587989" y="3360714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1F6BAC5-220C-1352-E063-94575CA46554}"/>
              </a:ext>
            </a:extLst>
          </p:cNvPr>
          <p:cNvSpPr/>
          <p:nvPr/>
        </p:nvSpPr>
        <p:spPr>
          <a:xfrm>
            <a:off x="2830504" y="3346998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6B23F49-58D3-383C-6D3B-3DC8F11B30D2}"/>
              </a:ext>
            </a:extLst>
          </p:cNvPr>
          <p:cNvSpPr/>
          <p:nvPr/>
        </p:nvSpPr>
        <p:spPr>
          <a:xfrm>
            <a:off x="5771131" y="3369858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E65BE5-4419-7A2F-CFA8-B311D948F64F}"/>
              </a:ext>
            </a:extLst>
          </p:cNvPr>
          <p:cNvSpPr/>
          <p:nvPr/>
        </p:nvSpPr>
        <p:spPr>
          <a:xfrm>
            <a:off x="5096424" y="2501483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9F401C-70F8-888C-985A-ACEA00677C04}"/>
              </a:ext>
            </a:extLst>
          </p:cNvPr>
          <p:cNvSpPr/>
          <p:nvPr/>
        </p:nvSpPr>
        <p:spPr>
          <a:xfrm>
            <a:off x="5113188" y="186656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78DF9CE-93DF-B402-3799-F420DB088F39}"/>
              </a:ext>
            </a:extLst>
          </p:cNvPr>
          <p:cNvSpPr/>
          <p:nvPr/>
        </p:nvSpPr>
        <p:spPr>
          <a:xfrm>
            <a:off x="2072640" y="4079292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297F4F2-88FD-D633-E534-C646FFF771D8}"/>
              </a:ext>
            </a:extLst>
          </p:cNvPr>
          <p:cNvSpPr/>
          <p:nvPr/>
        </p:nvSpPr>
        <p:spPr>
          <a:xfrm>
            <a:off x="1255519" y="5294809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2E53249-171A-7CD0-EE20-973081D221B6}"/>
              </a:ext>
            </a:extLst>
          </p:cNvPr>
          <p:cNvSpPr/>
          <p:nvPr/>
        </p:nvSpPr>
        <p:spPr>
          <a:xfrm>
            <a:off x="3499540" y="4447465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66753D0-C57E-783C-DCA8-B13FFC40FD35}"/>
              </a:ext>
            </a:extLst>
          </p:cNvPr>
          <p:cNvSpPr/>
          <p:nvPr/>
        </p:nvSpPr>
        <p:spPr>
          <a:xfrm>
            <a:off x="4179760" y="5267377"/>
            <a:ext cx="27432" cy="2743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96DA998C-7FD7-FACB-30A4-522B090E9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6" y="299325"/>
            <a:ext cx="6951534" cy="601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58F67-301D-04D2-3F27-125572F998DE}"/>
              </a:ext>
            </a:extLst>
          </p:cNvPr>
          <p:cNvSpPr txBox="1"/>
          <p:nvPr/>
        </p:nvSpPr>
        <p:spPr>
          <a:xfrm>
            <a:off x="3940491" y="3429060"/>
            <a:ext cx="33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E1C28-BE6A-81F7-10D3-C436195D000F}"/>
              </a:ext>
            </a:extLst>
          </p:cNvPr>
          <p:cNvSpPr txBox="1"/>
          <p:nvPr/>
        </p:nvSpPr>
        <p:spPr>
          <a:xfrm>
            <a:off x="5301437" y="3429000"/>
            <a:ext cx="33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4AFA8-5243-8569-8B9C-8AF18186B217}"/>
              </a:ext>
            </a:extLst>
          </p:cNvPr>
          <p:cNvSpPr txBox="1"/>
          <p:nvPr/>
        </p:nvSpPr>
        <p:spPr>
          <a:xfrm>
            <a:off x="5301437" y="1263998"/>
            <a:ext cx="33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2F20E-580C-09C6-9C88-8C0723D9B505}"/>
              </a:ext>
            </a:extLst>
          </p:cNvPr>
          <p:cNvSpPr txBox="1"/>
          <p:nvPr/>
        </p:nvSpPr>
        <p:spPr>
          <a:xfrm>
            <a:off x="6626541" y="1263998"/>
            <a:ext cx="33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4497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2A5E90-0EAE-805E-9089-6A2B1883A30D}"/>
              </a:ext>
            </a:extLst>
          </p:cNvPr>
          <p:cNvSpPr txBox="1"/>
          <p:nvPr/>
        </p:nvSpPr>
        <p:spPr>
          <a:xfrm>
            <a:off x="2694562" y="749027"/>
            <a:ext cx="14299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Overyielding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3C251-39F9-9E6A-4DBB-C3BB4A05E135}"/>
              </a:ext>
            </a:extLst>
          </p:cNvPr>
          <p:cNvSpPr txBox="1"/>
          <p:nvPr/>
        </p:nvSpPr>
        <p:spPr>
          <a:xfrm>
            <a:off x="7872922" y="749026"/>
            <a:ext cx="2405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Transgressive Overyielding</a:t>
            </a:r>
          </a:p>
        </p:txBody>
      </p:sp>
      <p:pic>
        <p:nvPicPr>
          <p:cNvPr id="3" name="Picture 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41831658-44B8-BBE5-13EB-3C4AAEDD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2" y="1772399"/>
            <a:ext cx="5284404" cy="4573042"/>
          </a:xfrm>
          <a:prstGeom prst="rect">
            <a:avLst/>
          </a:prstGeom>
        </p:spPr>
      </p:pic>
      <p:pic>
        <p:nvPicPr>
          <p:cNvPr id="5" name="Picture 4" descr="A graph of different types of species&#10;&#10;AI-generated content may be incorrect.">
            <a:extLst>
              <a:ext uri="{FF2B5EF4-FFF2-40B4-BE49-F238E27FC236}">
                <a16:creationId xmlns:a16="http://schemas.microsoft.com/office/drawing/2014/main" id="{B24C8CE6-6ECA-5F8D-4B02-16189B2A5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73" y="1772399"/>
            <a:ext cx="528440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079BD-62FB-6433-2B6E-A37DCD50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B8B14F-E3D4-1DA8-202C-02D3FAB576CF}"/>
              </a:ext>
            </a:extLst>
          </p:cNvPr>
          <p:cNvSpPr txBox="1"/>
          <p:nvPr/>
        </p:nvSpPr>
        <p:spPr>
          <a:xfrm>
            <a:off x="2451370" y="749025"/>
            <a:ext cx="14299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Overyielding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1DCB1-33C4-0A23-582E-3046A8F1F936}"/>
              </a:ext>
            </a:extLst>
          </p:cNvPr>
          <p:cNvSpPr txBox="1"/>
          <p:nvPr/>
        </p:nvSpPr>
        <p:spPr>
          <a:xfrm>
            <a:off x="6452683" y="749026"/>
            <a:ext cx="2405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Transgressive Overyielding</a:t>
            </a:r>
          </a:p>
        </p:txBody>
      </p:sp>
      <p:pic>
        <p:nvPicPr>
          <p:cNvPr id="3" name="Picture 2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EC4D2189-5556-8211-21C9-688B73C1D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73"/>
          <a:stretch/>
        </p:blipFill>
        <p:spPr>
          <a:xfrm>
            <a:off x="937294" y="1276950"/>
            <a:ext cx="4458118" cy="4615384"/>
          </a:xfrm>
          <a:prstGeom prst="rect">
            <a:avLst/>
          </a:prstGeom>
        </p:spPr>
      </p:pic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C4A8523-C916-3D32-49A3-AAD0931B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73"/>
          <a:stretch/>
        </p:blipFill>
        <p:spPr>
          <a:xfrm>
            <a:off x="5541917" y="1364499"/>
            <a:ext cx="4458118" cy="4615384"/>
          </a:xfrm>
          <a:prstGeom prst="rect">
            <a:avLst/>
          </a:prstGeom>
        </p:spPr>
      </p:pic>
      <p:pic>
        <p:nvPicPr>
          <p:cNvPr id="11" name="Picture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937771D5-F204-A229-63ED-B0BFEDE6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5" t="37249" b="44836"/>
          <a:stretch/>
        </p:blipFill>
        <p:spPr>
          <a:xfrm>
            <a:off x="10146540" y="1072190"/>
            <a:ext cx="1582758" cy="8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A455167-C1E2-C23A-7844-E5F63375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49" y="1150948"/>
            <a:ext cx="5419901" cy="45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3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0804B19-7B6E-62AB-69ED-82B62A955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82" y="1121308"/>
            <a:ext cx="6300635" cy="4615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BF5B4-AB3D-3640-1481-6CBBF74C7BD3}"/>
              </a:ext>
            </a:extLst>
          </p:cNvPr>
          <p:cNvSpPr txBox="1"/>
          <p:nvPr/>
        </p:nvSpPr>
        <p:spPr>
          <a:xfrm>
            <a:off x="4226561" y="3474720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99486-2820-972C-973F-7F2E1DCA3383}"/>
              </a:ext>
            </a:extLst>
          </p:cNvPr>
          <p:cNvSpPr txBox="1"/>
          <p:nvPr/>
        </p:nvSpPr>
        <p:spPr>
          <a:xfrm>
            <a:off x="5537201" y="1778000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D09C9-9281-5D42-5BB4-8ECDE3A479E8}"/>
              </a:ext>
            </a:extLst>
          </p:cNvPr>
          <p:cNvSpPr txBox="1"/>
          <p:nvPr/>
        </p:nvSpPr>
        <p:spPr>
          <a:xfrm>
            <a:off x="6868161" y="1779786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060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F5B42DE8-D8E5-AD98-42C1-FD02CFB5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6250" y="206089"/>
            <a:ext cx="3273076" cy="2998029"/>
          </a:xfrm>
          <a:prstGeom prst="rect">
            <a:avLst/>
          </a:prstGeom>
        </p:spPr>
      </p:pic>
      <p:pic>
        <p:nvPicPr>
          <p:cNvPr id="11" name="Picture 10" descr="A graph with different sizes and numbers&#10;&#10;AI-generated content may be incorrect.">
            <a:extLst>
              <a:ext uri="{FF2B5EF4-FFF2-40B4-BE49-F238E27FC236}">
                <a16:creationId xmlns:a16="http://schemas.microsoft.com/office/drawing/2014/main" id="{1DE2F6E8-9113-C266-3BE0-96DFF6B26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2155" y="209758"/>
            <a:ext cx="3360436" cy="3078045"/>
          </a:xfrm>
          <a:prstGeom prst="rect">
            <a:avLst/>
          </a:prstGeom>
        </p:spPr>
      </p:pic>
      <p:pic>
        <p:nvPicPr>
          <p:cNvPr id="9" name="Picture 8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16E87EC3-CDA5-D8D0-E92B-2B3FB162F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74737" y="3709371"/>
            <a:ext cx="3146855" cy="2882415"/>
          </a:xfrm>
          <a:prstGeom prst="rect">
            <a:avLst/>
          </a:prstGeom>
        </p:spPr>
      </p:pic>
      <p:pic>
        <p:nvPicPr>
          <p:cNvPr id="7" name="Picture 6" descr="A graph of different sizes and numbers&#10;&#10;AI-generated content may be incorrect.">
            <a:extLst>
              <a:ext uri="{FF2B5EF4-FFF2-40B4-BE49-F238E27FC236}">
                <a16:creationId xmlns:a16="http://schemas.microsoft.com/office/drawing/2014/main" id="{088B1573-D38D-6E0A-5D04-4C25D56F6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0528" y="3716144"/>
            <a:ext cx="3171257" cy="2904765"/>
          </a:xfrm>
          <a:prstGeom prst="rect">
            <a:avLst/>
          </a:prstGeom>
        </p:spPr>
      </p:pic>
      <p:pic>
        <p:nvPicPr>
          <p:cNvPr id="3" name="Picture 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79D4A3D6-989E-8607-DF73-F53B716C1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81129" y="3739520"/>
            <a:ext cx="3146852" cy="28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110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Lynn Carter</dc:creator>
  <cp:lastModifiedBy>Ashley Lynn Carter</cp:lastModifiedBy>
  <cp:revision>13</cp:revision>
  <dcterms:created xsi:type="dcterms:W3CDTF">2025-02-20T18:07:25Z</dcterms:created>
  <dcterms:modified xsi:type="dcterms:W3CDTF">2025-05-08T18:08:28Z</dcterms:modified>
</cp:coreProperties>
</file>