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60" r:id="rId3"/>
    <p:sldId id="259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3"/>
  </p:normalViewPr>
  <p:slideViewPr>
    <p:cSldViewPr snapToGrid="0" snapToObjects="1">
      <p:cViewPr varScale="1">
        <p:scale>
          <a:sx n="139" d="100"/>
          <a:sy n="13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79792" y="2900904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Présentation Intermédiaire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02389" y="6188710"/>
            <a:ext cx="575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Henrik </a:t>
            </a:r>
            <a:r>
              <a:rPr lang="fr-FR" dirty="0" err="1"/>
              <a:t>Akesson</a:t>
            </a:r>
            <a:r>
              <a:rPr lang="fr-FR" dirty="0"/>
              <a:t>, Patrick </a:t>
            </a:r>
            <a:r>
              <a:rPr lang="fr-FR" dirty="0" err="1"/>
              <a:t>Djomo</a:t>
            </a:r>
            <a:r>
              <a:rPr lang="fr-FR" dirty="0"/>
              <a:t>, Amel </a:t>
            </a:r>
            <a:r>
              <a:rPr lang="fr-FR" dirty="0" err="1"/>
              <a:t>Dussier</a:t>
            </a:r>
            <a:r>
              <a:rPr lang="fr-FR" dirty="0"/>
              <a:t>, Lo</a:t>
            </a:r>
            <a:r>
              <a:rPr lang="en-US" dirty="0" err="1"/>
              <a:t>ïc</a:t>
            </a:r>
            <a:r>
              <a:rPr lang="en-US" dirty="0"/>
              <a:t> Serafin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63" y="776324"/>
            <a:ext cx="6609395" cy="24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du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1" y="1470351"/>
            <a:ext cx="8316817" cy="4683118"/>
          </a:xfrm>
        </p:spPr>
      </p:pic>
      <p:sp>
        <p:nvSpPr>
          <p:cNvPr id="5" name="Rectangle 4"/>
          <p:cNvSpPr/>
          <p:nvPr/>
        </p:nvSpPr>
        <p:spPr>
          <a:xfrm>
            <a:off x="1977587" y="1714500"/>
            <a:ext cx="8249088" cy="22199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84" y="4523703"/>
            <a:ext cx="8258991" cy="28655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420009" y="3934495"/>
            <a:ext cx="51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39908" y="3780775"/>
            <a:ext cx="91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Aujourd’hui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7587" y="4228079"/>
            <a:ext cx="8249088" cy="14275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65" y="3484261"/>
            <a:ext cx="4127959" cy="19368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8" y="2587407"/>
            <a:ext cx="4163305" cy="11309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04" y="1337439"/>
            <a:ext cx="2963538" cy="1815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2587407"/>
            <a:ext cx="1806794" cy="18067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3537"/>
            <a:ext cx="2965221" cy="682096"/>
          </a:xfrm>
          <a:prstGeom prst="rect">
            <a:avLst/>
          </a:prstGeom>
        </p:spPr>
      </p:pic>
      <p:pic>
        <p:nvPicPr>
          <p:cNvPr id="1026" name="Picture 2" descr="Image result for express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94" y="1356268"/>
            <a:ext cx="2581506" cy="7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goose mongod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55" y="4712085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 css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02" y="5104880"/>
            <a:ext cx="1942981" cy="129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37" y="1170432"/>
            <a:ext cx="8290525" cy="53858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5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4"/>
          <a:stretch/>
        </p:blipFill>
        <p:spPr>
          <a:xfrm>
            <a:off x="937929" y="1435608"/>
            <a:ext cx="10316142" cy="50136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</a:t>
            </a:r>
          </a:p>
        </p:txBody>
      </p:sp>
    </p:spTree>
    <p:extLst>
      <p:ext uri="{BB962C8B-B14F-4D97-AF65-F5344CB8AC3E}">
        <p14:creationId xmlns:p14="http://schemas.microsoft.com/office/powerpoint/2010/main" val="20530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"/>
          <a:stretch/>
        </p:blipFill>
        <p:spPr>
          <a:xfrm>
            <a:off x="2970645" y="1408176"/>
            <a:ext cx="6209931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25</Words>
  <Application>Microsoft Macintosh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Avancement du projet</vt:lpstr>
      <vt:lpstr>Technologies utilisées</vt:lpstr>
      <vt:lpstr>Structure du serveur</vt:lpstr>
      <vt:lpstr>Chiffrement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 Serafin</dc:creator>
  <cp:lastModifiedBy>Loïc Serafin</cp:lastModifiedBy>
  <cp:revision>15</cp:revision>
  <dcterms:created xsi:type="dcterms:W3CDTF">2016-11-14T13:23:12Z</dcterms:created>
  <dcterms:modified xsi:type="dcterms:W3CDTF">2016-11-15T19:17:08Z</dcterms:modified>
</cp:coreProperties>
</file>