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56" r:id="rId2"/>
    <p:sldId id="260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3"/>
  </p:normalViewPr>
  <p:slideViewPr>
    <p:cSldViewPr snapToGrid="0" snapToObjects="1">
      <p:cViewPr>
        <p:scale>
          <a:sx n="119" d="100"/>
          <a:sy n="119" d="100"/>
        </p:scale>
        <p:origin x="7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2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779792" y="2900904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latin typeface="+mj-lt"/>
              </a:rPr>
              <a:t>Présentation Intermédiaire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02389" y="6188710"/>
            <a:ext cx="575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Henrik </a:t>
            </a:r>
            <a:r>
              <a:rPr lang="fr-FR" dirty="0" err="1" smtClean="0"/>
              <a:t>Akesson</a:t>
            </a:r>
            <a:r>
              <a:rPr lang="fr-FR" dirty="0" smtClean="0"/>
              <a:t>,</a:t>
            </a:r>
            <a:r>
              <a:rPr lang="fr-FR" dirty="0"/>
              <a:t> Patrick </a:t>
            </a:r>
            <a:r>
              <a:rPr lang="fr-FR" dirty="0" err="1" smtClean="0"/>
              <a:t>Djomo</a:t>
            </a:r>
            <a:r>
              <a:rPr lang="fr-FR" dirty="0" smtClean="0"/>
              <a:t>, Amel </a:t>
            </a:r>
            <a:r>
              <a:rPr lang="fr-FR" dirty="0" err="1" smtClean="0"/>
              <a:t>Dussier</a:t>
            </a:r>
            <a:r>
              <a:rPr lang="fr-FR" dirty="0" smtClean="0"/>
              <a:t>, Lo</a:t>
            </a:r>
            <a:r>
              <a:rPr lang="en-US" dirty="0" err="1" smtClean="0"/>
              <a:t>ïc</a:t>
            </a:r>
            <a:r>
              <a:rPr lang="en-US" dirty="0" smtClean="0"/>
              <a:t> Serafin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63" y="776324"/>
            <a:ext cx="6609395" cy="24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91" y="1470351"/>
            <a:ext cx="8316817" cy="4683118"/>
          </a:xfrm>
        </p:spPr>
      </p:pic>
      <p:sp>
        <p:nvSpPr>
          <p:cNvPr id="5" name="Rectangle 4"/>
          <p:cNvSpPr/>
          <p:nvPr/>
        </p:nvSpPr>
        <p:spPr>
          <a:xfrm>
            <a:off x="1977587" y="1714500"/>
            <a:ext cx="8249088" cy="22199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84" y="4523703"/>
            <a:ext cx="8258991" cy="286555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1420009" y="3934495"/>
            <a:ext cx="51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39908" y="3780775"/>
            <a:ext cx="918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Aujourd’hui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528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65" y="3484261"/>
            <a:ext cx="4127959" cy="19368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8" y="2587407"/>
            <a:ext cx="4163305" cy="11309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04" y="1337439"/>
            <a:ext cx="2963538" cy="1815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96" y="2587407"/>
            <a:ext cx="1806794" cy="18067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3537"/>
            <a:ext cx="2965221" cy="68209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32" y="5421148"/>
            <a:ext cx="4123057" cy="6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7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/>
          <a:stretch/>
        </p:blipFill>
        <p:spPr>
          <a:xfrm>
            <a:off x="937929" y="505608"/>
            <a:ext cx="10316142" cy="59436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Chiffrement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303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"/>
          <a:stretch/>
        </p:blipFill>
        <p:spPr>
          <a:xfrm>
            <a:off x="2970645" y="1408176"/>
            <a:ext cx="6209931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1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22</Words>
  <Application>Microsoft Macintosh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Présentation PowerPoint</vt:lpstr>
      <vt:lpstr>Avancement du projet</vt:lpstr>
      <vt:lpstr>Technologies utilisées</vt:lpstr>
      <vt:lpstr>Chiffrement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Loïc Serafin</dc:creator>
  <cp:lastModifiedBy>Loïc Serafin</cp:lastModifiedBy>
  <cp:revision>12</cp:revision>
  <dcterms:created xsi:type="dcterms:W3CDTF">2016-11-14T13:23:12Z</dcterms:created>
  <dcterms:modified xsi:type="dcterms:W3CDTF">2016-11-14T19:25:19Z</dcterms:modified>
</cp:coreProperties>
</file>