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9" r:id="rId1"/>
  </p:sldMasterIdLst>
  <p:sldIdLst>
    <p:sldId id="256" r:id="rId2"/>
    <p:sldId id="260" r:id="rId3"/>
    <p:sldId id="263" r:id="rId4"/>
    <p:sldId id="261" r:id="rId5"/>
    <p:sldId id="259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83"/>
  </p:normalViewPr>
  <p:slideViewPr>
    <p:cSldViewPr snapToGrid="0" snapToObjects="1">
      <p:cViewPr>
        <p:scale>
          <a:sx n="121" d="100"/>
          <a:sy n="121" d="100"/>
        </p:scale>
        <p:origin x="100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6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2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2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4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5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33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2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6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9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8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7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779792" y="2900904"/>
            <a:ext cx="5881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>
                <a:latin typeface="+mj-lt"/>
              </a:rPr>
              <a:t>Présentation Intermédiaire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902389" y="6188710"/>
            <a:ext cx="575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Henrik </a:t>
            </a:r>
            <a:r>
              <a:rPr lang="fr-FR" dirty="0" err="1"/>
              <a:t>Akesson</a:t>
            </a:r>
            <a:r>
              <a:rPr lang="fr-FR" dirty="0"/>
              <a:t>, Patrick </a:t>
            </a:r>
            <a:r>
              <a:rPr lang="fr-FR" dirty="0" err="1"/>
              <a:t>Djomo</a:t>
            </a:r>
            <a:r>
              <a:rPr lang="fr-FR" dirty="0"/>
              <a:t>, Amel </a:t>
            </a:r>
            <a:r>
              <a:rPr lang="fr-FR" dirty="0" err="1"/>
              <a:t>Dussier</a:t>
            </a:r>
            <a:r>
              <a:rPr lang="fr-FR" dirty="0"/>
              <a:t>, Lo</a:t>
            </a:r>
            <a:r>
              <a:rPr lang="en-US" dirty="0" err="1"/>
              <a:t>ïc</a:t>
            </a:r>
            <a:r>
              <a:rPr lang="en-US" dirty="0"/>
              <a:t> Serafin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63" y="776324"/>
            <a:ext cx="6609395" cy="247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Avancement du projet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91" y="1470351"/>
            <a:ext cx="8316817" cy="4683118"/>
          </a:xfrm>
        </p:spPr>
      </p:pic>
      <p:sp>
        <p:nvSpPr>
          <p:cNvPr id="5" name="Rectangle 4"/>
          <p:cNvSpPr/>
          <p:nvPr/>
        </p:nvSpPr>
        <p:spPr>
          <a:xfrm>
            <a:off x="1977587" y="1714501"/>
            <a:ext cx="8249088" cy="1176948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129" y="4530283"/>
            <a:ext cx="8258991" cy="286555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1420009" y="3934495"/>
            <a:ext cx="51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39908" y="3780775"/>
            <a:ext cx="918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Aujourd’hui</a:t>
            </a:r>
          </a:p>
        </p:txBody>
      </p:sp>
      <p:sp>
        <p:nvSpPr>
          <p:cNvPr id="8" name="Rectangle 7"/>
          <p:cNvSpPr/>
          <p:nvPr/>
        </p:nvSpPr>
        <p:spPr>
          <a:xfrm>
            <a:off x="1977587" y="4228079"/>
            <a:ext cx="8249088" cy="142754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971455" y="3048339"/>
            <a:ext cx="8249088" cy="145314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979631" y="3476597"/>
            <a:ext cx="8249088" cy="449278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8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rencontrés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HTTP Access Control (CORS)</a:t>
            </a:r>
          </a:p>
          <a:p>
            <a:r>
              <a:rPr lang="fr-FR" dirty="0" smtClean="0"/>
              <a:t>Librairie de cryptographie</a:t>
            </a:r>
          </a:p>
          <a:p>
            <a:r>
              <a:rPr lang="fr-FR" dirty="0" smtClean="0"/>
              <a:t>Répartition du travail sur une m</a:t>
            </a:r>
            <a:r>
              <a:rPr lang="en-US" dirty="0" err="1" smtClean="0"/>
              <a:t>ême</a:t>
            </a:r>
            <a:r>
              <a:rPr lang="en-US" dirty="0" smtClean="0"/>
              <a:t> </a:t>
            </a:r>
            <a:r>
              <a:rPr lang="en-US" dirty="0" err="1" smtClean="0"/>
              <a:t>tâche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4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4"/>
          <a:stretch/>
        </p:blipFill>
        <p:spPr>
          <a:xfrm>
            <a:off x="937929" y="1330508"/>
            <a:ext cx="10316142" cy="50136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Chiffrement</a:t>
            </a:r>
          </a:p>
        </p:txBody>
      </p:sp>
    </p:spTree>
    <p:extLst>
      <p:ext uri="{BB962C8B-B14F-4D97-AF65-F5344CB8AC3E}">
        <p14:creationId xmlns:p14="http://schemas.microsoft.com/office/powerpoint/2010/main" val="205303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365" y="3484261"/>
            <a:ext cx="4127959" cy="193688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08" y="2587407"/>
            <a:ext cx="4163305" cy="113092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804" y="1337439"/>
            <a:ext cx="2963538" cy="181542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96" y="2587407"/>
            <a:ext cx="1806794" cy="180679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23537"/>
            <a:ext cx="2965221" cy="682096"/>
          </a:xfrm>
          <a:prstGeom prst="rect">
            <a:avLst/>
          </a:prstGeom>
        </p:spPr>
      </p:pic>
      <p:pic>
        <p:nvPicPr>
          <p:cNvPr id="1026" name="Picture 2" descr="Image result for express j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294" y="1356268"/>
            <a:ext cx="2581506" cy="78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ongoose mongod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655" y="4712085"/>
            <a:ext cx="3524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tml5 css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02" y="5104880"/>
            <a:ext cx="1942981" cy="129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37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37" y="1170432"/>
            <a:ext cx="8290525" cy="538581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du serveur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358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"/>
          <a:stretch/>
        </p:blipFill>
        <p:spPr>
          <a:xfrm>
            <a:off x="2970645" y="1408176"/>
            <a:ext cx="6209931" cy="508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1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1098</TotalTime>
  <Words>44</Words>
  <Application>Microsoft Macintosh PowerPoint</Application>
  <PresentationFormat>Grand écran</PresentationFormat>
  <Paragraphs>12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Présentation PowerPoint</vt:lpstr>
      <vt:lpstr>Avancement du projet</vt:lpstr>
      <vt:lpstr>Problèmes rencontrés</vt:lpstr>
      <vt:lpstr>Chiffrement</vt:lpstr>
      <vt:lpstr>Technologies utilisées</vt:lpstr>
      <vt:lpstr>Structure du serveur</vt:lpstr>
      <vt:lpstr>Démonstration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Loïc Serafin</dc:creator>
  <cp:lastModifiedBy>Loïc Serafin</cp:lastModifiedBy>
  <cp:revision>19</cp:revision>
  <dcterms:created xsi:type="dcterms:W3CDTF">2016-11-14T13:23:12Z</dcterms:created>
  <dcterms:modified xsi:type="dcterms:W3CDTF">2016-11-16T07:31:25Z</dcterms:modified>
</cp:coreProperties>
</file>