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22F"/>
    <a:srgbClr val="B75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82975"/>
  </p:normalViewPr>
  <p:slideViewPr>
    <p:cSldViewPr snapToGrid="0">
      <p:cViewPr varScale="1">
        <p:scale>
          <a:sx n="73" d="100"/>
          <a:sy n="73" d="100"/>
        </p:scale>
        <p:origin x="10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C74C8-EFD6-412F-A578-14D072A1F371}" type="datetimeFigureOut">
              <a:rPr lang="fr-CH" smtClean="0"/>
              <a:t>23.11.2016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C8F5F-AEF7-460B-954B-015F02BEBA0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608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C8F5F-AEF7-460B-954B-015F02BEBA03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8848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C8F5F-AEF7-460B-954B-015F02BEBA03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194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C8F5F-AEF7-460B-954B-015F02BEBA03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7702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C8F5F-AEF7-460B-954B-015F02BEBA03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3900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C8F5F-AEF7-460B-954B-015F02BEBA03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595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C8F5F-AEF7-460B-954B-015F02BEBA03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051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4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0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2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1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11/23/2016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3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11/23/2016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4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11/23/2016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11/23/2016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7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11/23/2016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2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7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63" y="776324"/>
            <a:ext cx="6609395" cy="247852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283224" y="3646008"/>
            <a:ext cx="7417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Henrik </a:t>
            </a:r>
            <a:r>
              <a:rPr lang="fr-FR" sz="2400" dirty="0" err="1"/>
              <a:t>Akesson</a:t>
            </a:r>
            <a:r>
              <a:rPr lang="fr-FR" sz="2400" dirty="0"/>
              <a:t>, Patrick </a:t>
            </a:r>
            <a:r>
              <a:rPr lang="fr-FR" sz="2400" dirty="0" err="1"/>
              <a:t>Djomo</a:t>
            </a:r>
            <a:r>
              <a:rPr lang="fr-FR" sz="2400" dirty="0"/>
              <a:t>, Amel </a:t>
            </a:r>
            <a:r>
              <a:rPr lang="fr-FR" sz="2400" dirty="0" err="1"/>
              <a:t>Dussier</a:t>
            </a:r>
            <a:r>
              <a:rPr lang="fr-FR" sz="2400" dirty="0"/>
              <a:t>, Lo</a:t>
            </a:r>
            <a:r>
              <a:rPr lang="en-US" sz="2400" dirty="0" err="1"/>
              <a:t>ïc</a:t>
            </a:r>
            <a:r>
              <a:rPr lang="en-US" sz="2400" dirty="0"/>
              <a:t> Serafin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92225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Difficultés</a:t>
            </a:r>
            <a:r>
              <a:rPr lang="en-US" dirty="0" smtClean="0"/>
              <a:t> </a:t>
            </a:r>
            <a:r>
              <a:rPr lang="en-US" dirty="0" err="1"/>
              <a:t>rencontrées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Contrôle</a:t>
            </a:r>
            <a:r>
              <a:rPr lang="en-US" dirty="0" smtClean="0"/>
              <a:t> </a:t>
            </a:r>
            <a:r>
              <a:rPr lang="en-US" dirty="0" err="1" smtClean="0"/>
              <a:t>d’accès</a:t>
            </a:r>
            <a:r>
              <a:rPr lang="en-US" dirty="0" smtClean="0"/>
              <a:t> HTTP (CORS)</a:t>
            </a:r>
          </a:p>
          <a:p>
            <a:r>
              <a:rPr lang="en-US" dirty="0" err="1" smtClean="0"/>
              <a:t>Répartition</a:t>
            </a:r>
            <a:r>
              <a:rPr lang="en-US" dirty="0" smtClean="0"/>
              <a:t> du travail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même</a:t>
            </a:r>
            <a:r>
              <a:rPr lang="en-US" dirty="0" smtClean="0"/>
              <a:t> </a:t>
            </a:r>
            <a:r>
              <a:rPr lang="en-US" dirty="0" err="1" smtClean="0"/>
              <a:t>tâche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Retard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CH" dirty="0"/>
              <a:t>1</a:t>
            </a:r>
            <a:r>
              <a:rPr lang="fr-CH" dirty="0" smtClean="0"/>
              <a:t> semaine </a:t>
            </a:r>
            <a:r>
              <a:rPr lang="fr-CH" dirty="0"/>
              <a:t>de retard</a:t>
            </a:r>
          </a:p>
          <a:p>
            <a:pPr lvl="1"/>
            <a:r>
              <a:rPr lang="fr-CH" dirty="0" smtClean="0"/>
              <a:t>Causes:</a:t>
            </a:r>
            <a:endParaRPr lang="fr-CH" dirty="0"/>
          </a:p>
          <a:p>
            <a:pPr lvl="2"/>
            <a:r>
              <a:rPr lang="fr-CH" dirty="0"/>
              <a:t>Sous-estimation du temps nécessaire pour </a:t>
            </a:r>
            <a:r>
              <a:rPr lang="fr-CH" dirty="0" smtClean="0"/>
              <a:t>interface client </a:t>
            </a:r>
            <a:endParaRPr lang="fr-CH" dirty="0"/>
          </a:p>
          <a:p>
            <a:pPr lvl="2"/>
            <a:r>
              <a:rPr lang="fr-CH" dirty="0" smtClean="0"/>
              <a:t>Ordre des </a:t>
            </a:r>
            <a:r>
              <a:rPr lang="fr-CH" dirty="0" err="1" smtClean="0"/>
              <a:t>t</a:t>
            </a:r>
            <a:r>
              <a:rPr lang="en-US" dirty="0" err="1" smtClean="0"/>
              <a:t>âches</a:t>
            </a:r>
            <a:r>
              <a:rPr lang="en-US" dirty="0" smtClean="0"/>
              <a:t> mal </a:t>
            </a:r>
            <a:r>
              <a:rPr lang="en-US" dirty="0" err="1" smtClean="0"/>
              <a:t>défini</a:t>
            </a:r>
            <a:endParaRPr lang="en-US" dirty="0" smtClean="0"/>
          </a:p>
          <a:p>
            <a:pPr lvl="2"/>
            <a:r>
              <a:rPr lang="en-US" dirty="0" err="1" smtClean="0"/>
              <a:t>Répartition</a:t>
            </a:r>
            <a:r>
              <a:rPr lang="en-US" dirty="0" smtClean="0"/>
              <a:t> du travail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même</a:t>
            </a:r>
            <a:r>
              <a:rPr lang="en-US" dirty="0" smtClean="0"/>
              <a:t> </a:t>
            </a:r>
            <a:r>
              <a:rPr lang="en-US" dirty="0" err="1" smtClean="0"/>
              <a:t>tâche</a:t>
            </a:r>
            <a:endParaRPr lang="fr-CH" dirty="0"/>
          </a:p>
          <a:p>
            <a:pPr lvl="1"/>
            <a:r>
              <a:rPr lang="fr-CH" dirty="0"/>
              <a:t>Solutions envisagées</a:t>
            </a:r>
          </a:p>
          <a:p>
            <a:pPr lvl="2"/>
            <a:r>
              <a:rPr lang="fr-CH" dirty="0"/>
              <a:t>Réorganisation </a:t>
            </a:r>
            <a:r>
              <a:rPr lang="fr-CH" dirty="0" smtClean="0"/>
              <a:t>de la répartition du travail</a:t>
            </a:r>
            <a:endParaRPr lang="fr-CH" dirty="0"/>
          </a:p>
          <a:p>
            <a:pPr lvl="2"/>
            <a:r>
              <a:rPr lang="fr-CH" dirty="0" smtClean="0"/>
              <a:t>Utiliser une semaine prévue </a:t>
            </a:r>
            <a:r>
              <a:rPr lang="fr-CH" dirty="0"/>
              <a:t>pour les vacances de Noël pour travailler sur le </a:t>
            </a:r>
            <a:r>
              <a:rPr lang="fr-CH" dirty="0" smtClean="0"/>
              <a:t>projet si le retard n’a pas été rattrapé d’ici là.</a:t>
            </a:r>
          </a:p>
          <a:p>
            <a:pPr lvl="2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36608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Démonstration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9620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2550" y="760976"/>
            <a:ext cx="9603275" cy="893653"/>
          </a:xfrm>
        </p:spPr>
        <p:txBody>
          <a:bodyPr/>
          <a:lstStyle/>
          <a:p>
            <a:r>
              <a:rPr lang="en-US" dirty="0" err="1" smtClean="0"/>
              <a:t>Sommaire</a:t>
            </a:r>
            <a:endParaRPr lang="fr-CH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1422550" y="1911761"/>
            <a:ext cx="10515600" cy="4351338"/>
          </a:xfrm>
        </p:spPr>
        <p:txBody>
          <a:bodyPr>
            <a:normAutofit/>
          </a:bodyPr>
          <a:lstStyle/>
          <a:p>
            <a:r>
              <a:rPr lang="fr-CH" dirty="0"/>
              <a:t>Rappel des objectifs</a:t>
            </a:r>
          </a:p>
          <a:p>
            <a:r>
              <a:rPr lang="fr-CH" dirty="0"/>
              <a:t>Avancement du projet</a:t>
            </a:r>
          </a:p>
          <a:p>
            <a:r>
              <a:rPr lang="fr-CH" dirty="0"/>
              <a:t>Présentation des technologies</a:t>
            </a:r>
          </a:p>
          <a:p>
            <a:r>
              <a:rPr lang="fr-CH" dirty="0"/>
              <a:t>Communication client-serveur</a:t>
            </a:r>
          </a:p>
          <a:p>
            <a:r>
              <a:rPr lang="fr-CH" dirty="0"/>
              <a:t>Chiffrement</a:t>
            </a:r>
          </a:p>
          <a:p>
            <a:r>
              <a:rPr lang="fr-CH" dirty="0"/>
              <a:t>Difficultés rencontrées</a:t>
            </a:r>
          </a:p>
          <a:p>
            <a:r>
              <a:rPr lang="fr-CH" dirty="0"/>
              <a:t>Retard</a:t>
            </a:r>
          </a:p>
          <a:p>
            <a:r>
              <a:rPr lang="fr-CH" dirty="0"/>
              <a:t>Démonstration</a:t>
            </a:r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8162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Rappel des objectifs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Développer un service de messagerie chiffrée multiplateforme</a:t>
            </a:r>
          </a:p>
          <a:p>
            <a:endParaRPr lang="fr-CH" dirty="0"/>
          </a:p>
          <a:p>
            <a:r>
              <a:rPr lang="fr-CH" dirty="0"/>
              <a:t>Permettre une conversation sécrète entre les utilisateurs</a:t>
            </a:r>
          </a:p>
          <a:p>
            <a:endParaRPr lang="fr-CH" dirty="0"/>
          </a:p>
          <a:p>
            <a:r>
              <a:rPr lang="fr-CH" dirty="0"/>
              <a:t>Permettre l’échange sécurisé de fichiers</a:t>
            </a:r>
          </a:p>
        </p:txBody>
      </p:sp>
    </p:spTree>
    <p:extLst>
      <p:ext uri="{BB962C8B-B14F-4D97-AF65-F5344CB8AC3E}">
        <p14:creationId xmlns:p14="http://schemas.microsoft.com/office/powerpoint/2010/main" val="190650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64493" y="464659"/>
            <a:ext cx="9603275" cy="892345"/>
          </a:xfrm>
        </p:spPr>
        <p:txBody>
          <a:bodyPr/>
          <a:lstStyle/>
          <a:p>
            <a:r>
              <a:rPr lang="en-US" dirty="0" err="1"/>
              <a:t>Avancement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fr-CH" dirty="0"/>
          </a:p>
        </p:txBody>
      </p:sp>
      <p:pic>
        <p:nvPicPr>
          <p:cNvPr id="6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412" y="1145723"/>
            <a:ext cx="9309383" cy="4988747"/>
          </a:xfrm>
        </p:spPr>
      </p:pic>
      <p:sp>
        <p:nvSpPr>
          <p:cNvPr id="7" name="Rectangle 6"/>
          <p:cNvSpPr/>
          <p:nvPr/>
        </p:nvSpPr>
        <p:spPr>
          <a:xfrm>
            <a:off x="1398337" y="1409462"/>
            <a:ext cx="9249438" cy="236375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972927" y="4078050"/>
            <a:ext cx="419759" cy="6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06537" y="3969552"/>
            <a:ext cx="101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Aujourd’hui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92686" y="4068600"/>
            <a:ext cx="9264714" cy="167954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45" y="4399166"/>
            <a:ext cx="92456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8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</a:t>
            </a:r>
            <a:r>
              <a:rPr lang="fr-FR" dirty="0" smtClean="0"/>
              <a:t>utilisées - </a:t>
            </a:r>
            <a:r>
              <a:rPr lang="fr-FR" dirty="0"/>
              <a:t>serveur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7" y="3942643"/>
            <a:ext cx="4163305" cy="113092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57" y="1908950"/>
            <a:ext cx="2963538" cy="1815429"/>
          </a:xfrm>
          <a:prstGeom prst="rect">
            <a:avLst/>
          </a:prstGeom>
        </p:spPr>
      </p:pic>
      <p:pic>
        <p:nvPicPr>
          <p:cNvPr id="10" name="Picture 4" descr="Image result for mongoose mongod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3724379"/>
            <a:ext cx="3524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ocket.io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260" y="2816665"/>
            <a:ext cx="1571911" cy="157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0" y="1908950"/>
            <a:ext cx="3524250" cy="7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0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</a:t>
            </a:r>
            <a:r>
              <a:rPr lang="fr-FR" dirty="0"/>
              <a:t>utilisées</a:t>
            </a:r>
            <a:r>
              <a:rPr lang="en-US" dirty="0"/>
              <a:t> – client</a:t>
            </a:r>
            <a:endParaRPr lang="fr-CH" dirty="0"/>
          </a:p>
        </p:txBody>
      </p:sp>
      <p:pic>
        <p:nvPicPr>
          <p:cNvPr id="4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060" y="2785367"/>
            <a:ext cx="1806794" cy="1806794"/>
          </a:xfrm>
          <a:prstGeom prst="rect">
            <a:avLst/>
          </a:prstGeom>
        </p:spPr>
      </p:pic>
      <p:pic>
        <p:nvPicPr>
          <p:cNvPr id="5" name="Picture 6" descr="Image result for html5 css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725" y="3296840"/>
            <a:ext cx="1942981" cy="129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socket.i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3012526"/>
            <a:ext cx="1571911" cy="157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55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1579" y="457279"/>
            <a:ext cx="9603275" cy="871858"/>
          </a:xfrm>
        </p:spPr>
        <p:txBody>
          <a:bodyPr/>
          <a:lstStyle/>
          <a:p>
            <a:r>
              <a:rPr lang="fr-CH" dirty="0"/>
              <a:t>Communication client-serveur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653" y="1329137"/>
            <a:ext cx="7750212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2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du serveur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88" y="1268577"/>
            <a:ext cx="8152291" cy="5296014"/>
          </a:xfrm>
        </p:spPr>
      </p:pic>
    </p:spTree>
    <p:extLst>
      <p:ext uri="{BB962C8B-B14F-4D97-AF65-F5344CB8AC3E}">
        <p14:creationId xmlns:p14="http://schemas.microsoft.com/office/powerpoint/2010/main" val="213952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1579" y="561450"/>
            <a:ext cx="9603275" cy="68861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Chiffrement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83"/>
          <a:stretch/>
        </p:blipFill>
        <p:spPr>
          <a:xfrm>
            <a:off x="1605949" y="1801368"/>
            <a:ext cx="8759361" cy="427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066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Words>150</Words>
  <Application>Microsoft Office PowerPoint</Application>
  <PresentationFormat>Grand écran</PresentationFormat>
  <Paragraphs>42</Paragraphs>
  <Slides>12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Sommaire</vt:lpstr>
      <vt:lpstr>Rappel des objectifs</vt:lpstr>
      <vt:lpstr>Avancement du projet</vt:lpstr>
      <vt:lpstr>Technologies utilisées - serveur</vt:lpstr>
      <vt:lpstr>Technologies utilisées – client</vt:lpstr>
      <vt:lpstr>Communication client-serveur</vt:lpstr>
      <vt:lpstr>Structure du serveur</vt:lpstr>
      <vt:lpstr>Chiffrement</vt:lpstr>
      <vt:lpstr>Difficultés rencontrées</vt:lpstr>
      <vt:lpstr>Retard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idées “START-UP” des grands Groupes</dc:title>
  <dc:creator>Thibaud besseau</dc:creator>
  <cp:lastModifiedBy>Patrick Deslé Djomo</cp:lastModifiedBy>
  <cp:revision>40</cp:revision>
  <dcterms:created xsi:type="dcterms:W3CDTF">2016-11-10T09:22:05Z</dcterms:created>
  <dcterms:modified xsi:type="dcterms:W3CDTF">2016-11-23T07:58:19Z</dcterms:modified>
</cp:coreProperties>
</file>