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67B9FA-BC62-417E-BE8A-6D6A68BD71C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601A3D-2FB5-49F2-B7E0-2D81447EB92A}">
      <dgm:prSet/>
      <dgm:spPr/>
      <dgm:t>
        <a:bodyPr/>
        <a:lstStyle/>
        <a:p>
          <a:r>
            <a:rPr lang="en-US"/>
            <a:t>Objective:</a:t>
          </a:r>
        </a:p>
      </dgm:t>
    </dgm:pt>
    <dgm:pt modelId="{484FDCDE-B97D-4411-B3A4-503DC9117E68}" type="parTrans" cxnId="{DAEE40DA-B1F5-4052-9934-6AE6113A634A}">
      <dgm:prSet/>
      <dgm:spPr/>
      <dgm:t>
        <a:bodyPr/>
        <a:lstStyle/>
        <a:p>
          <a:endParaRPr lang="en-US"/>
        </a:p>
      </dgm:t>
    </dgm:pt>
    <dgm:pt modelId="{295730C0-B6BD-4947-AFB9-4D230CAB9A68}" type="sibTrans" cxnId="{DAEE40DA-B1F5-4052-9934-6AE6113A634A}">
      <dgm:prSet/>
      <dgm:spPr/>
      <dgm:t>
        <a:bodyPr/>
        <a:lstStyle/>
        <a:p>
          <a:endParaRPr lang="en-US"/>
        </a:p>
      </dgm:t>
    </dgm:pt>
    <dgm:pt modelId="{826EA51A-93C8-44E5-BF5A-F29F7261648D}">
      <dgm:prSet/>
      <dgm:spPr/>
      <dgm:t>
        <a:bodyPr/>
        <a:lstStyle/>
        <a:p>
          <a:r>
            <a:rPr lang="en-US"/>
            <a:t>To create a visually appealing and responsive website for a local café using HTML and CSS.</a:t>
          </a:r>
        </a:p>
      </dgm:t>
    </dgm:pt>
    <dgm:pt modelId="{C1B5F054-962C-449C-B8C9-6A1C5702FAB7}" type="parTrans" cxnId="{46D66CBE-1AEA-4EC7-B359-62A263CEAF5B}">
      <dgm:prSet/>
      <dgm:spPr/>
      <dgm:t>
        <a:bodyPr/>
        <a:lstStyle/>
        <a:p>
          <a:endParaRPr lang="en-US"/>
        </a:p>
      </dgm:t>
    </dgm:pt>
    <dgm:pt modelId="{5E31F00F-DA97-4D94-B969-47AC959D949B}" type="sibTrans" cxnId="{46D66CBE-1AEA-4EC7-B359-62A263CEAF5B}">
      <dgm:prSet/>
      <dgm:spPr/>
      <dgm:t>
        <a:bodyPr/>
        <a:lstStyle/>
        <a:p>
          <a:endParaRPr lang="en-US"/>
        </a:p>
      </dgm:t>
    </dgm:pt>
    <dgm:pt modelId="{742BB37C-55E4-4DCE-BDF8-2FC72B38D699}">
      <dgm:prSet/>
      <dgm:spPr/>
      <dgm:t>
        <a:bodyPr/>
        <a:lstStyle/>
        <a:p>
          <a:r>
            <a:rPr lang="en-US"/>
            <a:t>Tools Used:</a:t>
          </a:r>
        </a:p>
      </dgm:t>
    </dgm:pt>
    <dgm:pt modelId="{BCE8DD2A-0AD7-4DB6-9861-B79AB868309A}" type="parTrans" cxnId="{B61C7D63-4413-4C44-97E6-530A8E92C3EE}">
      <dgm:prSet/>
      <dgm:spPr/>
      <dgm:t>
        <a:bodyPr/>
        <a:lstStyle/>
        <a:p>
          <a:endParaRPr lang="en-US"/>
        </a:p>
      </dgm:t>
    </dgm:pt>
    <dgm:pt modelId="{48CCAB81-3179-4591-A6DA-A6E504235E65}" type="sibTrans" cxnId="{B61C7D63-4413-4C44-97E6-530A8E92C3EE}">
      <dgm:prSet/>
      <dgm:spPr/>
      <dgm:t>
        <a:bodyPr/>
        <a:lstStyle/>
        <a:p>
          <a:endParaRPr lang="en-US"/>
        </a:p>
      </dgm:t>
    </dgm:pt>
    <dgm:pt modelId="{F8BAAF86-6261-447B-844A-D6D41C724E0B}">
      <dgm:prSet/>
      <dgm:spPr/>
      <dgm:t>
        <a:bodyPr/>
        <a:lstStyle/>
        <a:p>
          <a:r>
            <a:rPr lang="en-US"/>
            <a:t>- HTML5</a:t>
          </a:r>
        </a:p>
      </dgm:t>
    </dgm:pt>
    <dgm:pt modelId="{97B41831-FEA6-448F-9D28-587F44F24F88}" type="parTrans" cxnId="{B83F95A4-0393-4546-9865-24BBF7C4BCF2}">
      <dgm:prSet/>
      <dgm:spPr/>
      <dgm:t>
        <a:bodyPr/>
        <a:lstStyle/>
        <a:p>
          <a:endParaRPr lang="en-US"/>
        </a:p>
      </dgm:t>
    </dgm:pt>
    <dgm:pt modelId="{F4261295-E318-48E5-A06E-D14F07B6047A}" type="sibTrans" cxnId="{B83F95A4-0393-4546-9865-24BBF7C4BCF2}">
      <dgm:prSet/>
      <dgm:spPr/>
      <dgm:t>
        <a:bodyPr/>
        <a:lstStyle/>
        <a:p>
          <a:endParaRPr lang="en-US"/>
        </a:p>
      </dgm:t>
    </dgm:pt>
    <dgm:pt modelId="{AA329897-D382-4E6D-A5BF-DD69D78CBC65}">
      <dgm:prSet/>
      <dgm:spPr/>
      <dgm:t>
        <a:bodyPr/>
        <a:lstStyle/>
        <a:p>
          <a:r>
            <a:rPr lang="en-US"/>
            <a:t>- CSS3</a:t>
          </a:r>
        </a:p>
      </dgm:t>
    </dgm:pt>
    <dgm:pt modelId="{439A9641-F7AF-4231-97A5-7906A59B097F}" type="parTrans" cxnId="{4BD59D64-636B-41C6-89EC-72754E4E1420}">
      <dgm:prSet/>
      <dgm:spPr/>
      <dgm:t>
        <a:bodyPr/>
        <a:lstStyle/>
        <a:p>
          <a:endParaRPr lang="en-US"/>
        </a:p>
      </dgm:t>
    </dgm:pt>
    <dgm:pt modelId="{BD04414D-165E-44F3-BCFA-D6149A3BE28B}" type="sibTrans" cxnId="{4BD59D64-636B-41C6-89EC-72754E4E1420}">
      <dgm:prSet/>
      <dgm:spPr/>
      <dgm:t>
        <a:bodyPr/>
        <a:lstStyle/>
        <a:p>
          <a:endParaRPr lang="en-US"/>
        </a:p>
      </dgm:t>
    </dgm:pt>
    <dgm:pt modelId="{4444A847-8B01-410D-8EC0-B83BC7786A9E}" type="pres">
      <dgm:prSet presAssocID="{7C67B9FA-BC62-417E-BE8A-6D6A68BD71C5}" presName="root" presStyleCnt="0">
        <dgm:presLayoutVars>
          <dgm:dir/>
          <dgm:resizeHandles val="exact"/>
        </dgm:presLayoutVars>
      </dgm:prSet>
      <dgm:spPr/>
    </dgm:pt>
    <dgm:pt modelId="{9C638D54-F44D-4996-92D4-695A13B45D46}" type="pres">
      <dgm:prSet presAssocID="{F5601A3D-2FB5-49F2-B7E0-2D81447EB92A}" presName="compNode" presStyleCnt="0"/>
      <dgm:spPr/>
    </dgm:pt>
    <dgm:pt modelId="{52AB25A9-F845-4013-9A86-835F2156467B}" type="pres">
      <dgm:prSet presAssocID="{F5601A3D-2FB5-49F2-B7E0-2D81447EB9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F8BE628-B201-4515-8E00-774834D596D4}" type="pres">
      <dgm:prSet presAssocID="{F5601A3D-2FB5-49F2-B7E0-2D81447EB92A}" presName="spaceRect" presStyleCnt="0"/>
      <dgm:spPr/>
    </dgm:pt>
    <dgm:pt modelId="{BEE504B3-D20E-4455-AD17-5A59E0FA219A}" type="pres">
      <dgm:prSet presAssocID="{F5601A3D-2FB5-49F2-B7E0-2D81447EB92A}" presName="textRect" presStyleLbl="revTx" presStyleIdx="0" presStyleCnt="5">
        <dgm:presLayoutVars>
          <dgm:chMax val="1"/>
          <dgm:chPref val="1"/>
        </dgm:presLayoutVars>
      </dgm:prSet>
      <dgm:spPr/>
    </dgm:pt>
    <dgm:pt modelId="{28C35CBF-D416-44B1-B4A5-9C02E86C5D24}" type="pres">
      <dgm:prSet presAssocID="{295730C0-B6BD-4947-AFB9-4D230CAB9A68}" presName="sibTrans" presStyleCnt="0"/>
      <dgm:spPr/>
    </dgm:pt>
    <dgm:pt modelId="{DB6C5BBD-ED24-49C3-B487-574998F07207}" type="pres">
      <dgm:prSet presAssocID="{826EA51A-93C8-44E5-BF5A-F29F7261648D}" presName="compNode" presStyleCnt="0"/>
      <dgm:spPr/>
    </dgm:pt>
    <dgm:pt modelId="{D8BC7381-EC1F-403F-91A9-7E650F7E37C8}" type="pres">
      <dgm:prSet presAssocID="{826EA51A-93C8-44E5-BF5A-F29F7261648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89EEAA8-646C-4802-AF7F-36A9CA5E0528}" type="pres">
      <dgm:prSet presAssocID="{826EA51A-93C8-44E5-BF5A-F29F7261648D}" presName="spaceRect" presStyleCnt="0"/>
      <dgm:spPr/>
    </dgm:pt>
    <dgm:pt modelId="{B9F13CEE-BF07-4D98-9C87-6D56CA9D4B49}" type="pres">
      <dgm:prSet presAssocID="{826EA51A-93C8-44E5-BF5A-F29F7261648D}" presName="textRect" presStyleLbl="revTx" presStyleIdx="1" presStyleCnt="5">
        <dgm:presLayoutVars>
          <dgm:chMax val="1"/>
          <dgm:chPref val="1"/>
        </dgm:presLayoutVars>
      </dgm:prSet>
      <dgm:spPr/>
    </dgm:pt>
    <dgm:pt modelId="{0DD6FEC9-93E3-463C-A9F9-B720C9252ACF}" type="pres">
      <dgm:prSet presAssocID="{5E31F00F-DA97-4D94-B969-47AC959D949B}" presName="sibTrans" presStyleCnt="0"/>
      <dgm:spPr/>
    </dgm:pt>
    <dgm:pt modelId="{E4D319F6-C063-4AB9-B1D2-F1293CE229D6}" type="pres">
      <dgm:prSet presAssocID="{742BB37C-55E4-4DCE-BDF8-2FC72B38D699}" presName="compNode" presStyleCnt="0"/>
      <dgm:spPr/>
    </dgm:pt>
    <dgm:pt modelId="{8BE4D2F1-FCE2-42C1-B0D3-D112D76CB344}" type="pres">
      <dgm:prSet presAssocID="{742BB37C-55E4-4DCE-BDF8-2FC72B38D69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EE7DFF9-F8C6-4DA2-BB22-581A07CED992}" type="pres">
      <dgm:prSet presAssocID="{742BB37C-55E4-4DCE-BDF8-2FC72B38D699}" presName="spaceRect" presStyleCnt="0"/>
      <dgm:spPr/>
    </dgm:pt>
    <dgm:pt modelId="{410CAFAF-53AA-4AF0-A8CF-522CAF8F54F3}" type="pres">
      <dgm:prSet presAssocID="{742BB37C-55E4-4DCE-BDF8-2FC72B38D699}" presName="textRect" presStyleLbl="revTx" presStyleIdx="2" presStyleCnt="5">
        <dgm:presLayoutVars>
          <dgm:chMax val="1"/>
          <dgm:chPref val="1"/>
        </dgm:presLayoutVars>
      </dgm:prSet>
      <dgm:spPr/>
    </dgm:pt>
    <dgm:pt modelId="{A9AE3402-80AA-46BF-BF2C-64D9F871649A}" type="pres">
      <dgm:prSet presAssocID="{48CCAB81-3179-4591-A6DA-A6E504235E65}" presName="sibTrans" presStyleCnt="0"/>
      <dgm:spPr/>
    </dgm:pt>
    <dgm:pt modelId="{90849BC6-AE8B-4F52-B852-838AC953DE9C}" type="pres">
      <dgm:prSet presAssocID="{F8BAAF86-6261-447B-844A-D6D41C724E0B}" presName="compNode" presStyleCnt="0"/>
      <dgm:spPr/>
    </dgm:pt>
    <dgm:pt modelId="{690D90B9-B9B6-4DD1-B2EA-12E147E35379}" type="pres">
      <dgm:prSet presAssocID="{F8BAAF86-6261-447B-844A-D6D41C724E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F73B7AF-B2BE-4BA2-A632-73D44056C37A}" type="pres">
      <dgm:prSet presAssocID="{F8BAAF86-6261-447B-844A-D6D41C724E0B}" presName="spaceRect" presStyleCnt="0"/>
      <dgm:spPr/>
    </dgm:pt>
    <dgm:pt modelId="{3E6CDEAA-35D8-46B1-BB1D-12DDE0B8C75E}" type="pres">
      <dgm:prSet presAssocID="{F8BAAF86-6261-447B-844A-D6D41C724E0B}" presName="textRect" presStyleLbl="revTx" presStyleIdx="3" presStyleCnt="5">
        <dgm:presLayoutVars>
          <dgm:chMax val="1"/>
          <dgm:chPref val="1"/>
        </dgm:presLayoutVars>
      </dgm:prSet>
      <dgm:spPr/>
    </dgm:pt>
    <dgm:pt modelId="{3DCB6C4E-3B68-4C7F-95CB-F5422A60FC8D}" type="pres">
      <dgm:prSet presAssocID="{F4261295-E318-48E5-A06E-D14F07B6047A}" presName="sibTrans" presStyleCnt="0"/>
      <dgm:spPr/>
    </dgm:pt>
    <dgm:pt modelId="{AC907850-7E75-4685-8FD9-92E1DCB9390F}" type="pres">
      <dgm:prSet presAssocID="{AA329897-D382-4E6D-A5BF-DD69D78CBC65}" presName="compNode" presStyleCnt="0"/>
      <dgm:spPr/>
    </dgm:pt>
    <dgm:pt modelId="{AA5A711B-F8BF-493C-A75E-085C38544A87}" type="pres">
      <dgm:prSet presAssocID="{AA329897-D382-4E6D-A5BF-DD69D78CBC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BBFBA7A-44E1-498D-8304-675915A3DF9A}" type="pres">
      <dgm:prSet presAssocID="{AA329897-D382-4E6D-A5BF-DD69D78CBC65}" presName="spaceRect" presStyleCnt="0"/>
      <dgm:spPr/>
    </dgm:pt>
    <dgm:pt modelId="{61790AF1-3D38-44F0-8F93-EEDD2876336C}" type="pres">
      <dgm:prSet presAssocID="{AA329897-D382-4E6D-A5BF-DD69D78CBC6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A658105-83EE-4845-82F4-9D8DC082EF3A}" type="presOf" srcId="{AA329897-D382-4E6D-A5BF-DD69D78CBC65}" destId="{61790AF1-3D38-44F0-8F93-EEDD2876336C}" srcOrd="0" destOrd="0" presId="urn:microsoft.com/office/officeart/2018/2/layout/IconLabelList"/>
    <dgm:cxn modelId="{B61C7D63-4413-4C44-97E6-530A8E92C3EE}" srcId="{7C67B9FA-BC62-417E-BE8A-6D6A68BD71C5}" destId="{742BB37C-55E4-4DCE-BDF8-2FC72B38D699}" srcOrd="2" destOrd="0" parTransId="{BCE8DD2A-0AD7-4DB6-9861-B79AB868309A}" sibTransId="{48CCAB81-3179-4591-A6DA-A6E504235E65}"/>
    <dgm:cxn modelId="{4BD59D64-636B-41C6-89EC-72754E4E1420}" srcId="{7C67B9FA-BC62-417E-BE8A-6D6A68BD71C5}" destId="{AA329897-D382-4E6D-A5BF-DD69D78CBC65}" srcOrd="4" destOrd="0" parTransId="{439A9641-F7AF-4231-97A5-7906A59B097F}" sibTransId="{BD04414D-165E-44F3-BCFA-D6149A3BE28B}"/>
    <dgm:cxn modelId="{4BFB3183-3B62-4E04-B42B-19A226193271}" type="presOf" srcId="{F5601A3D-2FB5-49F2-B7E0-2D81447EB92A}" destId="{BEE504B3-D20E-4455-AD17-5A59E0FA219A}" srcOrd="0" destOrd="0" presId="urn:microsoft.com/office/officeart/2018/2/layout/IconLabelList"/>
    <dgm:cxn modelId="{B0582E88-A56E-416C-B2AC-B06E92EB9355}" type="presOf" srcId="{826EA51A-93C8-44E5-BF5A-F29F7261648D}" destId="{B9F13CEE-BF07-4D98-9C87-6D56CA9D4B49}" srcOrd="0" destOrd="0" presId="urn:microsoft.com/office/officeart/2018/2/layout/IconLabelList"/>
    <dgm:cxn modelId="{A62AE9A1-B95F-4E4B-A5FA-02F13069F26A}" type="presOf" srcId="{742BB37C-55E4-4DCE-BDF8-2FC72B38D699}" destId="{410CAFAF-53AA-4AF0-A8CF-522CAF8F54F3}" srcOrd="0" destOrd="0" presId="urn:microsoft.com/office/officeart/2018/2/layout/IconLabelList"/>
    <dgm:cxn modelId="{B83F95A4-0393-4546-9865-24BBF7C4BCF2}" srcId="{7C67B9FA-BC62-417E-BE8A-6D6A68BD71C5}" destId="{F8BAAF86-6261-447B-844A-D6D41C724E0B}" srcOrd="3" destOrd="0" parTransId="{97B41831-FEA6-448F-9D28-587F44F24F88}" sibTransId="{F4261295-E318-48E5-A06E-D14F07B6047A}"/>
    <dgm:cxn modelId="{46D66CBE-1AEA-4EC7-B359-62A263CEAF5B}" srcId="{7C67B9FA-BC62-417E-BE8A-6D6A68BD71C5}" destId="{826EA51A-93C8-44E5-BF5A-F29F7261648D}" srcOrd="1" destOrd="0" parTransId="{C1B5F054-962C-449C-B8C9-6A1C5702FAB7}" sibTransId="{5E31F00F-DA97-4D94-B969-47AC959D949B}"/>
    <dgm:cxn modelId="{E54652C7-34F6-4903-963E-5BDCAAF5D28B}" type="presOf" srcId="{7C67B9FA-BC62-417E-BE8A-6D6A68BD71C5}" destId="{4444A847-8B01-410D-8EC0-B83BC7786A9E}" srcOrd="0" destOrd="0" presId="urn:microsoft.com/office/officeart/2018/2/layout/IconLabelList"/>
    <dgm:cxn modelId="{DAEE40DA-B1F5-4052-9934-6AE6113A634A}" srcId="{7C67B9FA-BC62-417E-BE8A-6D6A68BD71C5}" destId="{F5601A3D-2FB5-49F2-B7E0-2D81447EB92A}" srcOrd="0" destOrd="0" parTransId="{484FDCDE-B97D-4411-B3A4-503DC9117E68}" sibTransId="{295730C0-B6BD-4947-AFB9-4D230CAB9A68}"/>
    <dgm:cxn modelId="{F8E8CFE6-EA49-41F3-AA2B-2F8EE8ACE519}" type="presOf" srcId="{F8BAAF86-6261-447B-844A-D6D41C724E0B}" destId="{3E6CDEAA-35D8-46B1-BB1D-12DDE0B8C75E}" srcOrd="0" destOrd="0" presId="urn:microsoft.com/office/officeart/2018/2/layout/IconLabelList"/>
    <dgm:cxn modelId="{1CC7F946-F2BC-4DE0-8BF2-0C50060FEBF5}" type="presParOf" srcId="{4444A847-8B01-410D-8EC0-B83BC7786A9E}" destId="{9C638D54-F44D-4996-92D4-695A13B45D46}" srcOrd="0" destOrd="0" presId="urn:microsoft.com/office/officeart/2018/2/layout/IconLabelList"/>
    <dgm:cxn modelId="{3E4AB16C-DB6D-41FB-987B-0F6D3B5F6609}" type="presParOf" srcId="{9C638D54-F44D-4996-92D4-695A13B45D46}" destId="{52AB25A9-F845-4013-9A86-835F2156467B}" srcOrd="0" destOrd="0" presId="urn:microsoft.com/office/officeart/2018/2/layout/IconLabelList"/>
    <dgm:cxn modelId="{837CA8FF-A0FC-413A-B303-BD85B83143A5}" type="presParOf" srcId="{9C638D54-F44D-4996-92D4-695A13B45D46}" destId="{8F8BE628-B201-4515-8E00-774834D596D4}" srcOrd="1" destOrd="0" presId="urn:microsoft.com/office/officeart/2018/2/layout/IconLabelList"/>
    <dgm:cxn modelId="{774C3990-54F7-424C-ADD7-0485F4A551D3}" type="presParOf" srcId="{9C638D54-F44D-4996-92D4-695A13B45D46}" destId="{BEE504B3-D20E-4455-AD17-5A59E0FA219A}" srcOrd="2" destOrd="0" presId="urn:microsoft.com/office/officeart/2018/2/layout/IconLabelList"/>
    <dgm:cxn modelId="{43E8972D-032F-41E7-972A-BBD048458BAB}" type="presParOf" srcId="{4444A847-8B01-410D-8EC0-B83BC7786A9E}" destId="{28C35CBF-D416-44B1-B4A5-9C02E86C5D24}" srcOrd="1" destOrd="0" presId="urn:microsoft.com/office/officeart/2018/2/layout/IconLabelList"/>
    <dgm:cxn modelId="{B1DB6160-A130-4627-8564-7C6F0A3CADCC}" type="presParOf" srcId="{4444A847-8B01-410D-8EC0-B83BC7786A9E}" destId="{DB6C5BBD-ED24-49C3-B487-574998F07207}" srcOrd="2" destOrd="0" presId="urn:microsoft.com/office/officeart/2018/2/layout/IconLabelList"/>
    <dgm:cxn modelId="{FE978521-F60F-4DFF-981F-80B0888E1D74}" type="presParOf" srcId="{DB6C5BBD-ED24-49C3-B487-574998F07207}" destId="{D8BC7381-EC1F-403F-91A9-7E650F7E37C8}" srcOrd="0" destOrd="0" presId="urn:microsoft.com/office/officeart/2018/2/layout/IconLabelList"/>
    <dgm:cxn modelId="{5CC8AA61-888B-4ABF-B50A-480BD86E99C6}" type="presParOf" srcId="{DB6C5BBD-ED24-49C3-B487-574998F07207}" destId="{689EEAA8-646C-4802-AF7F-36A9CA5E0528}" srcOrd="1" destOrd="0" presId="urn:microsoft.com/office/officeart/2018/2/layout/IconLabelList"/>
    <dgm:cxn modelId="{748B56BA-8259-4086-83EC-D3A74D66E0E5}" type="presParOf" srcId="{DB6C5BBD-ED24-49C3-B487-574998F07207}" destId="{B9F13CEE-BF07-4D98-9C87-6D56CA9D4B49}" srcOrd="2" destOrd="0" presId="urn:microsoft.com/office/officeart/2018/2/layout/IconLabelList"/>
    <dgm:cxn modelId="{88DB7880-EBCB-48F4-A3FA-7C2AE229D53C}" type="presParOf" srcId="{4444A847-8B01-410D-8EC0-B83BC7786A9E}" destId="{0DD6FEC9-93E3-463C-A9F9-B720C9252ACF}" srcOrd="3" destOrd="0" presId="urn:microsoft.com/office/officeart/2018/2/layout/IconLabelList"/>
    <dgm:cxn modelId="{CF1CA423-E6B0-47FE-A36F-47B7C354B042}" type="presParOf" srcId="{4444A847-8B01-410D-8EC0-B83BC7786A9E}" destId="{E4D319F6-C063-4AB9-B1D2-F1293CE229D6}" srcOrd="4" destOrd="0" presId="urn:microsoft.com/office/officeart/2018/2/layout/IconLabelList"/>
    <dgm:cxn modelId="{32DF839D-4A7A-48B9-ACE5-52E549673CEF}" type="presParOf" srcId="{E4D319F6-C063-4AB9-B1D2-F1293CE229D6}" destId="{8BE4D2F1-FCE2-42C1-B0D3-D112D76CB344}" srcOrd="0" destOrd="0" presId="urn:microsoft.com/office/officeart/2018/2/layout/IconLabelList"/>
    <dgm:cxn modelId="{46A6D7A0-7B2E-419A-831E-9258F98E7394}" type="presParOf" srcId="{E4D319F6-C063-4AB9-B1D2-F1293CE229D6}" destId="{DEE7DFF9-F8C6-4DA2-BB22-581A07CED992}" srcOrd="1" destOrd="0" presId="urn:microsoft.com/office/officeart/2018/2/layout/IconLabelList"/>
    <dgm:cxn modelId="{024A0432-8BA8-4C24-9999-80FA4EE7D190}" type="presParOf" srcId="{E4D319F6-C063-4AB9-B1D2-F1293CE229D6}" destId="{410CAFAF-53AA-4AF0-A8CF-522CAF8F54F3}" srcOrd="2" destOrd="0" presId="urn:microsoft.com/office/officeart/2018/2/layout/IconLabelList"/>
    <dgm:cxn modelId="{F3F3DFCC-21B0-45C9-A6E6-DBF1150102FF}" type="presParOf" srcId="{4444A847-8B01-410D-8EC0-B83BC7786A9E}" destId="{A9AE3402-80AA-46BF-BF2C-64D9F871649A}" srcOrd="5" destOrd="0" presId="urn:microsoft.com/office/officeart/2018/2/layout/IconLabelList"/>
    <dgm:cxn modelId="{39784974-6343-4841-A981-9671F94DAFC3}" type="presParOf" srcId="{4444A847-8B01-410D-8EC0-B83BC7786A9E}" destId="{90849BC6-AE8B-4F52-B852-838AC953DE9C}" srcOrd="6" destOrd="0" presId="urn:microsoft.com/office/officeart/2018/2/layout/IconLabelList"/>
    <dgm:cxn modelId="{10107299-167D-429C-84E3-77720D3CC24C}" type="presParOf" srcId="{90849BC6-AE8B-4F52-B852-838AC953DE9C}" destId="{690D90B9-B9B6-4DD1-B2EA-12E147E35379}" srcOrd="0" destOrd="0" presId="urn:microsoft.com/office/officeart/2018/2/layout/IconLabelList"/>
    <dgm:cxn modelId="{1F8E8726-3D93-4EAA-A5A7-890A5DE59A05}" type="presParOf" srcId="{90849BC6-AE8B-4F52-B852-838AC953DE9C}" destId="{1F73B7AF-B2BE-4BA2-A632-73D44056C37A}" srcOrd="1" destOrd="0" presId="urn:microsoft.com/office/officeart/2018/2/layout/IconLabelList"/>
    <dgm:cxn modelId="{98F52249-67A9-4EF1-82F1-4A525131E69B}" type="presParOf" srcId="{90849BC6-AE8B-4F52-B852-838AC953DE9C}" destId="{3E6CDEAA-35D8-46B1-BB1D-12DDE0B8C75E}" srcOrd="2" destOrd="0" presId="urn:microsoft.com/office/officeart/2018/2/layout/IconLabelList"/>
    <dgm:cxn modelId="{9A5F7D6B-FE5C-486C-B118-B71E32762ACC}" type="presParOf" srcId="{4444A847-8B01-410D-8EC0-B83BC7786A9E}" destId="{3DCB6C4E-3B68-4C7F-95CB-F5422A60FC8D}" srcOrd="7" destOrd="0" presId="urn:microsoft.com/office/officeart/2018/2/layout/IconLabelList"/>
    <dgm:cxn modelId="{8E07832B-6BB1-45F4-B60E-819C3F7B69EB}" type="presParOf" srcId="{4444A847-8B01-410D-8EC0-B83BC7786A9E}" destId="{AC907850-7E75-4685-8FD9-92E1DCB9390F}" srcOrd="8" destOrd="0" presId="urn:microsoft.com/office/officeart/2018/2/layout/IconLabelList"/>
    <dgm:cxn modelId="{FA3FE9CA-F447-4751-8377-27FEB0810489}" type="presParOf" srcId="{AC907850-7E75-4685-8FD9-92E1DCB9390F}" destId="{AA5A711B-F8BF-493C-A75E-085C38544A87}" srcOrd="0" destOrd="0" presId="urn:microsoft.com/office/officeart/2018/2/layout/IconLabelList"/>
    <dgm:cxn modelId="{6B8FB36B-50F0-41D2-9E32-020ACF0265C9}" type="presParOf" srcId="{AC907850-7E75-4685-8FD9-92E1DCB9390F}" destId="{ABBFBA7A-44E1-498D-8304-675915A3DF9A}" srcOrd="1" destOrd="0" presId="urn:microsoft.com/office/officeart/2018/2/layout/IconLabelList"/>
    <dgm:cxn modelId="{A87951A3-8A57-4ED8-B610-7EF9A468B99C}" type="presParOf" srcId="{AC907850-7E75-4685-8FD9-92E1DCB9390F}" destId="{61790AF1-3D38-44F0-8F93-EEDD287633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5C5A7E-CB42-4DA2-AB38-1C3278687B10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43C21A-23A1-4733-A3CF-E89817E36DD3}">
      <dgm:prSet/>
      <dgm:spPr/>
      <dgm:t>
        <a:bodyPr/>
        <a:lstStyle/>
        <a:p>
          <a:r>
            <a:rPr lang="en-US"/>
            <a:t>Sections Included:</a:t>
          </a:r>
        </a:p>
      </dgm:t>
    </dgm:pt>
    <dgm:pt modelId="{90EB883B-BF7A-4463-AC9A-308170D359F7}" type="parTrans" cxnId="{20F74D72-69E2-48B8-960C-24FF6394C53C}">
      <dgm:prSet/>
      <dgm:spPr/>
      <dgm:t>
        <a:bodyPr/>
        <a:lstStyle/>
        <a:p>
          <a:endParaRPr lang="en-US"/>
        </a:p>
      </dgm:t>
    </dgm:pt>
    <dgm:pt modelId="{65EB862A-F76F-4EEA-8163-8C13C6F94BD7}" type="sibTrans" cxnId="{20F74D72-69E2-48B8-960C-24FF6394C53C}">
      <dgm:prSet/>
      <dgm:spPr/>
      <dgm:t>
        <a:bodyPr/>
        <a:lstStyle/>
        <a:p>
          <a:endParaRPr lang="en-US"/>
        </a:p>
      </dgm:t>
    </dgm:pt>
    <dgm:pt modelId="{34C2C4F2-A71D-43CD-A482-068AE8C4C76E}">
      <dgm:prSet/>
      <dgm:spPr/>
      <dgm:t>
        <a:bodyPr/>
        <a:lstStyle/>
        <a:p>
          <a:r>
            <a:rPr lang="en-US"/>
            <a:t>- Header with Navigation</a:t>
          </a:r>
        </a:p>
      </dgm:t>
    </dgm:pt>
    <dgm:pt modelId="{E4D53583-3710-47F3-9266-A8AB7375C787}" type="parTrans" cxnId="{41541C02-B806-49D3-97E0-83B24B9735AC}">
      <dgm:prSet/>
      <dgm:spPr/>
      <dgm:t>
        <a:bodyPr/>
        <a:lstStyle/>
        <a:p>
          <a:endParaRPr lang="en-US"/>
        </a:p>
      </dgm:t>
    </dgm:pt>
    <dgm:pt modelId="{2B0C8742-16CD-4D85-9385-07D8E47E060E}" type="sibTrans" cxnId="{41541C02-B806-49D3-97E0-83B24B9735AC}">
      <dgm:prSet/>
      <dgm:spPr/>
      <dgm:t>
        <a:bodyPr/>
        <a:lstStyle/>
        <a:p>
          <a:endParaRPr lang="en-US"/>
        </a:p>
      </dgm:t>
    </dgm:pt>
    <dgm:pt modelId="{540067D2-F6C5-4A62-B937-8E8E1BED9BE6}">
      <dgm:prSet/>
      <dgm:spPr/>
      <dgm:t>
        <a:bodyPr/>
        <a:lstStyle/>
        <a:p>
          <a:r>
            <a:rPr lang="en-US"/>
            <a:t>- Hero Section</a:t>
          </a:r>
        </a:p>
      </dgm:t>
    </dgm:pt>
    <dgm:pt modelId="{AE3555D0-2884-4D88-B710-AE66CAA0AF76}" type="parTrans" cxnId="{E7CEF53E-C081-4CAB-966B-91D9C0C96937}">
      <dgm:prSet/>
      <dgm:spPr/>
      <dgm:t>
        <a:bodyPr/>
        <a:lstStyle/>
        <a:p>
          <a:endParaRPr lang="en-US"/>
        </a:p>
      </dgm:t>
    </dgm:pt>
    <dgm:pt modelId="{EECEF026-2231-4D06-ACFA-3ADD3B73848B}" type="sibTrans" cxnId="{E7CEF53E-C081-4CAB-966B-91D9C0C96937}">
      <dgm:prSet/>
      <dgm:spPr/>
      <dgm:t>
        <a:bodyPr/>
        <a:lstStyle/>
        <a:p>
          <a:endParaRPr lang="en-US"/>
        </a:p>
      </dgm:t>
    </dgm:pt>
    <dgm:pt modelId="{F15E484D-F4F6-49F4-89BF-4C7211350A09}">
      <dgm:prSet/>
      <dgm:spPr/>
      <dgm:t>
        <a:bodyPr/>
        <a:lstStyle/>
        <a:p>
          <a:r>
            <a:rPr lang="en-US"/>
            <a:t>- About Us</a:t>
          </a:r>
        </a:p>
      </dgm:t>
    </dgm:pt>
    <dgm:pt modelId="{292AEE8A-4A8B-4950-B501-8BD8A84FF8BB}" type="parTrans" cxnId="{8F7EC757-F910-4BB7-AE31-1E0BDAA71382}">
      <dgm:prSet/>
      <dgm:spPr/>
      <dgm:t>
        <a:bodyPr/>
        <a:lstStyle/>
        <a:p>
          <a:endParaRPr lang="en-US"/>
        </a:p>
      </dgm:t>
    </dgm:pt>
    <dgm:pt modelId="{29B208E4-9A33-402C-8FC9-F8801D8F5421}" type="sibTrans" cxnId="{8F7EC757-F910-4BB7-AE31-1E0BDAA71382}">
      <dgm:prSet/>
      <dgm:spPr/>
      <dgm:t>
        <a:bodyPr/>
        <a:lstStyle/>
        <a:p>
          <a:endParaRPr lang="en-US"/>
        </a:p>
      </dgm:t>
    </dgm:pt>
    <dgm:pt modelId="{9B0332BC-62AD-47F5-9329-7704F183F62C}">
      <dgm:prSet/>
      <dgm:spPr/>
      <dgm:t>
        <a:bodyPr/>
        <a:lstStyle/>
        <a:p>
          <a:r>
            <a:rPr lang="en-US"/>
            <a:t>- Menu</a:t>
          </a:r>
        </a:p>
      </dgm:t>
    </dgm:pt>
    <dgm:pt modelId="{276432E1-25A4-4A41-8AB9-0EE526A87897}" type="parTrans" cxnId="{54E35757-ABAC-4E1D-8C44-687B748DA6D2}">
      <dgm:prSet/>
      <dgm:spPr/>
      <dgm:t>
        <a:bodyPr/>
        <a:lstStyle/>
        <a:p>
          <a:endParaRPr lang="en-US"/>
        </a:p>
      </dgm:t>
    </dgm:pt>
    <dgm:pt modelId="{3AF77DAB-E9C2-4178-9657-79A132C8CA90}" type="sibTrans" cxnId="{54E35757-ABAC-4E1D-8C44-687B748DA6D2}">
      <dgm:prSet/>
      <dgm:spPr/>
      <dgm:t>
        <a:bodyPr/>
        <a:lstStyle/>
        <a:p>
          <a:endParaRPr lang="en-US"/>
        </a:p>
      </dgm:t>
    </dgm:pt>
    <dgm:pt modelId="{5C7AD4C2-7B55-40FF-B0E3-220DB120A583}">
      <dgm:prSet/>
      <dgm:spPr/>
      <dgm:t>
        <a:bodyPr/>
        <a:lstStyle/>
        <a:p>
          <a:r>
            <a:rPr lang="en-US"/>
            <a:t>- Contact</a:t>
          </a:r>
        </a:p>
      </dgm:t>
    </dgm:pt>
    <dgm:pt modelId="{554026AF-07E8-4D30-904D-A36AD02792E1}" type="parTrans" cxnId="{2E351154-1094-4309-9E11-5ED77F09B1CC}">
      <dgm:prSet/>
      <dgm:spPr/>
      <dgm:t>
        <a:bodyPr/>
        <a:lstStyle/>
        <a:p>
          <a:endParaRPr lang="en-US"/>
        </a:p>
      </dgm:t>
    </dgm:pt>
    <dgm:pt modelId="{D01C4EBE-6B71-4B42-980A-515114D947A3}" type="sibTrans" cxnId="{2E351154-1094-4309-9E11-5ED77F09B1CC}">
      <dgm:prSet/>
      <dgm:spPr/>
      <dgm:t>
        <a:bodyPr/>
        <a:lstStyle/>
        <a:p>
          <a:endParaRPr lang="en-US"/>
        </a:p>
      </dgm:t>
    </dgm:pt>
    <dgm:pt modelId="{ECD892F0-078C-4E97-9988-CBC21165453B}">
      <dgm:prSet/>
      <dgm:spPr/>
      <dgm:t>
        <a:bodyPr/>
        <a:lstStyle/>
        <a:p>
          <a:r>
            <a:rPr lang="en-US"/>
            <a:t>- Footer</a:t>
          </a:r>
        </a:p>
      </dgm:t>
    </dgm:pt>
    <dgm:pt modelId="{A6EFCB28-A98E-4749-989C-CBB767AA582D}" type="parTrans" cxnId="{22AF570D-338C-4F14-BAAC-F4F54F03AD53}">
      <dgm:prSet/>
      <dgm:spPr/>
      <dgm:t>
        <a:bodyPr/>
        <a:lstStyle/>
        <a:p>
          <a:endParaRPr lang="en-US"/>
        </a:p>
      </dgm:t>
    </dgm:pt>
    <dgm:pt modelId="{413F193E-E090-4025-90FD-5055E2D5063A}" type="sibTrans" cxnId="{22AF570D-338C-4F14-BAAC-F4F54F03AD53}">
      <dgm:prSet/>
      <dgm:spPr/>
      <dgm:t>
        <a:bodyPr/>
        <a:lstStyle/>
        <a:p>
          <a:endParaRPr lang="en-US"/>
        </a:p>
      </dgm:t>
    </dgm:pt>
    <dgm:pt modelId="{5BC3676A-E08F-44D2-B246-6B4D337E9040}" type="pres">
      <dgm:prSet presAssocID="{915C5A7E-CB42-4DA2-AB38-1C3278687B10}" presName="diagram" presStyleCnt="0">
        <dgm:presLayoutVars>
          <dgm:dir/>
          <dgm:resizeHandles val="exact"/>
        </dgm:presLayoutVars>
      </dgm:prSet>
      <dgm:spPr/>
    </dgm:pt>
    <dgm:pt modelId="{24CFF787-9ECD-45ED-958A-C23104D8DC75}" type="pres">
      <dgm:prSet presAssocID="{0643C21A-23A1-4733-A3CF-E89817E36DD3}" presName="node" presStyleLbl="node1" presStyleIdx="0" presStyleCnt="7">
        <dgm:presLayoutVars>
          <dgm:bulletEnabled val="1"/>
        </dgm:presLayoutVars>
      </dgm:prSet>
      <dgm:spPr/>
    </dgm:pt>
    <dgm:pt modelId="{2864003D-3E33-4032-A5C5-5143F4FB27D4}" type="pres">
      <dgm:prSet presAssocID="{65EB862A-F76F-4EEA-8163-8C13C6F94BD7}" presName="sibTrans" presStyleCnt="0"/>
      <dgm:spPr/>
    </dgm:pt>
    <dgm:pt modelId="{BAA32D7D-340B-40EF-8D1D-580494B84434}" type="pres">
      <dgm:prSet presAssocID="{34C2C4F2-A71D-43CD-A482-068AE8C4C76E}" presName="node" presStyleLbl="node1" presStyleIdx="1" presStyleCnt="7">
        <dgm:presLayoutVars>
          <dgm:bulletEnabled val="1"/>
        </dgm:presLayoutVars>
      </dgm:prSet>
      <dgm:spPr/>
    </dgm:pt>
    <dgm:pt modelId="{281A96F1-A16B-4FCF-85FF-28C8BDBA1094}" type="pres">
      <dgm:prSet presAssocID="{2B0C8742-16CD-4D85-9385-07D8E47E060E}" presName="sibTrans" presStyleCnt="0"/>
      <dgm:spPr/>
    </dgm:pt>
    <dgm:pt modelId="{68EF313F-6363-4C69-AEF9-C47098465975}" type="pres">
      <dgm:prSet presAssocID="{540067D2-F6C5-4A62-B937-8E8E1BED9BE6}" presName="node" presStyleLbl="node1" presStyleIdx="2" presStyleCnt="7">
        <dgm:presLayoutVars>
          <dgm:bulletEnabled val="1"/>
        </dgm:presLayoutVars>
      </dgm:prSet>
      <dgm:spPr/>
    </dgm:pt>
    <dgm:pt modelId="{3A5273E0-5D71-4F04-8F21-A79680802698}" type="pres">
      <dgm:prSet presAssocID="{EECEF026-2231-4D06-ACFA-3ADD3B73848B}" presName="sibTrans" presStyleCnt="0"/>
      <dgm:spPr/>
    </dgm:pt>
    <dgm:pt modelId="{26A41EA1-FAEE-4F6A-96E3-1DF246FE3B1D}" type="pres">
      <dgm:prSet presAssocID="{F15E484D-F4F6-49F4-89BF-4C7211350A09}" presName="node" presStyleLbl="node1" presStyleIdx="3" presStyleCnt="7">
        <dgm:presLayoutVars>
          <dgm:bulletEnabled val="1"/>
        </dgm:presLayoutVars>
      </dgm:prSet>
      <dgm:spPr/>
    </dgm:pt>
    <dgm:pt modelId="{5D93D246-D9E1-4AD1-95CE-EC7B8788B0D7}" type="pres">
      <dgm:prSet presAssocID="{29B208E4-9A33-402C-8FC9-F8801D8F5421}" presName="sibTrans" presStyleCnt="0"/>
      <dgm:spPr/>
    </dgm:pt>
    <dgm:pt modelId="{3F1E5C18-2EE9-4573-86FD-21FA8BCD6D58}" type="pres">
      <dgm:prSet presAssocID="{9B0332BC-62AD-47F5-9329-7704F183F62C}" presName="node" presStyleLbl="node1" presStyleIdx="4" presStyleCnt="7">
        <dgm:presLayoutVars>
          <dgm:bulletEnabled val="1"/>
        </dgm:presLayoutVars>
      </dgm:prSet>
      <dgm:spPr/>
    </dgm:pt>
    <dgm:pt modelId="{0351319C-3659-49F8-A6CF-7CE7AA68E607}" type="pres">
      <dgm:prSet presAssocID="{3AF77DAB-E9C2-4178-9657-79A132C8CA90}" presName="sibTrans" presStyleCnt="0"/>
      <dgm:spPr/>
    </dgm:pt>
    <dgm:pt modelId="{E7E75B89-8C4C-4783-B8CD-B0FFA0B4B1FF}" type="pres">
      <dgm:prSet presAssocID="{5C7AD4C2-7B55-40FF-B0E3-220DB120A583}" presName="node" presStyleLbl="node1" presStyleIdx="5" presStyleCnt="7">
        <dgm:presLayoutVars>
          <dgm:bulletEnabled val="1"/>
        </dgm:presLayoutVars>
      </dgm:prSet>
      <dgm:spPr/>
    </dgm:pt>
    <dgm:pt modelId="{B02851A7-F4F2-4A47-8436-ACA92A7DE06B}" type="pres">
      <dgm:prSet presAssocID="{D01C4EBE-6B71-4B42-980A-515114D947A3}" presName="sibTrans" presStyleCnt="0"/>
      <dgm:spPr/>
    </dgm:pt>
    <dgm:pt modelId="{DE81BFF4-E75D-4DCA-87E0-2263BADEE89A}" type="pres">
      <dgm:prSet presAssocID="{ECD892F0-078C-4E97-9988-CBC21165453B}" presName="node" presStyleLbl="node1" presStyleIdx="6" presStyleCnt="7">
        <dgm:presLayoutVars>
          <dgm:bulletEnabled val="1"/>
        </dgm:presLayoutVars>
      </dgm:prSet>
      <dgm:spPr/>
    </dgm:pt>
  </dgm:ptLst>
  <dgm:cxnLst>
    <dgm:cxn modelId="{41541C02-B806-49D3-97E0-83B24B9735AC}" srcId="{915C5A7E-CB42-4DA2-AB38-1C3278687B10}" destId="{34C2C4F2-A71D-43CD-A482-068AE8C4C76E}" srcOrd="1" destOrd="0" parTransId="{E4D53583-3710-47F3-9266-A8AB7375C787}" sibTransId="{2B0C8742-16CD-4D85-9385-07D8E47E060E}"/>
    <dgm:cxn modelId="{D6C55703-EC2A-4C2D-839A-494CCAC169F3}" type="presOf" srcId="{5C7AD4C2-7B55-40FF-B0E3-220DB120A583}" destId="{E7E75B89-8C4C-4783-B8CD-B0FFA0B4B1FF}" srcOrd="0" destOrd="0" presId="urn:microsoft.com/office/officeart/2005/8/layout/default"/>
    <dgm:cxn modelId="{22AF570D-338C-4F14-BAAC-F4F54F03AD53}" srcId="{915C5A7E-CB42-4DA2-AB38-1C3278687B10}" destId="{ECD892F0-078C-4E97-9988-CBC21165453B}" srcOrd="6" destOrd="0" parTransId="{A6EFCB28-A98E-4749-989C-CBB767AA582D}" sibTransId="{413F193E-E090-4025-90FD-5055E2D5063A}"/>
    <dgm:cxn modelId="{0796A027-91C6-4362-8123-694B7E175953}" type="presOf" srcId="{0643C21A-23A1-4733-A3CF-E89817E36DD3}" destId="{24CFF787-9ECD-45ED-958A-C23104D8DC75}" srcOrd="0" destOrd="0" presId="urn:microsoft.com/office/officeart/2005/8/layout/default"/>
    <dgm:cxn modelId="{7609A228-6F4E-4CC9-90E3-0EB9F5663F2F}" type="presOf" srcId="{ECD892F0-078C-4E97-9988-CBC21165453B}" destId="{DE81BFF4-E75D-4DCA-87E0-2263BADEE89A}" srcOrd="0" destOrd="0" presId="urn:microsoft.com/office/officeart/2005/8/layout/default"/>
    <dgm:cxn modelId="{E7CEF53E-C081-4CAB-966B-91D9C0C96937}" srcId="{915C5A7E-CB42-4DA2-AB38-1C3278687B10}" destId="{540067D2-F6C5-4A62-B937-8E8E1BED9BE6}" srcOrd="2" destOrd="0" parTransId="{AE3555D0-2884-4D88-B710-AE66CAA0AF76}" sibTransId="{EECEF026-2231-4D06-ACFA-3ADD3B73848B}"/>
    <dgm:cxn modelId="{667C9468-D730-4019-A552-19E54AF64442}" type="presOf" srcId="{F15E484D-F4F6-49F4-89BF-4C7211350A09}" destId="{26A41EA1-FAEE-4F6A-96E3-1DF246FE3B1D}" srcOrd="0" destOrd="0" presId="urn:microsoft.com/office/officeart/2005/8/layout/default"/>
    <dgm:cxn modelId="{20F74D72-69E2-48B8-960C-24FF6394C53C}" srcId="{915C5A7E-CB42-4DA2-AB38-1C3278687B10}" destId="{0643C21A-23A1-4733-A3CF-E89817E36DD3}" srcOrd="0" destOrd="0" parTransId="{90EB883B-BF7A-4463-AC9A-308170D359F7}" sibTransId="{65EB862A-F76F-4EEA-8163-8C13C6F94BD7}"/>
    <dgm:cxn modelId="{2E351154-1094-4309-9E11-5ED77F09B1CC}" srcId="{915C5A7E-CB42-4DA2-AB38-1C3278687B10}" destId="{5C7AD4C2-7B55-40FF-B0E3-220DB120A583}" srcOrd="5" destOrd="0" parTransId="{554026AF-07E8-4D30-904D-A36AD02792E1}" sibTransId="{D01C4EBE-6B71-4B42-980A-515114D947A3}"/>
    <dgm:cxn modelId="{54E35757-ABAC-4E1D-8C44-687B748DA6D2}" srcId="{915C5A7E-CB42-4DA2-AB38-1C3278687B10}" destId="{9B0332BC-62AD-47F5-9329-7704F183F62C}" srcOrd="4" destOrd="0" parTransId="{276432E1-25A4-4A41-8AB9-0EE526A87897}" sibTransId="{3AF77DAB-E9C2-4178-9657-79A132C8CA90}"/>
    <dgm:cxn modelId="{8F7EC757-F910-4BB7-AE31-1E0BDAA71382}" srcId="{915C5A7E-CB42-4DA2-AB38-1C3278687B10}" destId="{F15E484D-F4F6-49F4-89BF-4C7211350A09}" srcOrd="3" destOrd="0" parTransId="{292AEE8A-4A8B-4950-B501-8BD8A84FF8BB}" sibTransId="{29B208E4-9A33-402C-8FC9-F8801D8F5421}"/>
    <dgm:cxn modelId="{7559F07F-7B95-4C6B-BF22-344F900E6642}" type="presOf" srcId="{540067D2-F6C5-4A62-B937-8E8E1BED9BE6}" destId="{68EF313F-6363-4C69-AEF9-C47098465975}" srcOrd="0" destOrd="0" presId="urn:microsoft.com/office/officeart/2005/8/layout/default"/>
    <dgm:cxn modelId="{FE808190-C2E1-44A3-920E-79BD31885910}" type="presOf" srcId="{34C2C4F2-A71D-43CD-A482-068AE8C4C76E}" destId="{BAA32D7D-340B-40EF-8D1D-580494B84434}" srcOrd="0" destOrd="0" presId="urn:microsoft.com/office/officeart/2005/8/layout/default"/>
    <dgm:cxn modelId="{97BE02B0-D00A-4457-BF69-E3FD916E94B6}" type="presOf" srcId="{915C5A7E-CB42-4DA2-AB38-1C3278687B10}" destId="{5BC3676A-E08F-44D2-B246-6B4D337E9040}" srcOrd="0" destOrd="0" presId="urn:microsoft.com/office/officeart/2005/8/layout/default"/>
    <dgm:cxn modelId="{366F2CEF-B940-42FF-9F5D-ABB585E6D10F}" type="presOf" srcId="{9B0332BC-62AD-47F5-9329-7704F183F62C}" destId="{3F1E5C18-2EE9-4573-86FD-21FA8BCD6D58}" srcOrd="0" destOrd="0" presId="urn:microsoft.com/office/officeart/2005/8/layout/default"/>
    <dgm:cxn modelId="{CC05B16D-6CD0-40B7-8703-2668F70E1DDD}" type="presParOf" srcId="{5BC3676A-E08F-44D2-B246-6B4D337E9040}" destId="{24CFF787-9ECD-45ED-958A-C23104D8DC75}" srcOrd="0" destOrd="0" presId="urn:microsoft.com/office/officeart/2005/8/layout/default"/>
    <dgm:cxn modelId="{B7557072-BCA3-4546-BCE4-804E3767FC90}" type="presParOf" srcId="{5BC3676A-E08F-44D2-B246-6B4D337E9040}" destId="{2864003D-3E33-4032-A5C5-5143F4FB27D4}" srcOrd="1" destOrd="0" presId="urn:microsoft.com/office/officeart/2005/8/layout/default"/>
    <dgm:cxn modelId="{555595B7-F53D-471A-A81E-59651C9B3E62}" type="presParOf" srcId="{5BC3676A-E08F-44D2-B246-6B4D337E9040}" destId="{BAA32D7D-340B-40EF-8D1D-580494B84434}" srcOrd="2" destOrd="0" presId="urn:microsoft.com/office/officeart/2005/8/layout/default"/>
    <dgm:cxn modelId="{AA3B4F3B-8736-4D18-B85D-3CB1F76E1D61}" type="presParOf" srcId="{5BC3676A-E08F-44D2-B246-6B4D337E9040}" destId="{281A96F1-A16B-4FCF-85FF-28C8BDBA1094}" srcOrd="3" destOrd="0" presId="urn:microsoft.com/office/officeart/2005/8/layout/default"/>
    <dgm:cxn modelId="{3CCAA67E-DE39-4209-931E-37627177FCAC}" type="presParOf" srcId="{5BC3676A-E08F-44D2-B246-6B4D337E9040}" destId="{68EF313F-6363-4C69-AEF9-C47098465975}" srcOrd="4" destOrd="0" presId="urn:microsoft.com/office/officeart/2005/8/layout/default"/>
    <dgm:cxn modelId="{95837F15-7D2F-40F8-89B6-E6F9AE31E734}" type="presParOf" srcId="{5BC3676A-E08F-44D2-B246-6B4D337E9040}" destId="{3A5273E0-5D71-4F04-8F21-A79680802698}" srcOrd="5" destOrd="0" presId="urn:microsoft.com/office/officeart/2005/8/layout/default"/>
    <dgm:cxn modelId="{AD96EB4D-A5D8-4DFA-8719-6E66DAA3D8F8}" type="presParOf" srcId="{5BC3676A-E08F-44D2-B246-6B4D337E9040}" destId="{26A41EA1-FAEE-4F6A-96E3-1DF246FE3B1D}" srcOrd="6" destOrd="0" presId="urn:microsoft.com/office/officeart/2005/8/layout/default"/>
    <dgm:cxn modelId="{D493B1E4-317E-491F-98F2-F9D43D3CF465}" type="presParOf" srcId="{5BC3676A-E08F-44D2-B246-6B4D337E9040}" destId="{5D93D246-D9E1-4AD1-95CE-EC7B8788B0D7}" srcOrd="7" destOrd="0" presId="urn:microsoft.com/office/officeart/2005/8/layout/default"/>
    <dgm:cxn modelId="{DDEB2992-9A44-4F56-B546-52BA49317F42}" type="presParOf" srcId="{5BC3676A-E08F-44D2-B246-6B4D337E9040}" destId="{3F1E5C18-2EE9-4573-86FD-21FA8BCD6D58}" srcOrd="8" destOrd="0" presId="urn:microsoft.com/office/officeart/2005/8/layout/default"/>
    <dgm:cxn modelId="{3DCBCD8B-BEC6-4129-A716-F1BAA5CF39F6}" type="presParOf" srcId="{5BC3676A-E08F-44D2-B246-6B4D337E9040}" destId="{0351319C-3659-49F8-A6CF-7CE7AA68E607}" srcOrd="9" destOrd="0" presId="urn:microsoft.com/office/officeart/2005/8/layout/default"/>
    <dgm:cxn modelId="{5C9F0D33-FE48-4663-B6B4-851E24823C30}" type="presParOf" srcId="{5BC3676A-E08F-44D2-B246-6B4D337E9040}" destId="{E7E75B89-8C4C-4783-B8CD-B0FFA0B4B1FF}" srcOrd="10" destOrd="0" presId="urn:microsoft.com/office/officeart/2005/8/layout/default"/>
    <dgm:cxn modelId="{DF1F9C96-A514-46B7-91CD-B5EC4A52E8AF}" type="presParOf" srcId="{5BC3676A-E08F-44D2-B246-6B4D337E9040}" destId="{B02851A7-F4F2-4A47-8436-ACA92A7DE06B}" srcOrd="11" destOrd="0" presId="urn:microsoft.com/office/officeart/2005/8/layout/default"/>
    <dgm:cxn modelId="{1CB5270D-97A6-4CBF-AA60-7FD2C2B98B03}" type="presParOf" srcId="{5BC3676A-E08F-44D2-B246-6B4D337E9040}" destId="{DE81BFF4-E75D-4DCA-87E0-2263BADEE89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C1924D-2ABA-496D-B77A-EF4A151BFBE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1F3083-8D73-46D2-BDA3-91C665111635}">
      <dgm:prSet/>
      <dgm:spPr/>
      <dgm:t>
        <a:bodyPr/>
        <a:lstStyle/>
        <a:p>
          <a:r>
            <a:rPr lang="en-US"/>
            <a:t>Contact info:</a:t>
          </a:r>
        </a:p>
      </dgm:t>
    </dgm:pt>
    <dgm:pt modelId="{8DDD3B4D-1D7C-4FBD-B399-4DFE1F54AAE2}" type="parTrans" cxnId="{95FE8B88-A6C7-4C42-94C5-62C850C0A710}">
      <dgm:prSet/>
      <dgm:spPr/>
      <dgm:t>
        <a:bodyPr/>
        <a:lstStyle/>
        <a:p>
          <a:endParaRPr lang="en-US"/>
        </a:p>
      </dgm:t>
    </dgm:pt>
    <dgm:pt modelId="{7E03253F-CBA5-460A-8945-79F95B07465F}" type="sibTrans" cxnId="{95FE8B88-A6C7-4C42-94C5-62C850C0A710}">
      <dgm:prSet/>
      <dgm:spPr/>
      <dgm:t>
        <a:bodyPr/>
        <a:lstStyle/>
        <a:p>
          <a:endParaRPr lang="en-US"/>
        </a:p>
      </dgm:t>
    </dgm:pt>
    <dgm:pt modelId="{6B491C70-E06F-459F-8081-4244A41C91F5}">
      <dgm:prSet/>
      <dgm:spPr/>
      <dgm:t>
        <a:bodyPr/>
        <a:lstStyle/>
        <a:p>
          <a:r>
            <a:rPr lang="en-US"/>
            <a:t>- Email, phone, and location</a:t>
          </a:r>
        </a:p>
      </dgm:t>
    </dgm:pt>
    <dgm:pt modelId="{01EB04B5-6B2D-4062-A0D4-43E9029AFDC5}" type="parTrans" cxnId="{D3A8905F-FA64-4A8D-A86E-1B44933377E2}">
      <dgm:prSet/>
      <dgm:spPr/>
      <dgm:t>
        <a:bodyPr/>
        <a:lstStyle/>
        <a:p>
          <a:endParaRPr lang="en-US"/>
        </a:p>
      </dgm:t>
    </dgm:pt>
    <dgm:pt modelId="{055B4CEC-A65C-4D9B-8157-F875A87DD5F5}" type="sibTrans" cxnId="{D3A8905F-FA64-4A8D-A86E-1B44933377E2}">
      <dgm:prSet/>
      <dgm:spPr/>
      <dgm:t>
        <a:bodyPr/>
        <a:lstStyle/>
        <a:p>
          <a:endParaRPr lang="en-US"/>
        </a:p>
      </dgm:t>
    </dgm:pt>
    <dgm:pt modelId="{18F5EA74-F8EA-46AB-BBD1-976375D899BB}">
      <dgm:prSet/>
      <dgm:spPr/>
      <dgm:t>
        <a:bodyPr/>
        <a:lstStyle/>
        <a:p>
          <a:r>
            <a:rPr lang="en-US"/>
            <a:t>Footer snippet:</a:t>
          </a:r>
        </a:p>
      </dgm:t>
    </dgm:pt>
    <dgm:pt modelId="{C4B045AB-576A-43EC-960E-111D197CCD63}" type="parTrans" cxnId="{027BD256-7530-4BD1-8261-E4F4997B9F52}">
      <dgm:prSet/>
      <dgm:spPr/>
      <dgm:t>
        <a:bodyPr/>
        <a:lstStyle/>
        <a:p>
          <a:endParaRPr lang="en-US"/>
        </a:p>
      </dgm:t>
    </dgm:pt>
    <dgm:pt modelId="{3254EA8A-E633-4699-BCEB-A634EFC3A60C}" type="sibTrans" cxnId="{027BD256-7530-4BD1-8261-E4F4997B9F52}">
      <dgm:prSet/>
      <dgm:spPr/>
      <dgm:t>
        <a:bodyPr/>
        <a:lstStyle/>
        <a:p>
          <a:endParaRPr lang="en-US"/>
        </a:p>
      </dgm:t>
    </dgm:pt>
    <dgm:pt modelId="{53B213CF-CA38-4551-80B5-ECB80574E279}">
      <dgm:prSet/>
      <dgm:spPr/>
      <dgm:t>
        <a:bodyPr/>
        <a:lstStyle/>
        <a:p>
          <a:r>
            <a:rPr lang="en-US"/>
            <a:t>&lt;footer&gt;</a:t>
          </a:r>
        </a:p>
      </dgm:t>
    </dgm:pt>
    <dgm:pt modelId="{1D687C9D-0B8A-4FCB-8609-E075C4AF7476}" type="parTrans" cxnId="{5DF4C1A2-FB56-40A2-94AD-B350AA265E87}">
      <dgm:prSet/>
      <dgm:spPr/>
      <dgm:t>
        <a:bodyPr/>
        <a:lstStyle/>
        <a:p>
          <a:endParaRPr lang="en-US"/>
        </a:p>
      </dgm:t>
    </dgm:pt>
    <dgm:pt modelId="{AA07C7C7-0A0B-4CDE-9B5E-3C9A9F1E451A}" type="sibTrans" cxnId="{5DF4C1A2-FB56-40A2-94AD-B350AA265E87}">
      <dgm:prSet/>
      <dgm:spPr/>
      <dgm:t>
        <a:bodyPr/>
        <a:lstStyle/>
        <a:p>
          <a:endParaRPr lang="en-US"/>
        </a:p>
      </dgm:t>
    </dgm:pt>
    <dgm:pt modelId="{565CD773-FFF2-4AD4-8F47-65550E9ADB44}">
      <dgm:prSet/>
      <dgm:spPr/>
      <dgm:t>
        <a:bodyPr/>
        <a:lstStyle/>
        <a:p>
          <a:r>
            <a:rPr lang="en-US"/>
            <a:t>&lt;p&gt;© 2025 Love Cafe. All rights reserved.&lt;/p&gt;</a:t>
          </a:r>
        </a:p>
      </dgm:t>
    </dgm:pt>
    <dgm:pt modelId="{F70A5ADE-BB6D-4FBE-B548-4093DFFD8F73}" type="parTrans" cxnId="{FAE152A4-865A-429F-BAF7-EAC902B9BFB8}">
      <dgm:prSet/>
      <dgm:spPr/>
      <dgm:t>
        <a:bodyPr/>
        <a:lstStyle/>
        <a:p>
          <a:endParaRPr lang="en-US"/>
        </a:p>
      </dgm:t>
    </dgm:pt>
    <dgm:pt modelId="{52977B58-9DBD-4181-AD85-A2C7A021A709}" type="sibTrans" cxnId="{FAE152A4-865A-429F-BAF7-EAC902B9BFB8}">
      <dgm:prSet/>
      <dgm:spPr/>
      <dgm:t>
        <a:bodyPr/>
        <a:lstStyle/>
        <a:p>
          <a:endParaRPr lang="en-US"/>
        </a:p>
      </dgm:t>
    </dgm:pt>
    <dgm:pt modelId="{FA942B7E-7AE4-42BC-A7D4-B67DB5A640C8}">
      <dgm:prSet/>
      <dgm:spPr/>
      <dgm:t>
        <a:bodyPr/>
        <a:lstStyle/>
        <a:p>
          <a:r>
            <a:rPr lang="en-US"/>
            <a:t>&lt;/footer&gt;</a:t>
          </a:r>
        </a:p>
      </dgm:t>
    </dgm:pt>
    <dgm:pt modelId="{2658A220-CB30-4ABA-937D-26E686F78319}" type="parTrans" cxnId="{19E8726B-4D6E-46B4-B993-1B7FC774E5F8}">
      <dgm:prSet/>
      <dgm:spPr/>
      <dgm:t>
        <a:bodyPr/>
        <a:lstStyle/>
        <a:p>
          <a:endParaRPr lang="en-US"/>
        </a:p>
      </dgm:t>
    </dgm:pt>
    <dgm:pt modelId="{E6542892-C943-4C94-8E2C-6F9B89710485}" type="sibTrans" cxnId="{19E8726B-4D6E-46B4-B993-1B7FC774E5F8}">
      <dgm:prSet/>
      <dgm:spPr/>
      <dgm:t>
        <a:bodyPr/>
        <a:lstStyle/>
        <a:p>
          <a:endParaRPr lang="en-US"/>
        </a:p>
      </dgm:t>
    </dgm:pt>
    <dgm:pt modelId="{FF1EF1D6-85B5-4639-825B-7BDDDEF7ADD3}" type="pres">
      <dgm:prSet presAssocID="{56C1924D-2ABA-496D-B77A-EF4A151BFBE8}" presName="Name0" presStyleCnt="0">
        <dgm:presLayoutVars>
          <dgm:dir/>
          <dgm:resizeHandles val="exact"/>
        </dgm:presLayoutVars>
      </dgm:prSet>
      <dgm:spPr/>
    </dgm:pt>
    <dgm:pt modelId="{E1A9CAAD-9FAB-4F70-BA7C-10E19B49620B}" type="pres">
      <dgm:prSet presAssocID="{BB1F3083-8D73-46D2-BDA3-91C665111635}" presName="node" presStyleLbl="node1" presStyleIdx="0" presStyleCnt="6">
        <dgm:presLayoutVars>
          <dgm:bulletEnabled val="1"/>
        </dgm:presLayoutVars>
      </dgm:prSet>
      <dgm:spPr/>
    </dgm:pt>
    <dgm:pt modelId="{0D209C3C-7568-4541-BC32-5A9F1A3A914F}" type="pres">
      <dgm:prSet presAssocID="{7E03253F-CBA5-460A-8945-79F95B07465F}" presName="sibTrans" presStyleLbl="sibTrans1D1" presStyleIdx="0" presStyleCnt="5"/>
      <dgm:spPr/>
    </dgm:pt>
    <dgm:pt modelId="{32C5DDE8-DB29-42AA-9C62-DDEC2E97FDE0}" type="pres">
      <dgm:prSet presAssocID="{7E03253F-CBA5-460A-8945-79F95B07465F}" presName="connectorText" presStyleLbl="sibTrans1D1" presStyleIdx="0" presStyleCnt="5"/>
      <dgm:spPr/>
    </dgm:pt>
    <dgm:pt modelId="{622B90C9-5397-4696-9926-1CE72A9FD355}" type="pres">
      <dgm:prSet presAssocID="{6B491C70-E06F-459F-8081-4244A41C91F5}" presName="node" presStyleLbl="node1" presStyleIdx="1" presStyleCnt="6">
        <dgm:presLayoutVars>
          <dgm:bulletEnabled val="1"/>
        </dgm:presLayoutVars>
      </dgm:prSet>
      <dgm:spPr/>
    </dgm:pt>
    <dgm:pt modelId="{CAE55928-1DAB-4C02-98D3-0B8AFEE1D859}" type="pres">
      <dgm:prSet presAssocID="{055B4CEC-A65C-4D9B-8157-F875A87DD5F5}" presName="sibTrans" presStyleLbl="sibTrans1D1" presStyleIdx="1" presStyleCnt="5"/>
      <dgm:spPr/>
    </dgm:pt>
    <dgm:pt modelId="{C7E94E3F-85C1-4CED-98FE-BBFD920C1E0F}" type="pres">
      <dgm:prSet presAssocID="{055B4CEC-A65C-4D9B-8157-F875A87DD5F5}" presName="connectorText" presStyleLbl="sibTrans1D1" presStyleIdx="1" presStyleCnt="5"/>
      <dgm:spPr/>
    </dgm:pt>
    <dgm:pt modelId="{EAE686C4-4B9E-4C97-A49D-92045559C2CC}" type="pres">
      <dgm:prSet presAssocID="{18F5EA74-F8EA-46AB-BBD1-976375D899BB}" presName="node" presStyleLbl="node1" presStyleIdx="2" presStyleCnt="6">
        <dgm:presLayoutVars>
          <dgm:bulletEnabled val="1"/>
        </dgm:presLayoutVars>
      </dgm:prSet>
      <dgm:spPr/>
    </dgm:pt>
    <dgm:pt modelId="{82669B4F-FC21-4638-92A0-EC4E5B1BDD27}" type="pres">
      <dgm:prSet presAssocID="{3254EA8A-E633-4699-BCEB-A634EFC3A60C}" presName="sibTrans" presStyleLbl="sibTrans1D1" presStyleIdx="2" presStyleCnt="5"/>
      <dgm:spPr/>
    </dgm:pt>
    <dgm:pt modelId="{8EA21229-CB49-4D08-B95A-D1F9ECB3EAE5}" type="pres">
      <dgm:prSet presAssocID="{3254EA8A-E633-4699-BCEB-A634EFC3A60C}" presName="connectorText" presStyleLbl="sibTrans1D1" presStyleIdx="2" presStyleCnt="5"/>
      <dgm:spPr/>
    </dgm:pt>
    <dgm:pt modelId="{9034BBE9-07D7-4FE0-AECB-A8F07D24F318}" type="pres">
      <dgm:prSet presAssocID="{53B213CF-CA38-4551-80B5-ECB80574E279}" presName="node" presStyleLbl="node1" presStyleIdx="3" presStyleCnt="6">
        <dgm:presLayoutVars>
          <dgm:bulletEnabled val="1"/>
        </dgm:presLayoutVars>
      </dgm:prSet>
      <dgm:spPr/>
    </dgm:pt>
    <dgm:pt modelId="{9F94F225-1313-4EC4-9ED3-19EBF553E665}" type="pres">
      <dgm:prSet presAssocID="{AA07C7C7-0A0B-4CDE-9B5E-3C9A9F1E451A}" presName="sibTrans" presStyleLbl="sibTrans1D1" presStyleIdx="3" presStyleCnt="5"/>
      <dgm:spPr/>
    </dgm:pt>
    <dgm:pt modelId="{BCF22F05-DFA7-439C-82F0-1AD83F8D1CD7}" type="pres">
      <dgm:prSet presAssocID="{AA07C7C7-0A0B-4CDE-9B5E-3C9A9F1E451A}" presName="connectorText" presStyleLbl="sibTrans1D1" presStyleIdx="3" presStyleCnt="5"/>
      <dgm:spPr/>
    </dgm:pt>
    <dgm:pt modelId="{FC34013B-94D2-43B5-AD5D-B0A2DB0139CD}" type="pres">
      <dgm:prSet presAssocID="{565CD773-FFF2-4AD4-8F47-65550E9ADB44}" presName="node" presStyleLbl="node1" presStyleIdx="4" presStyleCnt="6">
        <dgm:presLayoutVars>
          <dgm:bulletEnabled val="1"/>
        </dgm:presLayoutVars>
      </dgm:prSet>
      <dgm:spPr/>
    </dgm:pt>
    <dgm:pt modelId="{FE9F59A2-A15F-44B7-8861-0EA6FA6AE026}" type="pres">
      <dgm:prSet presAssocID="{52977B58-9DBD-4181-AD85-A2C7A021A709}" presName="sibTrans" presStyleLbl="sibTrans1D1" presStyleIdx="4" presStyleCnt="5"/>
      <dgm:spPr/>
    </dgm:pt>
    <dgm:pt modelId="{B668749F-089A-4572-9039-75DFA5DE0C58}" type="pres">
      <dgm:prSet presAssocID="{52977B58-9DBD-4181-AD85-A2C7A021A709}" presName="connectorText" presStyleLbl="sibTrans1D1" presStyleIdx="4" presStyleCnt="5"/>
      <dgm:spPr/>
    </dgm:pt>
    <dgm:pt modelId="{4729BE92-DAE5-4155-B900-F7A3EA526033}" type="pres">
      <dgm:prSet presAssocID="{FA942B7E-7AE4-42BC-A7D4-B67DB5A640C8}" presName="node" presStyleLbl="node1" presStyleIdx="5" presStyleCnt="6">
        <dgm:presLayoutVars>
          <dgm:bulletEnabled val="1"/>
        </dgm:presLayoutVars>
      </dgm:prSet>
      <dgm:spPr/>
    </dgm:pt>
  </dgm:ptLst>
  <dgm:cxnLst>
    <dgm:cxn modelId="{1A8E1103-9C79-47AD-8B29-59112DA4A804}" type="presOf" srcId="{565CD773-FFF2-4AD4-8F47-65550E9ADB44}" destId="{FC34013B-94D2-43B5-AD5D-B0A2DB0139CD}" srcOrd="0" destOrd="0" presId="urn:microsoft.com/office/officeart/2016/7/layout/RepeatingBendingProcessNew"/>
    <dgm:cxn modelId="{DEF9800A-38F6-42EC-85F6-17A8AA57A79A}" type="presOf" srcId="{56C1924D-2ABA-496D-B77A-EF4A151BFBE8}" destId="{FF1EF1D6-85B5-4639-825B-7BDDDEF7ADD3}" srcOrd="0" destOrd="0" presId="urn:microsoft.com/office/officeart/2016/7/layout/RepeatingBendingProcessNew"/>
    <dgm:cxn modelId="{134E510D-A4DD-4F96-B189-2DCD31C4F584}" type="presOf" srcId="{18F5EA74-F8EA-46AB-BBD1-976375D899BB}" destId="{EAE686C4-4B9E-4C97-A49D-92045559C2CC}" srcOrd="0" destOrd="0" presId="urn:microsoft.com/office/officeart/2016/7/layout/RepeatingBendingProcessNew"/>
    <dgm:cxn modelId="{8941F915-7B42-469D-B5BA-42E4D1D2C61A}" type="presOf" srcId="{FA942B7E-7AE4-42BC-A7D4-B67DB5A640C8}" destId="{4729BE92-DAE5-4155-B900-F7A3EA526033}" srcOrd="0" destOrd="0" presId="urn:microsoft.com/office/officeart/2016/7/layout/RepeatingBendingProcessNew"/>
    <dgm:cxn modelId="{186E7118-41FE-402C-BADE-21A58542BDF1}" type="presOf" srcId="{7E03253F-CBA5-460A-8945-79F95B07465F}" destId="{32C5DDE8-DB29-42AA-9C62-DDEC2E97FDE0}" srcOrd="1" destOrd="0" presId="urn:microsoft.com/office/officeart/2016/7/layout/RepeatingBendingProcessNew"/>
    <dgm:cxn modelId="{4C1EBD29-9288-4F09-B5AD-8AC60EABAE8C}" type="presOf" srcId="{3254EA8A-E633-4699-BCEB-A634EFC3A60C}" destId="{8EA21229-CB49-4D08-B95A-D1F9ECB3EAE5}" srcOrd="1" destOrd="0" presId="urn:microsoft.com/office/officeart/2016/7/layout/RepeatingBendingProcessNew"/>
    <dgm:cxn modelId="{D3A8905F-FA64-4A8D-A86E-1B44933377E2}" srcId="{56C1924D-2ABA-496D-B77A-EF4A151BFBE8}" destId="{6B491C70-E06F-459F-8081-4244A41C91F5}" srcOrd="1" destOrd="0" parTransId="{01EB04B5-6B2D-4062-A0D4-43E9029AFDC5}" sibTransId="{055B4CEC-A65C-4D9B-8157-F875A87DD5F5}"/>
    <dgm:cxn modelId="{9A0B3463-1C3F-42BA-96B7-26558B8F2243}" type="presOf" srcId="{6B491C70-E06F-459F-8081-4244A41C91F5}" destId="{622B90C9-5397-4696-9926-1CE72A9FD355}" srcOrd="0" destOrd="0" presId="urn:microsoft.com/office/officeart/2016/7/layout/RepeatingBendingProcessNew"/>
    <dgm:cxn modelId="{AC264C43-ED9A-40CF-A493-0DEE010C3C6D}" type="presOf" srcId="{055B4CEC-A65C-4D9B-8157-F875A87DD5F5}" destId="{CAE55928-1DAB-4C02-98D3-0B8AFEE1D859}" srcOrd="0" destOrd="0" presId="urn:microsoft.com/office/officeart/2016/7/layout/RepeatingBendingProcessNew"/>
    <dgm:cxn modelId="{19E8726B-4D6E-46B4-B993-1B7FC774E5F8}" srcId="{56C1924D-2ABA-496D-B77A-EF4A151BFBE8}" destId="{FA942B7E-7AE4-42BC-A7D4-B67DB5A640C8}" srcOrd="5" destOrd="0" parTransId="{2658A220-CB30-4ABA-937D-26E686F78319}" sibTransId="{E6542892-C943-4C94-8E2C-6F9B89710485}"/>
    <dgm:cxn modelId="{F564966F-75FF-4861-AB93-46790075E4CD}" type="presOf" srcId="{BB1F3083-8D73-46D2-BDA3-91C665111635}" destId="{E1A9CAAD-9FAB-4F70-BA7C-10E19B49620B}" srcOrd="0" destOrd="0" presId="urn:microsoft.com/office/officeart/2016/7/layout/RepeatingBendingProcessNew"/>
    <dgm:cxn modelId="{3F78A872-FE33-4A48-8766-AE854F717E64}" type="presOf" srcId="{7E03253F-CBA5-460A-8945-79F95B07465F}" destId="{0D209C3C-7568-4541-BC32-5A9F1A3A914F}" srcOrd="0" destOrd="0" presId="urn:microsoft.com/office/officeart/2016/7/layout/RepeatingBendingProcessNew"/>
    <dgm:cxn modelId="{6A414473-EE02-4372-9E8F-0CA2C45E96CC}" type="presOf" srcId="{AA07C7C7-0A0B-4CDE-9B5E-3C9A9F1E451A}" destId="{9F94F225-1313-4EC4-9ED3-19EBF553E665}" srcOrd="0" destOrd="0" presId="urn:microsoft.com/office/officeart/2016/7/layout/RepeatingBendingProcessNew"/>
    <dgm:cxn modelId="{027BD256-7530-4BD1-8261-E4F4997B9F52}" srcId="{56C1924D-2ABA-496D-B77A-EF4A151BFBE8}" destId="{18F5EA74-F8EA-46AB-BBD1-976375D899BB}" srcOrd="2" destOrd="0" parTransId="{C4B045AB-576A-43EC-960E-111D197CCD63}" sibTransId="{3254EA8A-E633-4699-BCEB-A634EFC3A60C}"/>
    <dgm:cxn modelId="{D3E4307A-C3BE-4BEA-BDB8-EB8CD687F236}" type="presOf" srcId="{53B213CF-CA38-4551-80B5-ECB80574E279}" destId="{9034BBE9-07D7-4FE0-AECB-A8F07D24F318}" srcOrd="0" destOrd="0" presId="urn:microsoft.com/office/officeart/2016/7/layout/RepeatingBendingProcessNew"/>
    <dgm:cxn modelId="{95FE8B88-A6C7-4C42-94C5-62C850C0A710}" srcId="{56C1924D-2ABA-496D-B77A-EF4A151BFBE8}" destId="{BB1F3083-8D73-46D2-BDA3-91C665111635}" srcOrd="0" destOrd="0" parTransId="{8DDD3B4D-1D7C-4FBD-B399-4DFE1F54AAE2}" sibTransId="{7E03253F-CBA5-460A-8945-79F95B07465F}"/>
    <dgm:cxn modelId="{D0BE8C8D-2CFD-4348-BB5E-2165E4F8456F}" type="presOf" srcId="{055B4CEC-A65C-4D9B-8157-F875A87DD5F5}" destId="{C7E94E3F-85C1-4CED-98FE-BBFD920C1E0F}" srcOrd="1" destOrd="0" presId="urn:microsoft.com/office/officeart/2016/7/layout/RepeatingBendingProcessNew"/>
    <dgm:cxn modelId="{14956D97-06AB-43F5-A6D1-4BA210383879}" type="presOf" srcId="{AA07C7C7-0A0B-4CDE-9B5E-3C9A9F1E451A}" destId="{BCF22F05-DFA7-439C-82F0-1AD83F8D1CD7}" srcOrd="1" destOrd="0" presId="urn:microsoft.com/office/officeart/2016/7/layout/RepeatingBendingProcessNew"/>
    <dgm:cxn modelId="{5DF4C1A2-FB56-40A2-94AD-B350AA265E87}" srcId="{56C1924D-2ABA-496D-B77A-EF4A151BFBE8}" destId="{53B213CF-CA38-4551-80B5-ECB80574E279}" srcOrd="3" destOrd="0" parTransId="{1D687C9D-0B8A-4FCB-8609-E075C4AF7476}" sibTransId="{AA07C7C7-0A0B-4CDE-9B5E-3C9A9F1E451A}"/>
    <dgm:cxn modelId="{FAE152A4-865A-429F-BAF7-EAC902B9BFB8}" srcId="{56C1924D-2ABA-496D-B77A-EF4A151BFBE8}" destId="{565CD773-FFF2-4AD4-8F47-65550E9ADB44}" srcOrd="4" destOrd="0" parTransId="{F70A5ADE-BB6D-4FBE-B548-4093DFFD8F73}" sibTransId="{52977B58-9DBD-4181-AD85-A2C7A021A709}"/>
    <dgm:cxn modelId="{E1B1F2D3-7911-4331-85E3-B4107AB1F88A}" type="presOf" srcId="{52977B58-9DBD-4181-AD85-A2C7A021A709}" destId="{B668749F-089A-4572-9039-75DFA5DE0C58}" srcOrd="1" destOrd="0" presId="urn:microsoft.com/office/officeart/2016/7/layout/RepeatingBendingProcessNew"/>
    <dgm:cxn modelId="{A2A14BDF-EA20-41E2-80D5-15A06B2BB2A9}" type="presOf" srcId="{3254EA8A-E633-4699-BCEB-A634EFC3A60C}" destId="{82669B4F-FC21-4638-92A0-EC4E5B1BDD27}" srcOrd="0" destOrd="0" presId="urn:microsoft.com/office/officeart/2016/7/layout/RepeatingBendingProcessNew"/>
    <dgm:cxn modelId="{300ECFFA-6F71-4005-A402-99307DD2327C}" type="presOf" srcId="{52977B58-9DBD-4181-AD85-A2C7A021A709}" destId="{FE9F59A2-A15F-44B7-8861-0EA6FA6AE026}" srcOrd="0" destOrd="0" presId="urn:microsoft.com/office/officeart/2016/7/layout/RepeatingBendingProcessNew"/>
    <dgm:cxn modelId="{E5090000-D45D-43EB-97DB-0A3CDEDDE959}" type="presParOf" srcId="{FF1EF1D6-85B5-4639-825B-7BDDDEF7ADD3}" destId="{E1A9CAAD-9FAB-4F70-BA7C-10E19B49620B}" srcOrd="0" destOrd="0" presId="urn:microsoft.com/office/officeart/2016/7/layout/RepeatingBendingProcessNew"/>
    <dgm:cxn modelId="{992496F9-F947-4701-BD4D-49703218C243}" type="presParOf" srcId="{FF1EF1D6-85B5-4639-825B-7BDDDEF7ADD3}" destId="{0D209C3C-7568-4541-BC32-5A9F1A3A914F}" srcOrd="1" destOrd="0" presId="urn:microsoft.com/office/officeart/2016/7/layout/RepeatingBendingProcessNew"/>
    <dgm:cxn modelId="{12AAD4C4-5963-4DF8-8A93-1C244E31ED10}" type="presParOf" srcId="{0D209C3C-7568-4541-BC32-5A9F1A3A914F}" destId="{32C5DDE8-DB29-42AA-9C62-DDEC2E97FDE0}" srcOrd="0" destOrd="0" presId="urn:microsoft.com/office/officeart/2016/7/layout/RepeatingBendingProcessNew"/>
    <dgm:cxn modelId="{1491B755-06B8-4116-A57F-DB2EC73E7DDE}" type="presParOf" srcId="{FF1EF1D6-85B5-4639-825B-7BDDDEF7ADD3}" destId="{622B90C9-5397-4696-9926-1CE72A9FD355}" srcOrd="2" destOrd="0" presId="urn:microsoft.com/office/officeart/2016/7/layout/RepeatingBendingProcessNew"/>
    <dgm:cxn modelId="{BAF3BC98-A875-4E6B-BF40-32CBCD7B2869}" type="presParOf" srcId="{FF1EF1D6-85B5-4639-825B-7BDDDEF7ADD3}" destId="{CAE55928-1DAB-4C02-98D3-0B8AFEE1D859}" srcOrd="3" destOrd="0" presId="urn:microsoft.com/office/officeart/2016/7/layout/RepeatingBendingProcessNew"/>
    <dgm:cxn modelId="{E54A1862-01B6-42EA-8967-3DF4FABC3E87}" type="presParOf" srcId="{CAE55928-1DAB-4C02-98D3-0B8AFEE1D859}" destId="{C7E94E3F-85C1-4CED-98FE-BBFD920C1E0F}" srcOrd="0" destOrd="0" presId="urn:microsoft.com/office/officeart/2016/7/layout/RepeatingBendingProcessNew"/>
    <dgm:cxn modelId="{78A0FAB6-E9B0-4DCB-905B-40C519A8D15D}" type="presParOf" srcId="{FF1EF1D6-85B5-4639-825B-7BDDDEF7ADD3}" destId="{EAE686C4-4B9E-4C97-A49D-92045559C2CC}" srcOrd="4" destOrd="0" presId="urn:microsoft.com/office/officeart/2016/7/layout/RepeatingBendingProcessNew"/>
    <dgm:cxn modelId="{2B9147C4-34EC-4984-BE74-294A979928A1}" type="presParOf" srcId="{FF1EF1D6-85B5-4639-825B-7BDDDEF7ADD3}" destId="{82669B4F-FC21-4638-92A0-EC4E5B1BDD27}" srcOrd="5" destOrd="0" presId="urn:microsoft.com/office/officeart/2016/7/layout/RepeatingBendingProcessNew"/>
    <dgm:cxn modelId="{09F3C3CE-8D57-4644-A0B2-585B743F9C59}" type="presParOf" srcId="{82669B4F-FC21-4638-92A0-EC4E5B1BDD27}" destId="{8EA21229-CB49-4D08-B95A-D1F9ECB3EAE5}" srcOrd="0" destOrd="0" presId="urn:microsoft.com/office/officeart/2016/7/layout/RepeatingBendingProcessNew"/>
    <dgm:cxn modelId="{C8B1FF62-CDD1-49A4-8C83-7795B95D8B41}" type="presParOf" srcId="{FF1EF1D6-85B5-4639-825B-7BDDDEF7ADD3}" destId="{9034BBE9-07D7-4FE0-AECB-A8F07D24F318}" srcOrd="6" destOrd="0" presId="urn:microsoft.com/office/officeart/2016/7/layout/RepeatingBendingProcessNew"/>
    <dgm:cxn modelId="{511DE310-B32C-4E25-B272-35BA1EEDFD8A}" type="presParOf" srcId="{FF1EF1D6-85B5-4639-825B-7BDDDEF7ADD3}" destId="{9F94F225-1313-4EC4-9ED3-19EBF553E665}" srcOrd="7" destOrd="0" presId="urn:microsoft.com/office/officeart/2016/7/layout/RepeatingBendingProcessNew"/>
    <dgm:cxn modelId="{240930AB-C99B-4D83-9738-1D0D7CCF153D}" type="presParOf" srcId="{9F94F225-1313-4EC4-9ED3-19EBF553E665}" destId="{BCF22F05-DFA7-439C-82F0-1AD83F8D1CD7}" srcOrd="0" destOrd="0" presId="urn:microsoft.com/office/officeart/2016/7/layout/RepeatingBendingProcessNew"/>
    <dgm:cxn modelId="{923896D6-8EA7-405B-84CE-7D31FFAE1847}" type="presParOf" srcId="{FF1EF1D6-85B5-4639-825B-7BDDDEF7ADD3}" destId="{FC34013B-94D2-43B5-AD5D-B0A2DB0139CD}" srcOrd="8" destOrd="0" presId="urn:microsoft.com/office/officeart/2016/7/layout/RepeatingBendingProcessNew"/>
    <dgm:cxn modelId="{1F7723BE-0183-4121-BDA7-6CC5AB722071}" type="presParOf" srcId="{FF1EF1D6-85B5-4639-825B-7BDDDEF7ADD3}" destId="{FE9F59A2-A15F-44B7-8861-0EA6FA6AE026}" srcOrd="9" destOrd="0" presId="urn:microsoft.com/office/officeart/2016/7/layout/RepeatingBendingProcessNew"/>
    <dgm:cxn modelId="{C369DD84-3CEE-416D-A526-221A27AB953F}" type="presParOf" srcId="{FE9F59A2-A15F-44B7-8861-0EA6FA6AE026}" destId="{B668749F-089A-4572-9039-75DFA5DE0C58}" srcOrd="0" destOrd="0" presId="urn:microsoft.com/office/officeart/2016/7/layout/RepeatingBendingProcessNew"/>
    <dgm:cxn modelId="{40703731-BD68-4E0F-9E64-7FA28321597B}" type="presParOf" srcId="{FF1EF1D6-85B5-4639-825B-7BDDDEF7ADD3}" destId="{4729BE92-DAE5-4155-B900-F7A3EA52603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61BDD1-CA8E-4F26-9947-97089242D180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A9E038-9835-47D6-AF21-4323596B11C8}">
      <dgm:prSet/>
      <dgm:spPr/>
      <dgm:t>
        <a:bodyPr/>
        <a:lstStyle/>
        <a:p>
          <a:r>
            <a:rPr lang="en-US"/>
            <a:t>Warm color palette: #8b5e3c, #fff8f0</a:t>
          </a:r>
        </a:p>
      </dgm:t>
    </dgm:pt>
    <dgm:pt modelId="{38329997-2A25-470B-92E1-05DDD0796CAC}" type="parTrans" cxnId="{BEDB9550-72ED-45D5-9B17-0AA3656E1334}">
      <dgm:prSet/>
      <dgm:spPr/>
      <dgm:t>
        <a:bodyPr/>
        <a:lstStyle/>
        <a:p>
          <a:endParaRPr lang="en-US"/>
        </a:p>
      </dgm:t>
    </dgm:pt>
    <dgm:pt modelId="{CAB490B4-108F-4036-9787-ED40D1BB28EB}" type="sibTrans" cxnId="{BEDB9550-72ED-45D5-9B17-0AA3656E1334}">
      <dgm:prSet/>
      <dgm:spPr/>
      <dgm:t>
        <a:bodyPr/>
        <a:lstStyle/>
        <a:p>
          <a:endParaRPr lang="en-US"/>
        </a:p>
      </dgm:t>
    </dgm:pt>
    <dgm:pt modelId="{B3190A65-2AFA-4186-965E-DF2DE7B28D2D}">
      <dgm:prSet/>
      <dgm:spPr/>
      <dgm:t>
        <a:bodyPr/>
        <a:lstStyle/>
        <a:p>
          <a:r>
            <a:rPr lang="en-US"/>
            <a:t>Responsive layout with Flexbox</a:t>
          </a:r>
        </a:p>
      </dgm:t>
    </dgm:pt>
    <dgm:pt modelId="{4E4F8C7B-A427-40AE-925F-D086A021ECB8}" type="parTrans" cxnId="{ADD18F19-CAB5-493B-B1D5-9FBC71216FB5}">
      <dgm:prSet/>
      <dgm:spPr/>
      <dgm:t>
        <a:bodyPr/>
        <a:lstStyle/>
        <a:p>
          <a:endParaRPr lang="en-US"/>
        </a:p>
      </dgm:t>
    </dgm:pt>
    <dgm:pt modelId="{17EA141B-BA74-4CEC-B05E-45AEEFC61F3F}" type="sibTrans" cxnId="{ADD18F19-CAB5-493B-B1D5-9FBC71216FB5}">
      <dgm:prSet/>
      <dgm:spPr/>
      <dgm:t>
        <a:bodyPr/>
        <a:lstStyle/>
        <a:p>
          <a:endParaRPr lang="en-US"/>
        </a:p>
      </dgm:t>
    </dgm:pt>
    <dgm:pt modelId="{F841C597-40B3-4180-8911-2C47E0BB7697}">
      <dgm:prSet/>
      <dgm:spPr/>
      <dgm:t>
        <a:bodyPr/>
        <a:lstStyle/>
        <a:p>
          <a:r>
            <a:rPr lang="en-US"/>
            <a:t>Hero image with text overlay</a:t>
          </a:r>
        </a:p>
      </dgm:t>
    </dgm:pt>
    <dgm:pt modelId="{3D5F8F96-2A3D-426D-AD7F-B119EF6461F0}" type="parTrans" cxnId="{47D2A776-DFB0-41AF-A2A2-5C915B7C7D42}">
      <dgm:prSet/>
      <dgm:spPr/>
      <dgm:t>
        <a:bodyPr/>
        <a:lstStyle/>
        <a:p>
          <a:endParaRPr lang="en-US"/>
        </a:p>
      </dgm:t>
    </dgm:pt>
    <dgm:pt modelId="{92D5C7B8-E3BE-407F-AA6F-5C9A75A7FBCF}" type="sibTrans" cxnId="{47D2A776-DFB0-41AF-A2A2-5C915B7C7D42}">
      <dgm:prSet/>
      <dgm:spPr/>
      <dgm:t>
        <a:bodyPr/>
        <a:lstStyle/>
        <a:p>
          <a:endParaRPr lang="en-US"/>
        </a:p>
      </dgm:t>
    </dgm:pt>
    <dgm:pt modelId="{360897E1-92EE-4FCB-9692-B45EDBA9344C}">
      <dgm:prSet/>
      <dgm:spPr/>
      <dgm:t>
        <a:bodyPr/>
        <a:lstStyle/>
        <a:p>
          <a:r>
            <a:rPr lang="en-US"/>
            <a:t>Font: Segoe UI</a:t>
          </a:r>
        </a:p>
      </dgm:t>
    </dgm:pt>
    <dgm:pt modelId="{0D9D784E-CDD4-44AB-ABCB-53D4F50A48B6}" type="parTrans" cxnId="{4E952433-62E5-42F4-A983-403542B631B4}">
      <dgm:prSet/>
      <dgm:spPr/>
      <dgm:t>
        <a:bodyPr/>
        <a:lstStyle/>
        <a:p>
          <a:endParaRPr lang="en-US"/>
        </a:p>
      </dgm:t>
    </dgm:pt>
    <dgm:pt modelId="{18B5F512-5336-4991-BA74-9212149EECB1}" type="sibTrans" cxnId="{4E952433-62E5-42F4-A983-403542B631B4}">
      <dgm:prSet/>
      <dgm:spPr/>
      <dgm:t>
        <a:bodyPr/>
        <a:lstStyle/>
        <a:p>
          <a:endParaRPr lang="en-US"/>
        </a:p>
      </dgm:t>
    </dgm:pt>
    <dgm:pt modelId="{5EF8F33C-3B82-46D9-B611-185ABE009CD4}" type="pres">
      <dgm:prSet presAssocID="{6C61BDD1-CA8E-4F26-9947-97089242D180}" presName="Name0" presStyleCnt="0">
        <dgm:presLayoutVars>
          <dgm:dir/>
          <dgm:animLvl val="lvl"/>
          <dgm:resizeHandles val="exact"/>
        </dgm:presLayoutVars>
      </dgm:prSet>
      <dgm:spPr/>
    </dgm:pt>
    <dgm:pt modelId="{2A57050A-97E9-4CB3-96AE-FD99358576DB}" type="pres">
      <dgm:prSet presAssocID="{83A9E038-9835-47D6-AF21-4323596B11C8}" presName="linNode" presStyleCnt="0"/>
      <dgm:spPr/>
    </dgm:pt>
    <dgm:pt modelId="{796BBCF8-C663-434A-A56E-867FC5554BBD}" type="pres">
      <dgm:prSet presAssocID="{83A9E038-9835-47D6-AF21-4323596B11C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2F00CC1-441B-4F65-941D-84F5E3CD7409}" type="pres">
      <dgm:prSet presAssocID="{CAB490B4-108F-4036-9787-ED40D1BB28EB}" presName="sp" presStyleCnt="0"/>
      <dgm:spPr/>
    </dgm:pt>
    <dgm:pt modelId="{2B019925-9329-40B3-8C84-F334EF53A9F8}" type="pres">
      <dgm:prSet presAssocID="{B3190A65-2AFA-4186-965E-DF2DE7B28D2D}" presName="linNode" presStyleCnt="0"/>
      <dgm:spPr/>
    </dgm:pt>
    <dgm:pt modelId="{071F878D-F118-444B-8662-FEE86E14A784}" type="pres">
      <dgm:prSet presAssocID="{B3190A65-2AFA-4186-965E-DF2DE7B28D2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4E94DE6-EC0F-4FE8-95FA-214872596E90}" type="pres">
      <dgm:prSet presAssocID="{17EA141B-BA74-4CEC-B05E-45AEEFC61F3F}" presName="sp" presStyleCnt="0"/>
      <dgm:spPr/>
    </dgm:pt>
    <dgm:pt modelId="{DD8680F9-C3AF-4AA0-A1BC-97863C860E2C}" type="pres">
      <dgm:prSet presAssocID="{F841C597-40B3-4180-8911-2C47E0BB7697}" presName="linNode" presStyleCnt="0"/>
      <dgm:spPr/>
    </dgm:pt>
    <dgm:pt modelId="{2F6458EF-6151-4CA1-B92C-E75D12E6F226}" type="pres">
      <dgm:prSet presAssocID="{F841C597-40B3-4180-8911-2C47E0BB7697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B2B8D9C-7852-4714-8CE0-D9F12C2739B7}" type="pres">
      <dgm:prSet presAssocID="{92D5C7B8-E3BE-407F-AA6F-5C9A75A7FBCF}" presName="sp" presStyleCnt="0"/>
      <dgm:spPr/>
    </dgm:pt>
    <dgm:pt modelId="{93E4FB20-A96F-4418-9C87-BED99F2EA82C}" type="pres">
      <dgm:prSet presAssocID="{360897E1-92EE-4FCB-9692-B45EDBA9344C}" presName="linNode" presStyleCnt="0"/>
      <dgm:spPr/>
    </dgm:pt>
    <dgm:pt modelId="{BA9C3911-8682-45C9-AB34-0BD46A7CF207}" type="pres">
      <dgm:prSet presAssocID="{360897E1-92EE-4FCB-9692-B45EDBA9344C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F9CA4006-86AF-419F-855D-3E4F0BC493AD}" type="presOf" srcId="{F841C597-40B3-4180-8911-2C47E0BB7697}" destId="{2F6458EF-6151-4CA1-B92C-E75D12E6F226}" srcOrd="0" destOrd="0" presId="urn:microsoft.com/office/officeart/2005/8/layout/vList5"/>
    <dgm:cxn modelId="{4AD9F406-665F-4183-AE5C-6C8590739A3A}" type="presOf" srcId="{6C61BDD1-CA8E-4F26-9947-97089242D180}" destId="{5EF8F33C-3B82-46D9-B611-185ABE009CD4}" srcOrd="0" destOrd="0" presId="urn:microsoft.com/office/officeart/2005/8/layout/vList5"/>
    <dgm:cxn modelId="{ADD18F19-CAB5-493B-B1D5-9FBC71216FB5}" srcId="{6C61BDD1-CA8E-4F26-9947-97089242D180}" destId="{B3190A65-2AFA-4186-965E-DF2DE7B28D2D}" srcOrd="1" destOrd="0" parTransId="{4E4F8C7B-A427-40AE-925F-D086A021ECB8}" sibTransId="{17EA141B-BA74-4CEC-B05E-45AEEFC61F3F}"/>
    <dgm:cxn modelId="{4E952433-62E5-42F4-A983-403542B631B4}" srcId="{6C61BDD1-CA8E-4F26-9947-97089242D180}" destId="{360897E1-92EE-4FCB-9692-B45EDBA9344C}" srcOrd="3" destOrd="0" parTransId="{0D9D784E-CDD4-44AB-ABCB-53D4F50A48B6}" sibTransId="{18B5F512-5336-4991-BA74-9212149EECB1}"/>
    <dgm:cxn modelId="{BEDB9550-72ED-45D5-9B17-0AA3656E1334}" srcId="{6C61BDD1-CA8E-4F26-9947-97089242D180}" destId="{83A9E038-9835-47D6-AF21-4323596B11C8}" srcOrd="0" destOrd="0" parTransId="{38329997-2A25-470B-92E1-05DDD0796CAC}" sibTransId="{CAB490B4-108F-4036-9787-ED40D1BB28EB}"/>
    <dgm:cxn modelId="{47D2A776-DFB0-41AF-A2A2-5C915B7C7D42}" srcId="{6C61BDD1-CA8E-4F26-9947-97089242D180}" destId="{F841C597-40B3-4180-8911-2C47E0BB7697}" srcOrd="2" destOrd="0" parTransId="{3D5F8F96-2A3D-426D-AD7F-B119EF6461F0}" sibTransId="{92D5C7B8-E3BE-407F-AA6F-5C9A75A7FBCF}"/>
    <dgm:cxn modelId="{FFBE6793-2838-49EE-8E64-7C617426D63C}" type="presOf" srcId="{360897E1-92EE-4FCB-9692-B45EDBA9344C}" destId="{BA9C3911-8682-45C9-AB34-0BD46A7CF207}" srcOrd="0" destOrd="0" presId="urn:microsoft.com/office/officeart/2005/8/layout/vList5"/>
    <dgm:cxn modelId="{28B6C7C0-18C4-4509-A156-6AD314C477F8}" type="presOf" srcId="{B3190A65-2AFA-4186-965E-DF2DE7B28D2D}" destId="{071F878D-F118-444B-8662-FEE86E14A784}" srcOrd="0" destOrd="0" presId="urn:microsoft.com/office/officeart/2005/8/layout/vList5"/>
    <dgm:cxn modelId="{553DB2F3-FF0A-43D2-B104-A9D272A82FBC}" type="presOf" srcId="{83A9E038-9835-47D6-AF21-4323596B11C8}" destId="{796BBCF8-C663-434A-A56E-867FC5554BBD}" srcOrd="0" destOrd="0" presId="urn:microsoft.com/office/officeart/2005/8/layout/vList5"/>
    <dgm:cxn modelId="{DF12661D-2086-4203-A52F-B74BD4454FBA}" type="presParOf" srcId="{5EF8F33C-3B82-46D9-B611-185ABE009CD4}" destId="{2A57050A-97E9-4CB3-96AE-FD99358576DB}" srcOrd="0" destOrd="0" presId="urn:microsoft.com/office/officeart/2005/8/layout/vList5"/>
    <dgm:cxn modelId="{53412021-92FB-482C-8360-513FCDC36EA8}" type="presParOf" srcId="{2A57050A-97E9-4CB3-96AE-FD99358576DB}" destId="{796BBCF8-C663-434A-A56E-867FC5554BBD}" srcOrd="0" destOrd="0" presId="urn:microsoft.com/office/officeart/2005/8/layout/vList5"/>
    <dgm:cxn modelId="{3812DEB1-C384-40B7-A14F-6E94B6BECB3F}" type="presParOf" srcId="{5EF8F33C-3B82-46D9-B611-185ABE009CD4}" destId="{82F00CC1-441B-4F65-941D-84F5E3CD7409}" srcOrd="1" destOrd="0" presId="urn:microsoft.com/office/officeart/2005/8/layout/vList5"/>
    <dgm:cxn modelId="{E341A910-6B56-42FD-A5BF-A2256DEF3CDC}" type="presParOf" srcId="{5EF8F33C-3B82-46D9-B611-185ABE009CD4}" destId="{2B019925-9329-40B3-8C84-F334EF53A9F8}" srcOrd="2" destOrd="0" presId="urn:microsoft.com/office/officeart/2005/8/layout/vList5"/>
    <dgm:cxn modelId="{29BFE5F5-C69D-4DDB-AB6D-068D117BBEBE}" type="presParOf" srcId="{2B019925-9329-40B3-8C84-F334EF53A9F8}" destId="{071F878D-F118-444B-8662-FEE86E14A784}" srcOrd="0" destOrd="0" presId="urn:microsoft.com/office/officeart/2005/8/layout/vList5"/>
    <dgm:cxn modelId="{F45425B5-C97A-48CE-863B-B89921E8310C}" type="presParOf" srcId="{5EF8F33C-3B82-46D9-B611-185ABE009CD4}" destId="{54E94DE6-EC0F-4FE8-95FA-214872596E90}" srcOrd="3" destOrd="0" presId="urn:microsoft.com/office/officeart/2005/8/layout/vList5"/>
    <dgm:cxn modelId="{5677C66E-B922-4B60-815C-A4135CA1CA4A}" type="presParOf" srcId="{5EF8F33C-3B82-46D9-B611-185ABE009CD4}" destId="{DD8680F9-C3AF-4AA0-A1BC-97863C860E2C}" srcOrd="4" destOrd="0" presId="urn:microsoft.com/office/officeart/2005/8/layout/vList5"/>
    <dgm:cxn modelId="{1EF6E0A7-94C4-4BF7-8E2A-EE3684C31F5B}" type="presParOf" srcId="{DD8680F9-C3AF-4AA0-A1BC-97863C860E2C}" destId="{2F6458EF-6151-4CA1-B92C-E75D12E6F226}" srcOrd="0" destOrd="0" presId="urn:microsoft.com/office/officeart/2005/8/layout/vList5"/>
    <dgm:cxn modelId="{7A1CA2D3-D43C-4A6D-8E10-6877A594E5DB}" type="presParOf" srcId="{5EF8F33C-3B82-46D9-B611-185ABE009CD4}" destId="{5B2B8D9C-7852-4714-8CE0-D9F12C2739B7}" srcOrd="5" destOrd="0" presId="urn:microsoft.com/office/officeart/2005/8/layout/vList5"/>
    <dgm:cxn modelId="{39BA4CF9-0C8E-4BF8-80AB-152D188DF077}" type="presParOf" srcId="{5EF8F33C-3B82-46D9-B611-185ABE009CD4}" destId="{93E4FB20-A96F-4418-9C87-BED99F2EA82C}" srcOrd="6" destOrd="0" presId="urn:microsoft.com/office/officeart/2005/8/layout/vList5"/>
    <dgm:cxn modelId="{573982AE-3832-4D17-8EE5-44159C05D7D0}" type="presParOf" srcId="{93E4FB20-A96F-4418-9C87-BED99F2EA82C}" destId="{BA9C3911-8682-45C9-AB34-0BD46A7CF20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B25A9-F845-4013-9A86-835F2156467B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504B3-D20E-4455-AD17-5A59E0FA219A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Objective:</a:t>
          </a:r>
        </a:p>
      </dsp:txBody>
      <dsp:txXfrm>
        <a:off x="411728" y="1356176"/>
        <a:ext cx="1560937" cy="624375"/>
      </dsp:txXfrm>
    </dsp:sp>
    <dsp:sp modelId="{D8BC7381-EC1F-403F-91A9-7E650F7E37C8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13CEE-BF07-4D98-9C87-6D56CA9D4B49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 create a visually appealing and responsive website for a local café using HTML and CSS.</a:t>
          </a:r>
        </a:p>
      </dsp:txBody>
      <dsp:txXfrm>
        <a:off x="2245830" y="1356176"/>
        <a:ext cx="1560937" cy="624375"/>
      </dsp:txXfrm>
    </dsp:sp>
    <dsp:sp modelId="{8BE4D2F1-FCE2-42C1-B0D3-D112D76CB344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AFAF-53AA-4AF0-A8CF-522CAF8F54F3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Tools Used:</a:t>
          </a:r>
        </a:p>
      </dsp:txBody>
      <dsp:txXfrm>
        <a:off x="4079932" y="1356176"/>
        <a:ext cx="1560937" cy="624375"/>
      </dsp:txXfrm>
    </dsp:sp>
    <dsp:sp modelId="{690D90B9-B9B6-4DD1-B2EA-12E147E35379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CDEAA-35D8-46B1-BB1D-12DDE0B8C75E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HTML5</a:t>
          </a:r>
        </a:p>
      </dsp:txBody>
      <dsp:txXfrm>
        <a:off x="5914033" y="1356176"/>
        <a:ext cx="1560937" cy="624375"/>
      </dsp:txXfrm>
    </dsp:sp>
    <dsp:sp modelId="{AA5A711B-F8BF-493C-A75E-085C38544A87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0AF1-3D38-44F0-8F93-EEDD2876336C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CSS3</a:t>
          </a:r>
        </a:p>
      </dsp:txBody>
      <dsp:txXfrm>
        <a:off x="3162881" y="3334288"/>
        <a:ext cx="1560937" cy="6243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FF787-9ECD-45ED-958A-C23104D8DC75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Sections Included:</a:t>
          </a:r>
        </a:p>
      </dsp:txBody>
      <dsp:txXfrm>
        <a:off x="468272" y="3745"/>
        <a:ext cx="2171923" cy="1303153"/>
      </dsp:txXfrm>
    </dsp:sp>
    <dsp:sp modelId="{BAA32D7D-340B-40EF-8D1D-580494B84434}">
      <dsp:nvSpPr>
        <dsp:cNvPr id="0" name=""/>
        <dsp:cNvSpPr/>
      </dsp:nvSpPr>
      <dsp:spPr>
        <a:xfrm>
          <a:off x="2857388" y="3745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Header with Navigation</a:t>
          </a:r>
        </a:p>
      </dsp:txBody>
      <dsp:txXfrm>
        <a:off x="2857388" y="3745"/>
        <a:ext cx="2171923" cy="1303153"/>
      </dsp:txXfrm>
    </dsp:sp>
    <dsp:sp modelId="{68EF313F-6363-4C69-AEF9-C47098465975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Hero Section</a:t>
          </a:r>
        </a:p>
      </dsp:txBody>
      <dsp:txXfrm>
        <a:off x="5246503" y="3745"/>
        <a:ext cx="2171923" cy="1303153"/>
      </dsp:txXfrm>
    </dsp:sp>
    <dsp:sp modelId="{26A41EA1-FAEE-4F6A-96E3-1DF246FE3B1D}">
      <dsp:nvSpPr>
        <dsp:cNvPr id="0" name=""/>
        <dsp:cNvSpPr/>
      </dsp:nvSpPr>
      <dsp:spPr>
        <a:xfrm>
          <a:off x="468272" y="1524092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About Us</a:t>
          </a:r>
        </a:p>
      </dsp:txBody>
      <dsp:txXfrm>
        <a:off x="468272" y="1524092"/>
        <a:ext cx="2171923" cy="1303153"/>
      </dsp:txXfrm>
    </dsp:sp>
    <dsp:sp modelId="{3F1E5C18-2EE9-4573-86FD-21FA8BCD6D58}">
      <dsp:nvSpPr>
        <dsp:cNvPr id="0" name=""/>
        <dsp:cNvSpPr/>
      </dsp:nvSpPr>
      <dsp:spPr>
        <a:xfrm>
          <a:off x="2857388" y="1524092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Menu</a:t>
          </a:r>
        </a:p>
      </dsp:txBody>
      <dsp:txXfrm>
        <a:off x="2857388" y="1524092"/>
        <a:ext cx="2171923" cy="1303153"/>
      </dsp:txXfrm>
    </dsp:sp>
    <dsp:sp modelId="{E7E75B89-8C4C-4783-B8CD-B0FFA0B4B1FF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Contact</a:t>
          </a:r>
        </a:p>
      </dsp:txBody>
      <dsp:txXfrm>
        <a:off x="5246503" y="1524092"/>
        <a:ext cx="2171923" cy="1303153"/>
      </dsp:txXfrm>
    </dsp:sp>
    <dsp:sp modelId="{DE81BFF4-E75D-4DCA-87E0-2263BADEE89A}">
      <dsp:nvSpPr>
        <dsp:cNvPr id="0" name=""/>
        <dsp:cNvSpPr/>
      </dsp:nvSpPr>
      <dsp:spPr>
        <a:xfrm>
          <a:off x="2857388" y="3044438"/>
          <a:ext cx="2171923" cy="130315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Footer</a:t>
          </a:r>
        </a:p>
      </dsp:txBody>
      <dsp:txXfrm>
        <a:off x="2857388" y="3044438"/>
        <a:ext cx="2171923" cy="13031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09C3C-7568-4541-BC32-5A9F1A3A914F}">
      <dsp:nvSpPr>
        <dsp:cNvPr id="0" name=""/>
        <dsp:cNvSpPr/>
      </dsp:nvSpPr>
      <dsp:spPr>
        <a:xfrm>
          <a:off x="2138737" y="935381"/>
          <a:ext cx="461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49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7181" y="978641"/>
        <a:ext cx="24604" cy="4920"/>
      </dsp:txXfrm>
    </dsp:sp>
    <dsp:sp modelId="{E1A9CAAD-9FAB-4F70-BA7C-10E19B49620B}">
      <dsp:nvSpPr>
        <dsp:cNvPr id="0" name=""/>
        <dsp:cNvSpPr/>
      </dsp:nvSpPr>
      <dsp:spPr>
        <a:xfrm>
          <a:off x="1002" y="339241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Contact info:</a:t>
          </a:r>
        </a:p>
      </dsp:txBody>
      <dsp:txXfrm>
        <a:off x="1002" y="339241"/>
        <a:ext cx="2139535" cy="1283721"/>
      </dsp:txXfrm>
    </dsp:sp>
    <dsp:sp modelId="{CAE55928-1DAB-4C02-98D3-0B8AFEE1D859}">
      <dsp:nvSpPr>
        <dsp:cNvPr id="0" name=""/>
        <dsp:cNvSpPr/>
      </dsp:nvSpPr>
      <dsp:spPr>
        <a:xfrm>
          <a:off x="1070769" y="1621162"/>
          <a:ext cx="2631628" cy="461493"/>
        </a:xfrm>
        <a:custGeom>
          <a:avLst/>
          <a:gdLst/>
          <a:ahLst/>
          <a:cxnLst/>
          <a:rect l="0" t="0" r="0" b="0"/>
          <a:pathLst>
            <a:path>
              <a:moveTo>
                <a:pt x="2631628" y="0"/>
              </a:moveTo>
              <a:lnTo>
                <a:pt x="2631628" y="247846"/>
              </a:lnTo>
              <a:lnTo>
                <a:pt x="0" y="247846"/>
              </a:lnTo>
              <a:lnTo>
                <a:pt x="0" y="46149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652" y="1849448"/>
        <a:ext cx="133862" cy="4920"/>
      </dsp:txXfrm>
    </dsp:sp>
    <dsp:sp modelId="{622B90C9-5397-4696-9926-1CE72A9FD355}">
      <dsp:nvSpPr>
        <dsp:cNvPr id="0" name=""/>
        <dsp:cNvSpPr/>
      </dsp:nvSpPr>
      <dsp:spPr>
        <a:xfrm>
          <a:off x="2632630" y="339241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Email, phone, and location</a:t>
          </a:r>
        </a:p>
      </dsp:txBody>
      <dsp:txXfrm>
        <a:off x="2632630" y="339241"/>
        <a:ext cx="2139535" cy="1283721"/>
      </dsp:txXfrm>
    </dsp:sp>
    <dsp:sp modelId="{82669B4F-FC21-4638-92A0-EC4E5B1BDD27}">
      <dsp:nvSpPr>
        <dsp:cNvPr id="0" name=""/>
        <dsp:cNvSpPr/>
      </dsp:nvSpPr>
      <dsp:spPr>
        <a:xfrm>
          <a:off x="2138737" y="2711196"/>
          <a:ext cx="461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49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7181" y="2754455"/>
        <a:ext cx="24604" cy="4920"/>
      </dsp:txXfrm>
    </dsp:sp>
    <dsp:sp modelId="{EAE686C4-4B9E-4C97-A49D-92045559C2CC}">
      <dsp:nvSpPr>
        <dsp:cNvPr id="0" name=""/>
        <dsp:cNvSpPr/>
      </dsp:nvSpPr>
      <dsp:spPr>
        <a:xfrm>
          <a:off x="1002" y="2115055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Footer snippet:</a:t>
          </a:r>
        </a:p>
      </dsp:txBody>
      <dsp:txXfrm>
        <a:off x="1002" y="2115055"/>
        <a:ext cx="2139535" cy="1283721"/>
      </dsp:txXfrm>
    </dsp:sp>
    <dsp:sp modelId="{9F94F225-1313-4EC4-9ED3-19EBF553E665}">
      <dsp:nvSpPr>
        <dsp:cNvPr id="0" name=""/>
        <dsp:cNvSpPr/>
      </dsp:nvSpPr>
      <dsp:spPr>
        <a:xfrm>
          <a:off x="1070769" y="3396976"/>
          <a:ext cx="2631628" cy="461493"/>
        </a:xfrm>
        <a:custGeom>
          <a:avLst/>
          <a:gdLst/>
          <a:ahLst/>
          <a:cxnLst/>
          <a:rect l="0" t="0" r="0" b="0"/>
          <a:pathLst>
            <a:path>
              <a:moveTo>
                <a:pt x="2631628" y="0"/>
              </a:moveTo>
              <a:lnTo>
                <a:pt x="2631628" y="247846"/>
              </a:lnTo>
              <a:lnTo>
                <a:pt x="0" y="247846"/>
              </a:lnTo>
              <a:lnTo>
                <a:pt x="0" y="46149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19652" y="3625262"/>
        <a:ext cx="133862" cy="4920"/>
      </dsp:txXfrm>
    </dsp:sp>
    <dsp:sp modelId="{9034BBE9-07D7-4FE0-AECB-A8F07D24F318}">
      <dsp:nvSpPr>
        <dsp:cNvPr id="0" name=""/>
        <dsp:cNvSpPr/>
      </dsp:nvSpPr>
      <dsp:spPr>
        <a:xfrm>
          <a:off x="2632630" y="2115055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&lt;footer&gt;</a:t>
          </a:r>
        </a:p>
      </dsp:txBody>
      <dsp:txXfrm>
        <a:off x="2632630" y="2115055"/>
        <a:ext cx="2139535" cy="1283721"/>
      </dsp:txXfrm>
    </dsp:sp>
    <dsp:sp modelId="{FE9F59A2-A15F-44B7-8861-0EA6FA6AE026}">
      <dsp:nvSpPr>
        <dsp:cNvPr id="0" name=""/>
        <dsp:cNvSpPr/>
      </dsp:nvSpPr>
      <dsp:spPr>
        <a:xfrm>
          <a:off x="2138737" y="4487010"/>
          <a:ext cx="4614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49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7181" y="4530269"/>
        <a:ext cx="24604" cy="4920"/>
      </dsp:txXfrm>
    </dsp:sp>
    <dsp:sp modelId="{FC34013B-94D2-43B5-AD5D-B0A2DB0139CD}">
      <dsp:nvSpPr>
        <dsp:cNvPr id="0" name=""/>
        <dsp:cNvSpPr/>
      </dsp:nvSpPr>
      <dsp:spPr>
        <a:xfrm>
          <a:off x="1002" y="3890869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&lt;p&gt;© 2025 Love Cafe. All rights reserved.&lt;/p&gt;</a:t>
          </a:r>
        </a:p>
      </dsp:txBody>
      <dsp:txXfrm>
        <a:off x="1002" y="3890869"/>
        <a:ext cx="2139535" cy="1283721"/>
      </dsp:txXfrm>
    </dsp:sp>
    <dsp:sp modelId="{4729BE92-DAE5-4155-B900-F7A3EA526033}">
      <dsp:nvSpPr>
        <dsp:cNvPr id="0" name=""/>
        <dsp:cNvSpPr/>
      </dsp:nvSpPr>
      <dsp:spPr>
        <a:xfrm>
          <a:off x="2632630" y="3890869"/>
          <a:ext cx="2139535" cy="12837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839" tIns="110047" rIns="104839" bIns="11004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&lt;/footer&gt;</a:t>
          </a:r>
        </a:p>
      </dsp:txBody>
      <dsp:txXfrm>
        <a:off x="2632630" y="3890869"/>
        <a:ext cx="2139535" cy="1283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BBCF8-C663-434A-A56E-867FC5554BBD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Warm color palette: #8b5e3c, #fff8f0</a:t>
          </a:r>
        </a:p>
      </dsp:txBody>
      <dsp:txXfrm>
        <a:off x="2574876" y="53310"/>
        <a:ext cx="2736946" cy="945199"/>
      </dsp:txXfrm>
    </dsp:sp>
    <dsp:sp modelId="{071F878D-F118-444B-8662-FEE86E14A784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layout with Flexbox</a:t>
          </a:r>
        </a:p>
      </dsp:txBody>
      <dsp:txXfrm>
        <a:off x="2574876" y="1153149"/>
        <a:ext cx="2736946" cy="945199"/>
      </dsp:txXfrm>
    </dsp:sp>
    <dsp:sp modelId="{2F6458EF-6151-4CA1-B92C-E75D12E6F22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Hero image with text overlay</a:t>
          </a:r>
        </a:p>
      </dsp:txBody>
      <dsp:txXfrm>
        <a:off x="2574876" y="2252988"/>
        <a:ext cx="2736946" cy="945199"/>
      </dsp:txXfrm>
    </dsp:sp>
    <dsp:sp modelId="{BA9C3911-8682-45C9-AB34-0BD46A7CF207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Font: Segoe UI</a:t>
          </a:r>
        </a:p>
      </dsp:txBody>
      <dsp:txXfrm>
        <a:off x="2574876" y="3352827"/>
        <a:ext cx="2736946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s/photo/916224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p with a heart">
            <a:extLst>
              <a:ext uri="{FF2B5EF4-FFF2-40B4-BE49-F238E27FC236}">
                <a16:creationId xmlns:a16="http://schemas.microsoft.com/office/drawing/2014/main" id="{31035FD4-5E75-E70D-1383-88872CCF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8588" r="18098" b="1"/>
          <a:stretch/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3063240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Love Cafe – Webpage 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536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solidFill>
                  <a:schemeClr val="bg1"/>
                </a:solidFill>
              </a:rPr>
              <a:t>A cozy café webpage using HTML &amp; CSS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Final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Screenshot of full homepage</a:t>
            </a:r>
          </a:p>
          <a:p>
            <a:r>
              <a:rPr lang="en-US" sz="1600">
                <a:solidFill>
                  <a:schemeClr val="tx2"/>
                </a:solidFill>
              </a:rPr>
              <a:t>Highlight sections: Hero, Menu, Contact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3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Add responsive hamburger menu</a:t>
            </a:r>
          </a:p>
          <a:p>
            <a:r>
              <a:rPr lang="en-US" sz="1600">
                <a:solidFill>
                  <a:schemeClr val="tx2"/>
                </a:solidFill>
              </a:rPr>
              <a:t>Include contact form</a:t>
            </a:r>
          </a:p>
          <a:p>
            <a:r>
              <a:rPr lang="en-US" sz="1600">
                <a:solidFill>
                  <a:schemeClr val="tx2"/>
                </a:solidFill>
              </a:rPr>
              <a:t>Light/Dark mode toggle</a:t>
            </a:r>
          </a:p>
          <a:p>
            <a:r>
              <a:rPr lang="en-US" sz="1600">
                <a:solidFill>
                  <a:schemeClr val="tx2"/>
                </a:solidFill>
              </a:rPr>
              <a:t>Add interactivity with JavaScript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cup of coffee being poured into a white cup&#10;&#10;AI-generated content may be incorrect.">
            <a:extLst>
              <a:ext uri="{FF2B5EF4-FFF2-40B4-BE49-F238E27FC236}">
                <a16:creationId xmlns:a16="http://schemas.microsoft.com/office/drawing/2014/main" id="{EBFD2CD1-989A-CF15-3975-512A197C4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77" r="9091" b="4041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62" y="3750692"/>
            <a:ext cx="6808922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8000" dirty="0">
                <a:solidFill>
                  <a:schemeClr val="bg1"/>
                </a:solidFill>
              </a:rPr>
              <a:t>Thank You</a:t>
            </a:r>
            <a:br>
              <a:rPr lang="en-US" sz="5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NAME – LOVE KUMAR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UID – 24BCA10146</a:t>
            </a:r>
            <a:br>
              <a:rPr lang="en-US" sz="6000" dirty="0">
                <a:solidFill>
                  <a:schemeClr val="bg1"/>
                </a:solidFill>
              </a:rPr>
            </a:br>
            <a:endParaRPr lang="en-US" sz="5700" dirty="0">
              <a:solidFill>
                <a:schemeClr val="bg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95EAB-C838-E50F-CE96-DE71187384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450" r="154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2AD20-0DFD-E3C2-2864-D59806DC6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8430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molecule&#10;&#10;AI-generated content may be incorrect.">
            <a:extLst>
              <a:ext uri="{FF2B5EF4-FFF2-40B4-BE49-F238E27FC236}">
                <a16:creationId xmlns:a16="http://schemas.microsoft.com/office/drawing/2014/main" id="{E601F539-A792-FA78-B6AD-F66E9652F2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9623" r="537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Website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D7CDF-ABB8-858E-7F54-B207820E7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12801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D82E1BFF-98EB-0AE1-E283-C8743800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5677" r="932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HTML 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/>
              <a:t>Header + Navigation:</a:t>
            </a:r>
          </a:p>
          <a:p>
            <a:pPr>
              <a:lnSpc>
                <a:spcPct val="90000"/>
              </a:lnSpc>
            </a:pPr>
            <a:r>
              <a:rPr lang="en-US" sz="2200"/>
              <a:t>&lt;header&gt;</a:t>
            </a:r>
          </a:p>
          <a:p>
            <a:pPr>
              <a:lnSpc>
                <a:spcPct val="90000"/>
              </a:lnSpc>
            </a:pPr>
            <a:r>
              <a:rPr lang="en-US" sz="2200"/>
              <a:t>  &lt;h1&gt;Love Cafe&lt;/h1&gt;</a:t>
            </a:r>
          </a:p>
          <a:p>
            <a:pPr>
              <a:lnSpc>
                <a:spcPct val="90000"/>
              </a:lnSpc>
            </a:pPr>
            <a:r>
              <a:rPr lang="en-US" sz="2200"/>
              <a:t>  &lt;nav&gt;</a:t>
            </a:r>
          </a:p>
          <a:p>
            <a:pPr>
              <a:lnSpc>
                <a:spcPct val="90000"/>
              </a:lnSpc>
            </a:pPr>
            <a:r>
              <a:rPr lang="en-US" sz="2200"/>
              <a:t>    &lt;a href="#about"&gt;About&lt;/a&gt;</a:t>
            </a:r>
          </a:p>
          <a:p>
            <a:pPr>
              <a:lnSpc>
                <a:spcPct val="90000"/>
              </a:lnSpc>
            </a:pPr>
            <a:r>
              <a:rPr lang="en-US" sz="2200"/>
              <a:t>    &lt;a href="#menu"&gt;Menu&lt;/a&gt;</a:t>
            </a:r>
          </a:p>
          <a:p>
            <a:pPr>
              <a:lnSpc>
                <a:spcPct val="90000"/>
              </a:lnSpc>
            </a:pPr>
            <a:r>
              <a:rPr lang="en-US" sz="2200"/>
              <a:t>    &lt;a href="#contact"&gt;Contact&lt;/a&gt;</a:t>
            </a:r>
          </a:p>
          <a:p>
            <a:pPr>
              <a:lnSpc>
                <a:spcPct val="90000"/>
              </a:lnSpc>
            </a:pPr>
            <a:r>
              <a:rPr lang="en-US" sz="2200"/>
              <a:t>  &lt;/nav&gt;</a:t>
            </a:r>
          </a:p>
          <a:p>
            <a:pPr>
              <a:lnSpc>
                <a:spcPct val="90000"/>
              </a:lnSpc>
            </a:pPr>
            <a:r>
              <a:rPr lang="en-US" sz="2200"/>
              <a:t>&lt;/header&gt;</a:t>
            </a:r>
          </a:p>
          <a:p>
            <a:pPr>
              <a:lnSpc>
                <a:spcPct val="90000"/>
              </a:lnSpc>
            </a:pPr>
            <a:endParaRPr lang="en-US" sz="2200"/>
          </a:p>
          <a:p>
            <a:pPr>
              <a:lnSpc>
                <a:spcPct val="90000"/>
              </a:lnSpc>
            </a:pPr>
            <a:r>
              <a:rPr lang="en-US" sz="2200"/>
              <a:t>Semantic HTML for clear structure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/>
              <a:t>Hero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r>
              <a:rPr lang="en-US" sz="1350"/>
              <a:t>HTML Structure:</a:t>
            </a:r>
          </a:p>
          <a:p>
            <a:r>
              <a:rPr lang="en-US" sz="1350"/>
              <a:t>&lt;section class="hero"&gt;</a:t>
            </a:r>
          </a:p>
          <a:p>
            <a:r>
              <a:rPr lang="en-US" sz="1350"/>
              <a:t>  &lt;div class="hero-text"&gt;</a:t>
            </a:r>
          </a:p>
          <a:p>
            <a:r>
              <a:rPr lang="en-US" sz="1350"/>
              <a:t>    &lt;h2&gt;Welcome to Love Cafe&lt;/h2&gt;</a:t>
            </a:r>
          </a:p>
          <a:p>
            <a:r>
              <a:rPr lang="en-US" sz="1350"/>
              <a:t>    &lt;p&gt;Your favorite spot for coffee and comfort.&lt;/p&gt;</a:t>
            </a:r>
          </a:p>
          <a:p>
            <a:r>
              <a:rPr lang="en-US" sz="1350"/>
              <a:t>  &lt;/div&gt;</a:t>
            </a:r>
          </a:p>
          <a:p>
            <a:r>
              <a:rPr lang="en-US" sz="1350"/>
              <a:t>&lt;/section&gt;</a:t>
            </a:r>
          </a:p>
          <a:p>
            <a:endParaRPr lang="en-US" sz="1350"/>
          </a:p>
          <a:p>
            <a:r>
              <a:rPr lang="en-US" sz="1350"/>
              <a:t>Uses background image and overlay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7" name="Graphic 36" descr="Hierarchy">
            <a:extLst>
              <a:ext uri="{FF2B5EF4-FFF2-40B4-BE49-F238E27FC236}">
                <a16:creationId xmlns:a16="http://schemas.microsoft.com/office/drawing/2014/main" id="{398311E4-7FD1-3B51-D6A6-C33FD8A38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ups of coffee">
            <a:extLst>
              <a:ext uri="{FF2B5EF4-FFF2-40B4-BE49-F238E27FC236}">
                <a16:creationId xmlns:a16="http://schemas.microsoft.com/office/drawing/2014/main" id="{4D5EF890-C175-B5F9-5773-E85A46BC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42" r="1005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&amp; Menu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Us paragraph using &lt;section&gt;</a:t>
            </a:r>
          </a:p>
          <a:p>
            <a:r>
              <a:rPr lang="en-US">
                <a:solidFill>
                  <a:srgbClr val="FFFFFF"/>
                </a:solidFill>
              </a:rPr>
              <a:t>Menu items using &lt;ul&gt; and &lt;li&gt;:</a:t>
            </a:r>
          </a:p>
          <a:p>
            <a:r>
              <a:rPr lang="en-US">
                <a:solidFill>
                  <a:srgbClr val="FFFFFF"/>
                </a:solidFill>
              </a:rPr>
              <a:t>&lt;li&gt;&lt;strong&gt;Espresso&lt;/strong&gt; - ₹300&lt;/li&gt;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Contact &amp; 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BD89D5-6C23-7371-E574-2D3F536DDD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00247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98C611-8C2A-AE17-01C1-1CAC890F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4727" r="627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CSS Styling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0CD429-60D6-6B40-16F1-7698C7486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5013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CSS Styling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307" y="841247"/>
            <a:ext cx="3363402" cy="5340097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body {</a:t>
            </a:r>
          </a:p>
          <a:p>
            <a:r>
              <a:rPr lang="en-US" sz="1600">
                <a:solidFill>
                  <a:schemeClr val="tx2"/>
                </a:solidFill>
              </a:rPr>
              <a:t>  font-family: 'Segoe UI';</a:t>
            </a:r>
          </a:p>
          <a:p>
            <a:r>
              <a:rPr lang="en-US" sz="1600">
                <a:solidFill>
                  <a:schemeClr val="tx2"/>
                </a:solidFill>
              </a:rPr>
              <a:t>  background-color: #fff8f0;</a:t>
            </a:r>
          </a:p>
          <a:p>
            <a:r>
              <a:rPr lang="en-US" sz="1600">
                <a:solidFill>
                  <a:schemeClr val="tx2"/>
                </a:solidFill>
              </a:rPr>
              <a:t>  color: #4b2e2e;</a:t>
            </a:r>
          </a:p>
          <a:p>
            <a:r>
              <a:rPr lang="en-US" sz="1600">
                <a:solidFill>
                  <a:schemeClr val="tx2"/>
                </a:solidFill>
              </a:rPr>
              <a:t>}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header {</a:t>
            </a:r>
          </a:p>
          <a:p>
            <a:r>
              <a:rPr lang="en-US" sz="1600">
                <a:solidFill>
                  <a:schemeClr val="tx2"/>
                </a:solidFill>
              </a:rPr>
              <a:t>  background-color: #8b5e3c;</a:t>
            </a:r>
          </a:p>
          <a:p>
            <a:r>
              <a:rPr lang="en-US" sz="1600">
                <a:solidFill>
                  <a:schemeClr val="tx2"/>
                </a:solidFill>
              </a:rPr>
              <a:t>  color: white;</a:t>
            </a:r>
          </a:p>
          <a:p>
            <a:r>
              <a:rPr lang="en-US" sz="1600">
                <a:solidFill>
                  <a:schemeClr val="tx2"/>
                </a:solidFill>
              </a:rPr>
              <a:t>}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Clean spacing, soft tones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368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Love Cafe – Webpage  Project</vt:lpstr>
      <vt:lpstr>Project Overview</vt:lpstr>
      <vt:lpstr>Website Structure</vt:lpstr>
      <vt:lpstr>HTML Code Highlights</vt:lpstr>
      <vt:lpstr>Hero Section</vt:lpstr>
      <vt:lpstr>About &amp; Menu Sections</vt:lpstr>
      <vt:lpstr>Contact &amp; Footer</vt:lpstr>
      <vt:lpstr>CSS Styling Overview</vt:lpstr>
      <vt:lpstr>CSS Styling Highlights</vt:lpstr>
      <vt:lpstr>Final Preview</vt:lpstr>
      <vt:lpstr>Future Improvements</vt:lpstr>
      <vt:lpstr>Thank You NAME – LOVE KUMAR UID – 24BCA10146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Kushal verma</cp:lastModifiedBy>
  <cp:revision>3</cp:revision>
  <dcterms:created xsi:type="dcterms:W3CDTF">2013-01-27T09:14:16Z</dcterms:created>
  <dcterms:modified xsi:type="dcterms:W3CDTF">2025-04-13T11:23:59Z</dcterms:modified>
  <cp:category/>
</cp:coreProperties>
</file>