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327" r:id="rId2"/>
    <p:sldId id="331" r:id="rId3"/>
    <p:sldId id="329" r:id="rId4"/>
    <p:sldId id="330" r:id="rId5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9" userDrawn="1">
          <p15:clr>
            <a:srgbClr val="A4A3A4"/>
          </p15:clr>
        </p15:guide>
        <p15:guide id="2" pos="21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88" y="-672"/>
      </p:cViewPr>
      <p:guideLst>
        <p:guide orient="horz" pos="2849"/>
        <p:guide pos="21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7AB57-9A0D-412D-941C-8656BDC2DED7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1E1ED-BABE-49F1-94A9-1B35D1DA7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6B2-8CF3-459B-8045-B49271507939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20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A410-6E93-4289-801E-FF8746C3765C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0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92BE-D030-4AC4-A492-29C75C49224D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6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88CC-23AB-4A97-934E-BE761BB55758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69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751E-B210-4E06-83CD-861B6F4E1747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4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010-8282-470C-9D8D-299DFCEA23D4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96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3584-42ED-4851-B6FE-0BC28A99A156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29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003B-EF43-490D-B0F0-2CD7E98EAE4C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66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FEE7-1B41-4CFC-A0BF-3D06A1BEA0B5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57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17AB-DDF7-4F25-8545-B749AE3C761D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37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78B-9223-4C59-BFFA-2B6EC860F077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76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5980-815E-4646-9C2E-8223336555EE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846574" y="2726056"/>
            <a:ext cx="931366" cy="28788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 err="1">
                <a:solidFill>
                  <a:schemeClr val="tx1"/>
                </a:solidFill>
              </a:rPr>
              <a:t>CSVstring</a:t>
            </a:r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846574" y="3349057"/>
            <a:ext cx="931366" cy="28788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>
                <a:solidFill>
                  <a:schemeClr val="tx1"/>
                </a:solidFill>
              </a:rPr>
              <a:t>table</a:t>
            </a:r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846574" y="4086076"/>
            <a:ext cx="931366" cy="28788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 err="1">
                <a:solidFill>
                  <a:schemeClr val="tx1"/>
                </a:solidFill>
              </a:rPr>
              <a:t>tableFiltered</a:t>
            </a:r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885563" y="2961852"/>
            <a:ext cx="896777" cy="22006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 err="1">
                <a:solidFill>
                  <a:schemeClr val="tx1"/>
                </a:solidFill>
              </a:rPr>
              <a:t>full</a:t>
            </a:r>
            <a:r>
              <a:rPr lang="en-US" altLang="ja-JP" sz="1013" b="1" dirty="0" err="1">
                <a:solidFill>
                  <a:schemeClr val="tx1"/>
                </a:solidFill>
              </a:rPr>
              <a:t>Name</a:t>
            </a:r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885562" y="3223824"/>
            <a:ext cx="896777" cy="22006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>
                <a:solidFill>
                  <a:schemeClr val="tx1"/>
                </a:solidFill>
              </a:rPr>
              <a:t>email</a:t>
            </a:r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885562" y="3485796"/>
            <a:ext cx="896777" cy="22006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>
                <a:solidFill>
                  <a:schemeClr val="tx1"/>
                </a:solidFill>
              </a:rPr>
              <a:t>gender</a:t>
            </a:r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885562" y="3976041"/>
            <a:ext cx="895577" cy="22006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 err="1">
                <a:solidFill>
                  <a:schemeClr val="tx1"/>
                </a:solidFill>
              </a:rPr>
              <a:t>itemsPerPage</a:t>
            </a:r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846574" y="5518354"/>
            <a:ext cx="931366" cy="28788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 err="1">
                <a:solidFill>
                  <a:schemeClr val="tx1"/>
                </a:solidFill>
              </a:rPr>
              <a:t>tableSliced</a:t>
            </a:r>
            <a:endParaRPr lang="ja-JP" altLang="en-US" sz="1013" b="1" dirty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03" y="2034709"/>
            <a:ext cx="1018275" cy="535655"/>
          </a:xfrm>
          <a:prstGeom prst="rect">
            <a:avLst/>
          </a:prstGeom>
        </p:spPr>
      </p:pic>
      <p:cxnSp>
        <p:nvCxnSpPr>
          <p:cNvPr id="22" name="直線矢印コネクタ 21"/>
          <p:cNvCxnSpPr>
            <a:stCxn id="5" idx="2"/>
            <a:endCxn id="6" idx="0"/>
          </p:cNvCxnSpPr>
          <p:nvPr/>
        </p:nvCxnSpPr>
        <p:spPr>
          <a:xfrm>
            <a:off x="4312257" y="3636939"/>
            <a:ext cx="0" cy="449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/>
          <p:cNvSpPr/>
          <p:nvPr/>
        </p:nvSpPr>
        <p:spPr>
          <a:xfrm>
            <a:off x="3155068" y="3509926"/>
            <a:ext cx="1113733" cy="414895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4" name="直線矢印コネクタ 23"/>
          <p:cNvCxnSpPr>
            <a:stCxn id="4" idx="2"/>
            <a:endCxn id="5" idx="0"/>
          </p:cNvCxnSpPr>
          <p:nvPr/>
        </p:nvCxnSpPr>
        <p:spPr>
          <a:xfrm>
            <a:off x="4312257" y="3013938"/>
            <a:ext cx="0" cy="335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4" idx="0"/>
          </p:cNvCxnSpPr>
          <p:nvPr/>
        </p:nvCxnSpPr>
        <p:spPr>
          <a:xfrm>
            <a:off x="4312257" y="2443973"/>
            <a:ext cx="1" cy="2820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6" idx="2"/>
            <a:endCxn id="16" idx="0"/>
          </p:cNvCxnSpPr>
          <p:nvPr/>
        </p:nvCxnSpPr>
        <p:spPr>
          <a:xfrm>
            <a:off x="4312257" y="4373958"/>
            <a:ext cx="0" cy="1144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大かっこ 38"/>
          <p:cNvSpPr/>
          <p:nvPr/>
        </p:nvSpPr>
        <p:spPr>
          <a:xfrm>
            <a:off x="3014956" y="2957448"/>
            <a:ext cx="157376" cy="744013"/>
          </a:xfrm>
          <a:prstGeom prst="rightBracke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31" name="直線矢印コネクタ 30"/>
          <p:cNvCxnSpPr>
            <a:endCxn id="10" idx="1"/>
          </p:cNvCxnSpPr>
          <p:nvPr/>
        </p:nvCxnSpPr>
        <p:spPr>
          <a:xfrm flipV="1">
            <a:off x="1225273" y="3071886"/>
            <a:ext cx="660290" cy="4952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endCxn id="11" idx="1"/>
          </p:cNvCxnSpPr>
          <p:nvPr/>
        </p:nvCxnSpPr>
        <p:spPr>
          <a:xfrm flipV="1">
            <a:off x="1262157" y="3333858"/>
            <a:ext cx="623405" cy="3077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12" idx="1"/>
          </p:cNvCxnSpPr>
          <p:nvPr/>
        </p:nvCxnSpPr>
        <p:spPr>
          <a:xfrm flipV="1">
            <a:off x="1277883" y="3595830"/>
            <a:ext cx="607679" cy="1213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15" idx="1"/>
          </p:cNvCxnSpPr>
          <p:nvPr/>
        </p:nvCxnSpPr>
        <p:spPr>
          <a:xfrm>
            <a:off x="1196046" y="3721387"/>
            <a:ext cx="689516" cy="3646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73" idx="1"/>
          </p:cNvCxnSpPr>
          <p:nvPr/>
        </p:nvCxnSpPr>
        <p:spPr>
          <a:xfrm>
            <a:off x="1188137" y="3830365"/>
            <a:ext cx="697425" cy="121769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1885562" y="4938021"/>
            <a:ext cx="895577" cy="22006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 err="1">
                <a:solidFill>
                  <a:schemeClr val="tx1"/>
                </a:solidFill>
              </a:rPr>
              <a:t>pageNumber</a:t>
            </a:r>
            <a:endParaRPr lang="ja-JP" altLang="en-US" sz="788" b="1" dirty="0">
              <a:solidFill>
                <a:schemeClr val="tx1"/>
              </a:solidFill>
            </a:endParaRPr>
          </a:p>
        </p:txBody>
      </p:sp>
      <p:sp>
        <p:nvSpPr>
          <p:cNvPr id="76" name="フリーフォーム 75"/>
          <p:cNvSpPr/>
          <p:nvPr/>
        </p:nvSpPr>
        <p:spPr>
          <a:xfrm>
            <a:off x="2980868" y="5027716"/>
            <a:ext cx="1300898" cy="254834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sp>
        <p:nvSpPr>
          <p:cNvPr id="80" name="線吹き出し 1 79"/>
          <p:cNvSpPr/>
          <p:nvPr/>
        </p:nvSpPr>
        <p:spPr>
          <a:xfrm>
            <a:off x="5295220" y="4048152"/>
            <a:ext cx="1473752" cy="231092"/>
          </a:xfrm>
          <a:prstGeom prst="callout1">
            <a:avLst>
              <a:gd name="adj1" fmla="val 49463"/>
              <a:gd name="adj2" fmla="val 3280"/>
              <a:gd name="adj3" fmla="val 81485"/>
              <a:gd name="adj4" fmla="val -40261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13" dirty="0"/>
              <a:t>フィルタ後のテーブル</a:t>
            </a:r>
          </a:p>
        </p:txBody>
      </p:sp>
      <p:sp>
        <p:nvSpPr>
          <p:cNvPr id="81" name="線吹き出し 1 80"/>
          <p:cNvSpPr/>
          <p:nvPr/>
        </p:nvSpPr>
        <p:spPr>
          <a:xfrm>
            <a:off x="5097263" y="5418323"/>
            <a:ext cx="1702944" cy="358202"/>
          </a:xfrm>
          <a:prstGeom prst="callout1">
            <a:avLst>
              <a:gd name="adj1" fmla="val 49463"/>
              <a:gd name="adj2" fmla="val 3280"/>
              <a:gd name="adj3" fmla="val 63916"/>
              <a:gd name="adj4" fmla="val -23283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13" dirty="0"/>
              <a:t>表示する行のみ抜き出した</a:t>
            </a:r>
            <a:r>
              <a:rPr lang="en-US" altLang="ja-JP" sz="1013" dirty="0"/>
              <a:t/>
            </a:r>
            <a:br>
              <a:rPr lang="en-US" altLang="ja-JP" sz="1013" dirty="0"/>
            </a:br>
            <a:r>
              <a:rPr lang="ja-JP" altLang="en-US" sz="1013" dirty="0"/>
              <a:t>テーブルデータ</a:t>
            </a:r>
          </a:p>
        </p:txBody>
      </p:sp>
      <p:sp>
        <p:nvSpPr>
          <p:cNvPr id="82" name="四角形吹き出し 81"/>
          <p:cNvSpPr/>
          <p:nvPr/>
        </p:nvSpPr>
        <p:spPr>
          <a:xfrm>
            <a:off x="4469193" y="3719614"/>
            <a:ext cx="826028" cy="261972"/>
          </a:xfrm>
          <a:prstGeom prst="wedgeRectCallout">
            <a:avLst>
              <a:gd name="adj1" fmla="val -71742"/>
              <a:gd name="adj2" fmla="val 3795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/>
              <a:t>filter()</a:t>
            </a:r>
            <a:endParaRPr lang="ja-JP" altLang="en-US" sz="1013" b="1" dirty="0"/>
          </a:p>
        </p:txBody>
      </p:sp>
      <p:sp>
        <p:nvSpPr>
          <p:cNvPr id="83" name="四角形吹き出し 82"/>
          <p:cNvSpPr/>
          <p:nvPr/>
        </p:nvSpPr>
        <p:spPr>
          <a:xfrm>
            <a:off x="4469193" y="3055697"/>
            <a:ext cx="826028" cy="261972"/>
          </a:xfrm>
          <a:prstGeom prst="wedgeRectCallout">
            <a:avLst>
              <a:gd name="adj1" fmla="val -72301"/>
              <a:gd name="adj2" fmla="val -13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 err="1"/>
              <a:t>CSVtoTable</a:t>
            </a:r>
            <a:r>
              <a:rPr lang="en-US" altLang="ja-JP" sz="1013" b="1" dirty="0"/>
              <a:t>()</a:t>
            </a:r>
            <a:endParaRPr lang="ja-JP" altLang="en-US" sz="1013" b="1" dirty="0"/>
          </a:p>
        </p:txBody>
      </p:sp>
      <p:sp>
        <p:nvSpPr>
          <p:cNvPr id="84" name="四角形吹き出し 83"/>
          <p:cNvSpPr/>
          <p:nvPr/>
        </p:nvSpPr>
        <p:spPr>
          <a:xfrm>
            <a:off x="4469194" y="5087665"/>
            <a:ext cx="826028" cy="261972"/>
          </a:xfrm>
          <a:prstGeom prst="wedgeRectCallout">
            <a:avLst>
              <a:gd name="adj1" fmla="val -70186"/>
              <a:gd name="adj2" fmla="val 368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/>
              <a:t>slice()</a:t>
            </a:r>
            <a:endParaRPr lang="ja-JP" altLang="en-US" sz="1013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" y="3269530"/>
            <a:ext cx="1253034" cy="1012066"/>
          </a:xfrm>
          <a:prstGeom prst="rect">
            <a:avLst/>
          </a:prstGeom>
        </p:spPr>
      </p:pic>
      <p:sp>
        <p:nvSpPr>
          <p:cNvPr id="40" name="線吹き出し 1 39"/>
          <p:cNvSpPr/>
          <p:nvPr/>
        </p:nvSpPr>
        <p:spPr>
          <a:xfrm>
            <a:off x="117296" y="2551779"/>
            <a:ext cx="1204104" cy="351443"/>
          </a:xfrm>
          <a:prstGeom prst="callout1">
            <a:avLst>
              <a:gd name="adj1" fmla="val 44951"/>
              <a:gd name="adj2" fmla="val 91667"/>
              <a:gd name="adj3" fmla="val 146629"/>
              <a:gd name="adj4" fmla="val 150702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13" dirty="0"/>
              <a:t>フィルタリングの</a:t>
            </a:r>
            <a:r>
              <a:rPr lang="en-US" altLang="ja-JP" sz="1013" dirty="0"/>
              <a:t/>
            </a:r>
            <a:br>
              <a:rPr lang="en-US" altLang="ja-JP" sz="1013" dirty="0"/>
            </a:br>
            <a:r>
              <a:rPr lang="ja-JP" altLang="en-US" sz="1013" dirty="0"/>
              <a:t>条件文字列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1885562" y="4452384"/>
            <a:ext cx="895578" cy="22006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 err="1">
                <a:solidFill>
                  <a:schemeClr val="tx1"/>
                </a:solidFill>
              </a:rPr>
              <a:t>pageLength</a:t>
            </a:r>
            <a:endParaRPr lang="ja-JP" altLang="en-US" sz="1013" b="1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15" idx="2"/>
            <a:endCxn id="42" idx="0"/>
          </p:cNvCxnSpPr>
          <p:nvPr/>
        </p:nvCxnSpPr>
        <p:spPr>
          <a:xfrm>
            <a:off x="2333351" y="4196110"/>
            <a:ext cx="0" cy="2562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62"/>
          <p:cNvSpPr/>
          <p:nvPr/>
        </p:nvSpPr>
        <p:spPr>
          <a:xfrm>
            <a:off x="2988777" y="4085691"/>
            <a:ext cx="1292990" cy="1072399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sp>
        <p:nvSpPr>
          <p:cNvPr id="64" name="フリーフォーム 63"/>
          <p:cNvSpPr/>
          <p:nvPr/>
        </p:nvSpPr>
        <p:spPr>
          <a:xfrm flipH="1">
            <a:off x="2582986" y="4210536"/>
            <a:ext cx="1274237" cy="240801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56" y="2959067"/>
            <a:ext cx="221024" cy="22102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56" y="3221054"/>
            <a:ext cx="221024" cy="22102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56" y="3484840"/>
            <a:ext cx="221024" cy="22102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947" y="3972400"/>
            <a:ext cx="221024" cy="221024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56" y="4938896"/>
            <a:ext cx="221024" cy="22102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55" name="四角形吹き出し 54"/>
          <p:cNvSpPr/>
          <p:nvPr/>
        </p:nvSpPr>
        <p:spPr>
          <a:xfrm>
            <a:off x="1751546" y="2246580"/>
            <a:ext cx="1641411" cy="485333"/>
          </a:xfrm>
          <a:prstGeom prst="wedgeRectCallout">
            <a:avLst>
              <a:gd name="adj1" fmla="val 19687"/>
              <a:gd name="adj2" fmla="val 933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/>
              <a:t>300ms</a:t>
            </a:r>
            <a:r>
              <a:rPr lang="ja-JP" altLang="en-US" sz="1013" b="1" dirty="0"/>
              <a:t>以内に</a:t>
            </a:r>
            <a:r>
              <a:rPr lang="en-US" altLang="ja-JP" sz="1013" b="1" dirty="0"/>
              <a:t/>
            </a:r>
            <a:br>
              <a:rPr lang="en-US" altLang="ja-JP" sz="1013" b="1" dirty="0"/>
            </a:br>
            <a:r>
              <a:rPr lang="ja-JP" altLang="en-US" sz="1013" b="1" dirty="0"/>
              <a:t>次の変更が起きたら</a:t>
            </a:r>
            <a:r>
              <a:rPr lang="en-US" altLang="ja-JP" sz="1013" b="1" dirty="0"/>
              <a:t/>
            </a:r>
            <a:br>
              <a:rPr lang="en-US" altLang="ja-JP" sz="1013" b="1" dirty="0"/>
            </a:br>
            <a:r>
              <a:rPr lang="ja-JP" altLang="en-US" sz="1013" b="1" dirty="0"/>
              <a:t>前の変更を捨てる</a:t>
            </a:r>
          </a:p>
        </p:txBody>
      </p:sp>
      <p:cxnSp>
        <p:nvCxnSpPr>
          <p:cNvPr id="56" name="直線矢印コネクタ 55"/>
          <p:cNvCxnSpPr>
            <a:stCxn id="42" idx="2"/>
            <a:endCxn id="73" idx="0"/>
          </p:cNvCxnSpPr>
          <p:nvPr/>
        </p:nvCxnSpPr>
        <p:spPr>
          <a:xfrm>
            <a:off x="2333351" y="4672453"/>
            <a:ext cx="0" cy="2655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吹き出し 64"/>
          <p:cNvSpPr/>
          <p:nvPr/>
        </p:nvSpPr>
        <p:spPr>
          <a:xfrm>
            <a:off x="710477" y="4710114"/>
            <a:ext cx="893859" cy="261972"/>
          </a:xfrm>
          <a:prstGeom prst="wedgeRectCallout">
            <a:avLst>
              <a:gd name="adj1" fmla="val 129432"/>
              <a:gd name="adj2" fmla="val -3499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/>
              <a:t>1</a:t>
            </a:r>
            <a:r>
              <a:rPr lang="ja-JP" altLang="en-US" sz="1013" b="1" dirty="0"/>
              <a:t>にリセット</a:t>
            </a:r>
          </a:p>
        </p:txBody>
      </p:sp>
      <p:pic>
        <p:nvPicPr>
          <p:cNvPr id="100" name="図 99" descr="Ordinateur Pc Surveiller · Image gratuite sur 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84" y="5985090"/>
            <a:ext cx="1394114" cy="1394114"/>
          </a:xfrm>
          <a:prstGeom prst="rect">
            <a:avLst/>
          </a:prstGeom>
        </p:spPr>
      </p:pic>
      <p:cxnSp>
        <p:nvCxnSpPr>
          <p:cNvPr id="101" name="直線矢印コネクタ 100"/>
          <p:cNvCxnSpPr>
            <a:stCxn id="16" idx="2"/>
          </p:cNvCxnSpPr>
          <p:nvPr/>
        </p:nvCxnSpPr>
        <p:spPr>
          <a:xfrm flipH="1">
            <a:off x="3631317" y="5806236"/>
            <a:ext cx="680941" cy="434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四角形吹き出し 104"/>
          <p:cNvSpPr/>
          <p:nvPr/>
        </p:nvSpPr>
        <p:spPr>
          <a:xfrm>
            <a:off x="4316456" y="6027623"/>
            <a:ext cx="826028" cy="261972"/>
          </a:xfrm>
          <a:prstGeom prst="wedgeRectCallout">
            <a:avLst>
              <a:gd name="adj1" fmla="val -96131"/>
              <a:gd name="adj2" fmla="val -4712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 err="1"/>
              <a:t>renderAll</a:t>
            </a:r>
            <a:r>
              <a:rPr lang="en-US" altLang="ja-JP" sz="1013" b="1" dirty="0"/>
              <a:t>()</a:t>
            </a:r>
            <a:endParaRPr lang="ja-JP" altLang="en-US" sz="1013" b="1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650495" y="2485614"/>
            <a:ext cx="13444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http</a:t>
            </a:r>
            <a:r>
              <a:rPr lang="ja-JP" altLang="en-US" sz="1350" dirty="0"/>
              <a:t>リクエスト</a:t>
            </a:r>
            <a:endParaRPr lang="ja-JP" altLang="en-US" sz="1350" dirty="0"/>
          </a:p>
        </p:txBody>
      </p:sp>
      <p:sp>
        <p:nvSpPr>
          <p:cNvPr id="115" name="フリーフォーム 114"/>
          <p:cNvSpPr/>
          <p:nvPr/>
        </p:nvSpPr>
        <p:spPr>
          <a:xfrm>
            <a:off x="2797157" y="4595868"/>
            <a:ext cx="598140" cy="1644913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116" name="直線矢印コネクタ 115"/>
          <p:cNvCxnSpPr>
            <a:stCxn id="73" idx="2"/>
          </p:cNvCxnSpPr>
          <p:nvPr/>
        </p:nvCxnSpPr>
        <p:spPr>
          <a:xfrm>
            <a:off x="2333351" y="5158089"/>
            <a:ext cx="821717" cy="10826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矢印コネクタ 37"/>
          <p:cNvCxnSpPr>
            <a:stCxn id="21" idx="3"/>
            <a:endCxn id="134" idx="1"/>
          </p:cNvCxnSpPr>
          <p:nvPr/>
        </p:nvCxnSpPr>
        <p:spPr>
          <a:xfrm flipV="1">
            <a:off x="1943057" y="3854878"/>
            <a:ext cx="937302" cy="66791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1" idx="3"/>
            <a:endCxn id="135" idx="1"/>
          </p:cNvCxnSpPr>
          <p:nvPr/>
        </p:nvCxnSpPr>
        <p:spPr>
          <a:xfrm>
            <a:off x="1943057" y="4522788"/>
            <a:ext cx="937303" cy="111179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3" y="4016755"/>
            <a:ext cx="1253034" cy="1012066"/>
          </a:xfrm>
          <a:prstGeom prst="rect">
            <a:avLst/>
          </a:prstGeom>
        </p:spPr>
      </p:pic>
      <p:sp>
        <p:nvSpPr>
          <p:cNvPr id="55" name="四角形吹き出し 54"/>
          <p:cNvSpPr/>
          <p:nvPr/>
        </p:nvSpPr>
        <p:spPr>
          <a:xfrm>
            <a:off x="2599110" y="3013506"/>
            <a:ext cx="2012046" cy="485333"/>
          </a:xfrm>
          <a:prstGeom prst="wedgeRectCallout">
            <a:avLst>
              <a:gd name="adj1" fmla="val 20602"/>
              <a:gd name="adj2" fmla="val 905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/>
              <a:t>300ms</a:t>
            </a:r>
            <a:r>
              <a:rPr lang="ja-JP" altLang="en-US" sz="1013" b="1" dirty="0"/>
              <a:t>以内の連続した入力で</a:t>
            </a:r>
            <a:r>
              <a:rPr lang="en-US" altLang="ja-JP" sz="1013" b="1" dirty="0"/>
              <a:t>slice()</a:t>
            </a:r>
            <a:r>
              <a:rPr lang="ja-JP" altLang="en-US" sz="1013" b="1" dirty="0"/>
              <a:t>を複数回呼ばないように</a:t>
            </a:r>
            <a:endParaRPr lang="ja-JP" altLang="en-US" sz="1013" b="1" dirty="0"/>
          </a:p>
        </p:txBody>
      </p:sp>
      <p:pic>
        <p:nvPicPr>
          <p:cNvPr id="100" name="図 99" descr="Ordinateur Pc Surveiller · Image gratuite sur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96" y="7753672"/>
            <a:ext cx="1394114" cy="1394114"/>
          </a:xfrm>
          <a:prstGeom prst="rect">
            <a:avLst/>
          </a:prstGeom>
        </p:spPr>
      </p:pic>
      <p:cxnSp>
        <p:nvCxnSpPr>
          <p:cNvPr id="101" name="直線矢印コネクタ 100"/>
          <p:cNvCxnSpPr>
            <a:stCxn id="135" idx="2"/>
          </p:cNvCxnSpPr>
          <p:nvPr/>
        </p:nvCxnSpPr>
        <p:spPr>
          <a:xfrm>
            <a:off x="3392952" y="5778527"/>
            <a:ext cx="922998" cy="21413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グループ化 156"/>
          <p:cNvGrpSpPr/>
          <p:nvPr/>
        </p:nvGrpSpPr>
        <p:grpSpPr>
          <a:xfrm>
            <a:off x="4934155" y="2156729"/>
            <a:ext cx="1866548" cy="4555699"/>
            <a:chOff x="6578872" y="208638"/>
            <a:chExt cx="2488730" cy="6074265"/>
          </a:xfrm>
        </p:grpSpPr>
        <p:sp>
          <p:nvSpPr>
            <p:cNvPr id="4" name="角丸四角形 3"/>
            <p:cNvSpPr/>
            <p:nvPr/>
          </p:nvSpPr>
          <p:spPr>
            <a:xfrm>
              <a:off x="6578875" y="1457264"/>
              <a:ext cx="1357698" cy="383843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CSVstring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6578873" y="2881379"/>
              <a:ext cx="1357700" cy="383843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>
                  <a:solidFill>
                    <a:schemeClr val="tx1"/>
                  </a:solidFill>
                </a:rPr>
                <a:t>table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6578872" y="5899060"/>
              <a:ext cx="1357700" cy="383843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tableSliced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949" y="208638"/>
              <a:ext cx="1357699" cy="714207"/>
            </a:xfrm>
            <a:prstGeom prst="rect">
              <a:avLst/>
            </a:prstGeom>
          </p:spPr>
        </p:pic>
        <p:cxnSp>
          <p:nvCxnSpPr>
            <p:cNvPr id="24" name="直線矢印コネクタ 23"/>
            <p:cNvCxnSpPr>
              <a:stCxn id="4" idx="2"/>
              <a:endCxn id="6" idx="0"/>
            </p:cNvCxnSpPr>
            <p:nvPr/>
          </p:nvCxnSpPr>
          <p:spPr>
            <a:xfrm flipH="1">
              <a:off x="7257722" y="1841106"/>
              <a:ext cx="1" cy="10402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endCxn id="4" idx="0"/>
            </p:cNvCxnSpPr>
            <p:nvPr/>
          </p:nvCxnSpPr>
          <p:spPr>
            <a:xfrm>
              <a:off x="7257720" y="699315"/>
              <a:ext cx="4" cy="757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6" idx="2"/>
              <a:endCxn id="16" idx="0"/>
            </p:cNvCxnSpPr>
            <p:nvPr/>
          </p:nvCxnSpPr>
          <p:spPr>
            <a:xfrm>
              <a:off x="7257721" y="3265222"/>
              <a:ext cx="0" cy="2633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正方形/長方形 82"/>
            <p:cNvSpPr/>
            <p:nvPr/>
          </p:nvSpPr>
          <p:spPr>
            <a:xfrm>
              <a:off x="6613984" y="2177453"/>
              <a:ext cx="1287473" cy="349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/>
                <a:t>CSVtoTable</a:t>
              </a:r>
              <a:r>
                <a:rPr lang="en-US" altLang="ja-JP" sz="1013" b="1" dirty="0"/>
                <a:t>()</a:t>
              </a:r>
              <a:endParaRPr lang="ja-JP" altLang="en-US" sz="1013" b="1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6800520" y="5064796"/>
              <a:ext cx="914400" cy="349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/>
                <a:t>slice</a:t>
              </a:r>
              <a:endParaRPr lang="ja-JP" altLang="en-US" sz="1013" b="1" dirty="0"/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7275060" y="907633"/>
              <a:ext cx="179254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50" dirty="0"/>
                <a:t>http</a:t>
              </a:r>
              <a:r>
                <a:rPr lang="ja-JP" altLang="en-US" sz="1350" dirty="0"/>
                <a:t>リクエスト</a:t>
              </a:r>
              <a:endParaRPr lang="ja-JP" altLang="en-US" sz="1350" dirty="0"/>
            </a:p>
          </p:txBody>
        </p:sp>
      </p:grpSp>
      <p:cxnSp>
        <p:nvCxnSpPr>
          <p:cNvPr id="54" name="直線矢印コネクタ 53"/>
          <p:cNvCxnSpPr>
            <a:stCxn id="6" idx="1"/>
          </p:cNvCxnSpPr>
          <p:nvPr/>
        </p:nvCxnSpPr>
        <p:spPr>
          <a:xfrm flipH="1">
            <a:off x="3905547" y="4305226"/>
            <a:ext cx="1028608" cy="261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2" idx="3"/>
          </p:cNvCxnSpPr>
          <p:nvPr/>
        </p:nvCxnSpPr>
        <p:spPr>
          <a:xfrm>
            <a:off x="4139988" y="3852591"/>
            <a:ext cx="1052022" cy="19259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3" idx="3"/>
            <a:endCxn id="84" idx="1"/>
          </p:cNvCxnSpPr>
          <p:nvPr/>
        </p:nvCxnSpPr>
        <p:spPr>
          <a:xfrm>
            <a:off x="4143632" y="5634586"/>
            <a:ext cx="956759" cy="295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グループ化 155"/>
          <p:cNvGrpSpPr/>
          <p:nvPr/>
        </p:nvGrpSpPr>
        <p:grpSpPr>
          <a:xfrm>
            <a:off x="2880359" y="3710937"/>
            <a:ext cx="1263273" cy="2067590"/>
            <a:chOff x="3774199" y="1676791"/>
            <a:chExt cx="1684364" cy="2756787"/>
          </a:xfrm>
        </p:grpSpPr>
        <p:cxnSp>
          <p:nvCxnSpPr>
            <p:cNvPr id="51" name="直線矢印コネクタ 50"/>
            <p:cNvCxnSpPr>
              <a:stCxn id="134" idx="2"/>
            </p:cNvCxnSpPr>
            <p:nvPr/>
          </p:nvCxnSpPr>
          <p:spPr>
            <a:xfrm>
              <a:off x="4457656" y="2060634"/>
              <a:ext cx="1" cy="5655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>
              <a:stCxn id="133" idx="2"/>
            </p:cNvCxnSpPr>
            <p:nvPr/>
          </p:nvCxnSpPr>
          <p:spPr>
            <a:xfrm flipH="1">
              <a:off x="4457656" y="3010070"/>
              <a:ext cx="1" cy="103966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正方形/長方形 64"/>
            <p:cNvSpPr/>
            <p:nvPr/>
          </p:nvSpPr>
          <p:spPr>
            <a:xfrm>
              <a:off x="3867995" y="3316597"/>
              <a:ext cx="1191812" cy="349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/>
                <a:t>1</a:t>
              </a:r>
              <a:r>
                <a:rPr lang="ja-JP" altLang="en-US" sz="1013" b="1" dirty="0"/>
                <a:t>にリセット</a:t>
              </a:r>
            </a:p>
          </p:txBody>
        </p:sp>
        <p:sp>
          <p:nvSpPr>
            <p:cNvPr id="133" name="角丸四角形 132"/>
            <p:cNvSpPr/>
            <p:nvPr/>
          </p:nvSpPr>
          <p:spPr>
            <a:xfrm>
              <a:off x="3774203" y="2626227"/>
              <a:ext cx="1366912" cy="383843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13" b="1" dirty="0" err="1">
                  <a:solidFill>
                    <a:schemeClr val="tx1"/>
                  </a:solidFill>
                </a:rPr>
                <a:t>pageLength</a:t>
              </a:r>
              <a:endParaRPr lang="ja-JP" altLang="en-US" sz="1013" b="1" dirty="0">
                <a:solidFill>
                  <a:schemeClr val="tx1"/>
                </a:solidFill>
              </a:endParaRPr>
            </a:p>
          </p:txBody>
        </p:sp>
        <p:grpSp>
          <p:nvGrpSpPr>
            <p:cNvPr id="151" name="グループ化 150"/>
            <p:cNvGrpSpPr/>
            <p:nvPr/>
          </p:nvGrpSpPr>
          <p:grpSpPr>
            <a:xfrm>
              <a:off x="3774199" y="1676791"/>
              <a:ext cx="1679504" cy="383843"/>
              <a:chOff x="3774199" y="1676791"/>
              <a:chExt cx="1679504" cy="383843"/>
            </a:xfrm>
          </p:grpSpPr>
          <p:pic>
            <p:nvPicPr>
              <p:cNvPr id="52" name="図 5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005" y="1718314"/>
                <a:ext cx="294698" cy="294698"/>
              </a:xfrm>
              <a:prstGeom prst="rect">
                <a:avLst/>
              </a:prstGeom>
              <a:solidFill>
                <a:srgbClr val="FFFF00"/>
              </a:solidFill>
            </p:spPr>
          </p:pic>
          <p:sp>
            <p:nvSpPr>
              <p:cNvPr id="134" name="角丸四角形 133"/>
              <p:cNvSpPr/>
              <p:nvPr/>
            </p:nvSpPr>
            <p:spPr>
              <a:xfrm>
                <a:off x="3774199" y="1676791"/>
                <a:ext cx="1366912" cy="383843"/>
              </a:xfrm>
              <a:prstGeom prst="round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13" b="1" dirty="0" err="1">
                    <a:solidFill>
                      <a:schemeClr val="tx1"/>
                    </a:solidFill>
                  </a:rPr>
                  <a:t>itemsPerPage</a:t>
                </a:r>
                <a:endParaRPr lang="ja-JP" altLang="en-US" sz="1013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グループ化 153"/>
            <p:cNvGrpSpPr/>
            <p:nvPr/>
          </p:nvGrpSpPr>
          <p:grpSpPr>
            <a:xfrm>
              <a:off x="3774200" y="4049735"/>
              <a:ext cx="1684363" cy="383843"/>
              <a:chOff x="3774200" y="4049735"/>
              <a:chExt cx="1684363" cy="383843"/>
            </a:xfrm>
          </p:grpSpPr>
          <p:pic>
            <p:nvPicPr>
              <p:cNvPr id="53" name="図 5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3865" y="4094307"/>
                <a:ext cx="294698" cy="294698"/>
              </a:xfrm>
              <a:prstGeom prst="rect">
                <a:avLst/>
              </a:prstGeom>
              <a:solidFill>
                <a:srgbClr val="FFFF00"/>
              </a:solidFill>
            </p:spPr>
          </p:pic>
          <p:sp>
            <p:nvSpPr>
              <p:cNvPr id="135" name="角丸四角形 134"/>
              <p:cNvSpPr/>
              <p:nvPr/>
            </p:nvSpPr>
            <p:spPr>
              <a:xfrm>
                <a:off x="3774200" y="4049735"/>
                <a:ext cx="1366912" cy="383843"/>
              </a:xfrm>
              <a:prstGeom prst="round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13" b="1" dirty="0" err="1">
                    <a:solidFill>
                      <a:schemeClr val="tx1"/>
                    </a:solidFill>
                  </a:rPr>
                  <a:t>pageNumber</a:t>
                </a:r>
                <a:endParaRPr lang="ja-JP" altLang="en-US" sz="788" b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65" name="直線矢印コネクタ 164"/>
          <p:cNvCxnSpPr>
            <a:stCxn id="16" idx="2"/>
          </p:cNvCxnSpPr>
          <p:nvPr/>
        </p:nvCxnSpPr>
        <p:spPr>
          <a:xfrm flipH="1">
            <a:off x="4614833" y="6712428"/>
            <a:ext cx="828460" cy="1207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フリーフォーム 183"/>
          <p:cNvSpPr/>
          <p:nvPr/>
        </p:nvSpPr>
        <p:spPr>
          <a:xfrm>
            <a:off x="3904367" y="4684743"/>
            <a:ext cx="587421" cy="3235164"/>
          </a:xfrm>
          <a:custGeom>
            <a:avLst/>
            <a:gdLst>
              <a:gd name="connsiteX0" fmla="*/ 0 w 569408"/>
              <a:gd name="connsiteY0" fmla="*/ 0 h 1249680"/>
              <a:gd name="connsiteX1" fmla="*/ 477520 w 569408"/>
              <a:gd name="connsiteY1" fmla="*/ 355600 h 1249680"/>
              <a:gd name="connsiteX2" fmla="*/ 568960 w 569408"/>
              <a:gd name="connsiteY2" fmla="*/ 124968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408" h="1249680">
                <a:moveTo>
                  <a:pt x="0" y="0"/>
                </a:moveTo>
                <a:cubicBezTo>
                  <a:pt x="191346" y="73660"/>
                  <a:pt x="382693" y="147320"/>
                  <a:pt x="477520" y="355600"/>
                </a:cubicBezTo>
                <a:cubicBezTo>
                  <a:pt x="572347" y="563880"/>
                  <a:pt x="570653" y="906780"/>
                  <a:pt x="568960" y="124968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3945532" y="7284658"/>
            <a:ext cx="1183204" cy="3015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13" b="1" dirty="0" err="1"/>
              <a:t>renderAll</a:t>
            </a:r>
            <a:r>
              <a:rPr lang="en-US" altLang="ja-JP" sz="1013" b="1" dirty="0"/>
              <a:t>()</a:t>
            </a:r>
            <a:endParaRPr lang="ja-JP" altLang="en-US" sz="1013" b="1" dirty="0"/>
          </a:p>
        </p:txBody>
      </p:sp>
    </p:spTree>
    <p:extLst>
      <p:ext uri="{BB962C8B-B14F-4D97-AF65-F5344CB8AC3E}">
        <p14:creationId xmlns:p14="http://schemas.microsoft.com/office/powerpoint/2010/main" val="26908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1"/>
            <a:ext cx="6857343" cy="4767263"/>
          </a:xfrm>
        </p:spPr>
      </p:pic>
      <p:sp>
        <p:nvSpPr>
          <p:cNvPr id="7" name="角丸四角形 6"/>
          <p:cNvSpPr/>
          <p:nvPr/>
        </p:nvSpPr>
        <p:spPr>
          <a:xfrm>
            <a:off x="1542663" y="3170682"/>
            <a:ext cx="341001" cy="2052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100447" y="3170681"/>
            <a:ext cx="341001" cy="2052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394323" y="3170681"/>
            <a:ext cx="194697" cy="2052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703320" y="3170679"/>
            <a:ext cx="280791" cy="2052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37744" y="3696459"/>
            <a:ext cx="411480" cy="2052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37744" y="4235958"/>
            <a:ext cx="1531620" cy="3103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2270947" y="4235958"/>
            <a:ext cx="1318073" cy="3103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4384548" y="4235958"/>
            <a:ext cx="1458468" cy="3103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81543" y="4725431"/>
            <a:ext cx="6219257" cy="2220892"/>
          </a:xfrm>
          <a:prstGeom prst="roundRect">
            <a:avLst>
              <a:gd name="adj" fmla="val 338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5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1"/>
            <a:ext cx="6857343" cy="4767263"/>
          </a:xfrm>
        </p:spPr>
      </p:pic>
    </p:spTree>
    <p:extLst>
      <p:ext uri="{BB962C8B-B14F-4D97-AF65-F5344CB8AC3E}">
        <p14:creationId xmlns:p14="http://schemas.microsoft.com/office/powerpoint/2010/main" val="347377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</TotalTime>
  <Words>66</Words>
  <Application>Microsoft Office PowerPoint</Application>
  <PresentationFormat>画面に合わせる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NTTレゾナント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能城　秀彬</dc:creator>
  <cp:lastModifiedBy>Hideaki Noshiro</cp:lastModifiedBy>
  <cp:revision>515</cp:revision>
  <dcterms:created xsi:type="dcterms:W3CDTF">2018-06-20T07:22:59Z</dcterms:created>
  <dcterms:modified xsi:type="dcterms:W3CDTF">2018-07-29T08:02:19Z</dcterms:modified>
</cp:coreProperties>
</file>