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7"/>
  </p:notesMasterIdLst>
  <p:sldIdLst>
    <p:sldId id="332" r:id="rId2"/>
    <p:sldId id="334" r:id="rId3"/>
    <p:sldId id="333" r:id="rId4"/>
    <p:sldId id="329" r:id="rId5"/>
    <p:sldId id="330" r:id="rId6"/>
  </p:sldIdLst>
  <p:sldSz cx="12192000" cy="9144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8BE4B851-0D0F-4967-859C-88449F413D1F}">
          <p14:sldIdLst>
            <p14:sldId id="332"/>
            <p14:sldId id="334"/>
            <p14:sldId id="333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57" userDrawn="1">
          <p15:clr>
            <a:srgbClr val="A4A3A4"/>
          </p15:clr>
        </p15:guide>
        <p15:guide id="2" pos="3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797"/>
      </p:cViewPr>
      <p:guideLst>
        <p:guide orient="horz" pos="2857"/>
        <p:guide pos="3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7AB57-9A0D-412D-941C-8656BDC2DED7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1E1ED-BABE-49F1-94A9-1B35D1DA7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0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26B2-8CF3-459B-8045-B49271507939}" type="datetime1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0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A410-6E93-4289-801E-FF8746C3765C}" type="datetime1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37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92BE-D030-4AC4-A492-29C75C49224D}" type="datetime1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99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88CC-23AB-4A97-934E-BE761BB55758}" type="datetime1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3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751E-B210-4E06-83CD-861B6F4E1747}" type="datetime1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21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0010-8282-470C-9D8D-299DFCEA23D4}" type="datetime1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01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3584-42ED-4851-B6FE-0BC28A99A156}" type="datetime1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4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003B-EF43-490D-B0F0-2CD7E98EAE4C}" type="datetime1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64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FEE7-1B41-4CFC-A0BF-3D06A1BEA0B5}" type="datetime1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14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17AB-DDF7-4F25-8545-B749AE3C761D}" type="datetime1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18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A78B-9223-4C59-BFFA-2B6EC860F077}" type="datetime1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94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85980-815E-4646-9C2E-8223336555EE}" type="datetime1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14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四角形吹き出し 54"/>
          <p:cNvSpPr/>
          <p:nvPr/>
        </p:nvSpPr>
        <p:spPr>
          <a:xfrm>
            <a:off x="4488154" y="1326018"/>
            <a:ext cx="2124276" cy="485333"/>
          </a:xfrm>
          <a:prstGeom prst="wedgeRectCallout">
            <a:avLst>
              <a:gd name="adj1" fmla="val 20602"/>
              <a:gd name="adj2" fmla="val 9050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13" b="1" dirty="0"/>
              <a:t>300ms</a:t>
            </a:r>
            <a:r>
              <a:rPr lang="ja-JP" altLang="en-US" sz="1013" b="1" dirty="0"/>
              <a:t>以内の連続した入力で</a:t>
            </a:r>
            <a:r>
              <a:rPr lang="en-US" altLang="ja-JP" sz="1013" b="1" dirty="0"/>
              <a:t/>
            </a:r>
            <a:br>
              <a:rPr lang="en-US" altLang="ja-JP" sz="1013" b="1" dirty="0"/>
            </a:br>
            <a:r>
              <a:rPr lang="en-US" altLang="ja-JP" sz="1013" b="1" dirty="0"/>
              <a:t>slice</a:t>
            </a:r>
            <a:r>
              <a:rPr lang="ja-JP" altLang="en-US" sz="1013" b="1" dirty="0"/>
              <a:t>を複数回実行しないように</a:t>
            </a:r>
          </a:p>
        </p:txBody>
      </p:sp>
      <p:grpSp>
        <p:nvGrpSpPr>
          <p:cNvPr id="157" name="グループ化 156"/>
          <p:cNvGrpSpPr/>
          <p:nvPr/>
        </p:nvGrpSpPr>
        <p:grpSpPr>
          <a:xfrm>
            <a:off x="6847383" y="480796"/>
            <a:ext cx="1791796" cy="6008349"/>
            <a:chOff x="5559668" y="-1728228"/>
            <a:chExt cx="2389061" cy="8011131"/>
          </a:xfrm>
        </p:grpSpPr>
        <p:sp>
          <p:nvSpPr>
            <p:cNvPr id="4" name="角丸四角形 3"/>
            <p:cNvSpPr/>
            <p:nvPr/>
          </p:nvSpPr>
          <p:spPr>
            <a:xfrm>
              <a:off x="6578869" y="-466496"/>
              <a:ext cx="1357698" cy="383843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 err="1">
                  <a:solidFill>
                    <a:schemeClr val="tx1"/>
                  </a:solidFill>
                </a:rPr>
                <a:t>CSVstring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6578873" y="2881379"/>
              <a:ext cx="1357700" cy="38384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 err="1">
                  <a:solidFill>
                    <a:schemeClr val="tx1"/>
                  </a:solidFill>
                </a:rPr>
                <a:t>tableFiltered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6578872" y="5899060"/>
              <a:ext cx="1357700" cy="38384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 err="1">
                  <a:solidFill>
                    <a:schemeClr val="tx1"/>
                  </a:solidFill>
                </a:rPr>
                <a:t>tableSliced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1029" y="-1728228"/>
              <a:ext cx="1357700" cy="714207"/>
            </a:xfrm>
            <a:prstGeom prst="rect">
              <a:avLst/>
            </a:prstGeom>
          </p:spPr>
        </p:pic>
        <p:cxnSp>
          <p:nvCxnSpPr>
            <p:cNvPr id="24" name="直線矢印コネクタ 23"/>
            <p:cNvCxnSpPr>
              <a:cxnSpLocks/>
              <a:stCxn id="4" idx="2"/>
              <a:endCxn id="39" idx="0"/>
            </p:cNvCxnSpPr>
            <p:nvPr/>
          </p:nvCxnSpPr>
          <p:spPr>
            <a:xfrm>
              <a:off x="7257718" y="-82654"/>
              <a:ext cx="1" cy="109630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>
              <a:endCxn id="4" idx="0"/>
            </p:cNvCxnSpPr>
            <p:nvPr/>
          </p:nvCxnSpPr>
          <p:spPr>
            <a:xfrm>
              <a:off x="7257713" y="-1224446"/>
              <a:ext cx="4" cy="7579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>
              <a:stCxn id="6" idx="2"/>
              <a:endCxn id="16" idx="0"/>
            </p:cNvCxnSpPr>
            <p:nvPr/>
          </p:nvCxnSpPr>
          <p:spPr>
            <a:xfrm>
              <a:off x="7257721" y="3265222"/>
              <a:ext cx="0" cy="26338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正方形/長方形 82"/>
            <p:cNvSpPr/>
            <p:nvPr/>
          </p:nvSpPr>
          <p:spPr>
            <a:xfrm>
              <a:off x="6626141" y="282873"/>
              <a:ext cx="1287473" cy="3492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 err="1"/>
                <a:t>CSVtoTable</a:t>
              </a:r>
              <a:endParaRPr lang="ja-JP" altLang="en-US" sz="1013" b="1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6800520" y="5064796"/>
              <a:ext cx="914400" cy="3492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/>
                <a:t>slice</a:t>
              </a:r>
              <a:endParaRPr lang="ja-JP" altLang="en-US" sz="1013" b="1" dirty="0"/>
            </a:p>
          </p:txBody>
        </p:sp>
        <p:sp>
          <p:nvSpPr>
            <p:cNvPr id="110" name="テキスト ボックス 109"/>
            <p:cNvSpPr txBox="1"/>
            <p:nvPr/>
          </p:nvSpPr>
          <p:spPr>
            <a:xfrm>
              <a:off x="5559668" y="-1000671"/>
              <a:ext cx="1792542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350" dirty="0"/>
                <a:t>http</a:t>
              </a:r>
              <a:r>
                <a:rPr lang="ja-JP" altLang="en-US" sz="1350" dirty="0"/>
                <a:t>リクエスト</a:t>
              </a:r>
            </a:p>
          </p:txBody>
        </p:sp>
        <p:sp>
          <p:nvSpPr>
            <p:cNvPr id="39" name="角丸四角形 5">
              <a:extLst>
                <a:ext uri="{FF2B5EF4-FFF2-40B4-BE49-F238E27FC236}">
                  <a16:creationId xmlns:a16="http://schemas.microsoft.com/office/drawing/2014/main" id="{0105B787-0105-48BF-9019-189EC65FFEEB}"/>
                </a:ext>
              </a:extLst>
            </p:cNvPr>
            <p:cNvSpPr/>
            <p:nvPr/>
          </p:nvSpPr>
          <p:spPr>
            <a:xfrm>
              <a:off x="6578869" y="1013651"/>
              <a:ext cx="1357700" cy="38384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>
                  <a:solidFill>
                    <a:schemeClr val="tx1"/>
                  </a:solidFill>
                </a:rPr>
                <a:t>table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CFE6184A-C231-4A0B-A1AF-5AEACCCF9B99}"/>
                </a:ext>
              </a:extLst>
            </p:cNvPr>
            <p:cNvCxnSpPr>
              <a:cxnSpLocks/>
              <a:stCxn id="39" idx="2"/>
              <a:endCxn id="6" idx="0"/>
            </p:cNvCxnSpPr>
            <p:nvPr/>
          </p:nvCxnSpPr>
          <p:spPr>
            <a:xfrm>
              <a:off x="7257720" y="1397494"/>
              <a:ext cx="4" cy="14838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17197374-D2DC-40B2-ABBC-23ED6EC50B3B}"/>
                </a:ext>
              </a:extLst>
            </p:cNvPr>
            <p:cNvSpPr/>
            <p:nvPr/>
          </p:nvSpPr>
          <p:spPr>
            <a:xfrm>
              <a:off x="6613981" y="1931669"/>
              <a:ext cx="1287473" cy="3492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/>
                <a:t>filter</a:t>
              </a:r>
              <a:endParaRPr lang="ja-JP" altLang="en-US" sz="1013" b="1" dirty="0"/>
            </a:p>
          </p:txBody>
        </p:sp>
      </p:grpSp>
      <p:cxnSp>
        <p:nvCxnSpPr>
          <p:cNvPr id="57" name="直線矢印コネクタ 56"/>
          <p:cNvCxnSpPr>
            <a:cxnSpLocks/>
          </p:cNvCxnSpPr>
          <p:nvPr/>
        </p:nvCxnSpPr>
        <p:spPr>
          <a:xfrm>
            <a:off x="5996188" y="3767184"/>
            <a:ext cx="1777915" cy="17880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cxnSpLocks/>
            <a:stCxn id="135" idx="3"/>
            <a:endCxn id="84" idx="1"/>
          </p:cNvCxnSpPr>
          <p:nvPr/>
        </p:nvCxnSpPr>
        <p:spPr>
          <a:xfrm>
            <a:off x="6023020" y="5411302"/>
            <a:ext cx="1755002" cy="2952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cxnSpLocks/>
            <a:stCxn id="65" idx="2"/>
            <a:endCxn id="135" idx="0"/>
          </p:cNvCxnSpPr>
          <p:nvPr/>
        </p:nvCxnSpPr>
        <p:spPr>
          <a:xfrm>
            <a:off x="5509250" y="4952252"/>
            <a:ext cx="1179" cy="3151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角丸四角形 134"/>
          <p:cNvSpPr/>
          <p:nvPr/>
        </p:nvSpPr>
        <p:spPr>
          <a:xfrm>
            <a:off x="4997836" y="5267360"/>
            <a:ext cx="1025184" cy="287882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13" b="1" dirty="0" err="1">
                <a:solidFill>
                  <a:schemeClr val="tx1"/>
                </a:solidFill>
              </a:rPr>
              <a:t>currentPage</a:t>
            </a:r>
            <a:endParaRPr lang="ja-JP" altLang="en-US" sz="788" b="1" dirty="0">
              <a:solidFill>
                <a:schemeClr val="tx1"/>
              </a:solidFill>
            </a:endParaRPr>
          </a:p>
        </p:txBody>
      </p:sp>
      <p:grpSp>
        <p:nvGrpSpPr>
          <p:cNvPr id="151" name="グループ化 150"/>
          <p:cNvGrpSpPr/>
          <p:nvPr/>
        </p:nvGrpSpPr>
        <p:grpSpPr>
          <a:xfrm>
            <a:off x="4996659" y="2067674"/>
            <a:ext cx="1115169" cy="3314839"/>
            <a:chOff x="3772630" y="-216515"/>
            <a:chExt cx="1486892" cy="4419786"/>
          </a:xfrm>
        </p:grpSpPr>
        <p:sp>
          <p:nvSpPr>
            <p:cNvPr id="134" name="角丸四角形 133"/>
            <p:cNvSpPr/>
            <p:nvPr/>
          </p:nvSpPr>
          <p:spPr>
            <a:xfrm>
              <a:off x="3774201" y="1676792"/>
              <a:ext cx="1366912" cy="383843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 err="1">
                  <a:solidFill>
                    <a:schemeClr val="tx1"/>
                  </a:solidFill>
                </a:rPr>
                <a:t>itemsPerPage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角丸四角形 133">
              <a:extLst>
                <a:ext uri="{FF2B5EF4-FFF2-40B4-BE49-F238E27FC236}">
                  <a16:creationId xmlns:a16="http://schemas.microsoft.com/office/drawing/2014/main" id="{D76590B6-9006-4419-95DB-893A15155064}"/>
                </a:ext>
              </a:extLst>
            </p:cNvPr>
            <p:cNvSpPr/>
            <p:nvPr/>
          </p:nvSpPr>
          <p:spPr>
            <a:xfrm>
              <a:off x="3772630" y="763672"/>
              <a:ext cx="1366912" cy="383843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>
                  <a:solidFill>
                    <a:schemeClr val="tx1"/>
                  </a:solidFill>
                </a:rPr>
                <a:t>gender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角丸四角形 133">
              <a:extLst>
                <a:ext uri="{FF2B5EF4-FFF2-40B4-BE49-F238E27FC236}">
                  <a16:creationId xmlns:a16="http://schemas.microsoft.com/office/drawing/2014/main" id="{0D630CD0-FC53-43EA-9816-0E5ABEBB0A58}"/>
                </a:ext>
              </a:extLst>
            </p:cNvPr>
            <p:cNvSpPr/>
            <p:nvPr/>
          </p:nvSpPr>
          <p:spPr>
            <a:xfrm>
              <a:off x="3772630" y="298397"/>
              <a:ext cx="1366912" cy="383843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>
                  <a:solidFill>
                    <a:schemeClr val="tx1"/>
                  </a:solidFill>
                </a:rPr>
                <a:t>email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角丸四角形 133">
              <a:extLst>
                <a:ext uri="{FF2B5EF4-FFF2-40B4-BE49-F238E27FC236}">
                  <a16:creationId xmlns:a16="http://schemas.microsoft.com/office/drawing/2014/main" id="{8E95675A-940F-4BE9-A8E5-C00EDF210B50}"/>
                </a:ext>
              </a:extLst>
            </p:cNvPr>
            <p:cNvSpPr/>
            <p:nvPr/>
          </p:nvSpPr>
          <p:spPr>
            <a:xfrm>
              <a:off x="3772630" y="-166878"/>
              <a:ext cx="1366912" cy="383843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 err="1">
                  <a:solidFill>
                    <a:schemeClr val="tx1"/>
                  </a:solidFill>
                </a:rPr>
                <a:t>fullName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2B00AF90-9C07-47DB-B0B3-812AA0D05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4267" y="-216515"/>
              <a:ext cx="225255" cy="22525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</p:pic>
        <p:pic>
          <p:nvPicPr>
            <p:cNvPr id="80" name="図 79">
              <a:extLst>
                <a:ext uri="{FF2B5EF4-FFF2-40B4-BE49-F238E27FC236}">
                  <a16:creationId xmlns:a16="http://schemas.microsoft.com/office/drawing/2014/main" id="{11DF7810-4C00-454C-8EF7-0591FAFDC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4267" y="273966"/>
              <a:ext cx="225255" cy="22525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</p:pic>
        <p:pic>
          <p:nvPicPr>
            <p:cNvPr id="81" name="図 80">
              <a:extLst>
                <a:ext uri="{FF2B5EF4-FFF2-40B4-BE49-F238E27FC236}">
                  <a16:creationId xmlns:a16="http://schemas.microsoft.com/office/drawing/2014/main" id="{7CAEA95A-B2FA-4F66-803B-836A466AA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4267" y="737860"/>
              <a:ext cx="225255" cy="22525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</p:pic>
        <p:pic>
          <p:nvPicPr>
            <p:cNvPr id="82" name="図 81">
              <a:extLst>
                <a:ext uri="{FF2B5EF4-FFF2-40B4-BE49-F238E27FC236}">
                  <a16:creationId xmlns:a16="http://schemas.microsoft.com/office/drawing/2014/main" id="{5FA9BB3F-B647-4A10-B215-AFF5FFE57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4267" y="1630148"/>
              <a:ext cx="225255" cy="22525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</p:pic>
        <p:pic>
          <p:nvPicPr>
            <p:cNvPr id="86" name="図 85">
              <a:extLst>
                <a:ext uri="{FF2B5EF4-FFF2-40B4-BE49-F238E27FC236}">
                  <a16:creationId xmlns:a16="http://schemas.microsoft.com/office/drawing/2014/main" id="{98403AA2-8B71-47DF-8028-603365D74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6914" y="3978018"/>
              <a:ext cx="225255" cy="22525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</p:pic>
      </p:grpSp>
      <p:sp>
        <p:nvSpPr>
          <p:cNvPr id="70" name="右大かっこ 69">
            <a:extLst>
              <a:ext uri="{FF2B5EF4-FFF2-40B4-BE49-F238E27FC236}">
                <a16:creationId xmlns:a16="http://schemas.microsoft.com/office/drawing/2014/main" id="{460CB19E-ACA4-44D7-A43D-37EA443D802A}"/>
              </a:ext>
            </a:extLst>
          </p:cNvPr>
          <p:cNvSpPr/>
          <p:nvPr/>
        </p:nvSpPr>
        <p:spPr>
          <a:xfrm>
            <a:off x="6188054" y="2067902"/>
            <a:ext cx="150374" cy="985795"/>
          </a:xfrm>
          <a:prstGeom prst="rightBracket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65B2533F-CB0A-485B-A531-810D0D1D960D}"/>
              </a:ext>
            </a:extLst>
          </p:cNvPr>
          <p:cNvCxnSpPr>
            <a:cxnSpLocks/>
            <a:stCxn id="70" idx="2"/>
            <a:endCxn id="42" idx="1"/>
          </p:cNvCxnSpPr>
          <p:nvPr/>
        </p:nvCxnSpPr>
        <p:spPr>
          <a:xfrm>
            <a:off x="6338428" y="2560800"/>
            <a:ext cx="1299690" cy="7959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左中かっこ 74">
            <a:extLst>
              <a:ext uri="{FF2B5EF4-FFF2-40B4-BE49-F238E27FC236}">
                <a16:creationId xmlns:a16="http://schemas.microsoft.com/office/drawing/2014/main" id="{A602DC4B-D02A-46A6-A796-78BDDB9FE886}"/>
              </a:ext>
            </a:extLst>
          </p:cNvPr>
          <p:cNvSpPr/>
          <p:nvPr/>
        </p:nvSpPr>
        <p:spPr>
          <a:xfrm>
            <a:off x="4475433" y="2104901"/>
            <a:ext cx="317250" cy="3470663"/>
          </a:xfrm>
          <a:prstGeom prst="leftBrace">
            <a:avLst/>
          </a:prstGeom>
          <a:noFill/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87" y="3314294"/>
            <a:ext cx="1253034" cy="1012066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94C676C-400C-4E76-8FE5-B70B5BF9192F}"/>
              </a:ext>
            </a:extLst>
          </p:cNvPr>
          <p:cNvGrpSpPr/>
          <p:nvPr/>
        </p:nvGrpSpPr>
        <p:grpSpPr>
          <a:xfrm>
            <a:off x="3190970" y="5870351"/>
            <a:ext cx="3505101" cy="1045283"/>
            <a:chOff x="576554" y="6008571"/>
            <a:chExt cx="3505101" cy="1045283"/>
          </a:xfrm>
        </p:grpSpPr>
        <p:sp>
          <p:nvSpPr>
            <p:cNvPr id="87" name="角丸四角形 132">
              <a:extLst>
                <a:ext uri="{FF2B5EF4-FFF2-40B4-BE49-F238E27FC236}">
                  <a16:creationId xmlns:a16="http://schemas.microsoft.com/office/drawing/2014/main" id="{7645CBF1-5215-4CC0-A9CE-16A2A949CC99}"/>
                </a:ext>
              </a:extLst>
            </p:cNvPr>
            <p:cNvSpPr/>
            <p:nvPr/>
          </p:nvSpPr>
          <p:spPr>
            <a:xfrm>
              <a:off x="576554" y="6055418"/>
              <a:ext cx="484457" cy="17519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角丸四角形 132">
              <a:extLst>
                <a:ext uri="{FF2B5EF4-FFF2-40B4-BE49-F238E27FC236}">
                  <a16:creationId xmlns:a16="http://schemas.microsoft.com/office/drawing/2014/main" id="{6FB71F69-2EF3-4125-B49D-AE6466B2FF57}"/>
                </a:ext>
              </a:extLst>
            </p:cNvPr>
            <p:cNvSpPr/>
            <p:nvPr/>
          </p:nvSpPr>
          <p:spPr>
            <a:xfrm>
              <a:off x="576555" y="6308581"/>
              <a:ext cx="484457" cy="175191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132F14C0-9F63-4FF0-94BB-27C3C91684E0}"/>
                </a:ext>
              </a:extLst>
            </p:cNvPr>
            <p:cNvSpPr txBox="1"/>
            <p:nvPr/>
          </p:nvSpPr>
          <p:spPr>
            <a:xfrm>
              <a:off x="1059585" y="6008571"/>
              <a:ext cx="9008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+mn-ea"/>
                </a:rPr>
                <a:t>… </a:t>
              </a:r>
              <a:r>
                <a:rPr lang="ja-JP" altLang="en-US" sz="1200" dirty="0">
                  <a:latin typeface="+mn-ea"/>
                </a:rPr>
                <a:t>変数</a:t>
              </a: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1988A298-86E9-42AF-BE11-8C696CC6DF84}"/>
                </a:ext>
              </a:extLst>
            </p:cNvPr>
            <p:cNvSpPr txBox="1"/>
            <p:nvPr/>
          </p:nvSpPr>
          <p:spPr>
            <a:xfrm>
              <a:off x="1059584" y="6255130"/>
              <a:ext cx="30220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+mn-ea"/>
                </a:rPr>
                <a:t>… </a:t>
              </a:r>
              <a:r>
                <a:rPr lang="ja-JP" altLang="en-US" sz="1200" dirty="0" smtClean="0">
                  <a:latin typeface="+mn-ea"/>
                </a:rPr>
                <a:t>イベント発火点の変数</a:t>
              </a:r>
              <a:endParaRPr lang="ja-JP" altLang="en-US" sz="1200" dirty="0">
                <a:latin typeface="+mn-ea"/>
              </a:endParaRPr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CE1C7160-EF79-4303-B5EF-1FB64C3AEB48}"/>
                </a:ext>
              </a:extLst>
            </p:cNvPr>
            <p:cNvSpPr/>
            <p:nvPr/>
          </p:nvSpPr>
          <p:spPr>
            <a:xfrm>
              <a:off x="576555" y="6571410"/>
              <a:ext cx="484457" cy="15942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13" b="1" dirty="0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FF9B05E2-E8A3-4707-A94C-7332F0D74529}"/>
                </a:ext>
              </a:extLst>
            </p:cNvPr>
            <p:cNvSpPr txBox="1"/>
            <p:nvPr/>
          </p:nvSpPr>
          <p:spPr>
            <a:xfrm>
              <a:off x="1059585" y="6511808"/>
              <a:ext cx="2908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+mn-ea"/>
                </a:rPr>
                <a:t>… </a:t>
              </a:r>
              <a:r>
                <a:rPr lang="ja-JP" altLang="en-US" sz="1200" dirty="0">
                  <a:latin typeface="+mn-ea"/>
                </a:rPr>
                <a:t>データに対する操作</a:t>
              </a:r>
            </a:p>
          </p:txBody>
        </p: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AC06B223-FCC1-47DA-85E3-061131B32C12}"/>
                </a:ext>
              </a:extLst>
            </p:cNvPr>
            <p:cNvCxnSpPr>
              <a:cxnSpLocks/>
            </p:cNvCxnSpPr>
            <p:nvPr/>
          </p:nvCxnSpPr>
          <p:spPr>
            <a:xfrm>
              <a:off x="576555" y="6910596"/>
              <a:ext cx="52146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5F2752AC-6172-4561-A4B9-8D814450E08A}"/>
                </a:ext>
              </a:extLst>
            </p:cNvPr>
            <p:cNvSpPr txBox="1"/>
            <p:nvPr/>
          </p:nvSpPr>
          <p:spPr>
            <a:xfrm>
              <a:off x="1060704" y="6776855"/>
              <a:ext cx="1415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+mn-ea"/>
                </a:rPr>
                <a:t>… </a:t>
              </a:r>
              <a:r>
                <a:rPr lang="ja-JP" altLang="en-US" sz="1200" dirty="0">
                  <a:latin typeface="+mn-ea"/>
                </a:rPr>
                <a:t>データの流れ</a:t>
              </a:r>
            </a:p>
          </p:txBody>
        </p:sp>
      </p:grp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DFB70964-8223-4851-8C51-6632F6CBA4D6}"/>
              </a:ext>
            </a:extLst>
          </p:cNvPr>
          <p:cNvSpPr txBox="1"/>
          <p:nvPr/>
        </p:nvSpPr>
        <p:spPr>
          <a:xfrm>
            <a:off x="3048069" y="429944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>
                <a:latin typeface="+mn-ea"/>
              </a:rPr>
              <a:t>テキストボックス</a:t>
            </a:r>
            <a:r>
              <a:rPr lang="en-US" altLang="ja-JP" sz="1200" dirty="0">
                <a:latin typeface="+mn-ea"/>
              </a:rPr>
              <a:t/>
            </a:r>
            <a:br>
              <a:rPr lang="en-US" altLang="ja-JP" sz="1200" dirty="0">
                <a:latin typeface="+mn-ea"/>
              </a:rPr>
            </a:br>
            <a:r>
              <a:rPr lang="ja-JP" altLang="en-US" sz="1200" dirty="0" err="1">
                <a:latin typeface="+mn-ea"/>
              </a:rPr>
              <a:t>への</a:t>
            </a:r>
            <a:r>
              <a:rPr lang="ja-JP" altLang="en-US" sz="1200" dirty="0">
                <a:latin typeface="+mn-ea"/>
              </a:rPr>
              <a:t>入力</a:t>
            </a:r>
          </a:p>
        </p:txBody>
      </p:sp>
      <p:sp>
        <p:nvSpPr>
          <p:cNvPr id="76" name="フリーフォーム: 図形 75">
            <a:extLst>
              <a:ext uri="{FF2B5EF4-FFF2-40B4-BE49-F238E27FC236}">
                <a16:creationId xmlns:a16="http://schemas.microsoft.com/office/drawing/2014/main" id="{D9E59BD6-9D73-4AD3-A1AA-BCBE757BA7EC}"/>
              </a:ext>
            </a:extLst>
          </p:cNvPr>
          <p:cNvSpPr/>
          <p:nvPr/>
        </p:nvSpPr>
        <p:spPr>
          <a:xfrm>
            <a:off x="5649366" y="4090644"/>
            <a:ext cx="1971538" cy="599635"/>
          </a:xfrm>
          <a:custGeom>
            <a:avLst/>
            <a:gdLst>
              <a:gd name="connsiteX0" fmla="*/ 1905000 w 1905000"/>
              <a:gd name="connsiteY0" fmla="*/ 0 h 1157288"/>
              <a:gd name="connsiteX1" fmla="*/ 509588 w 1905000"/>
              <a:gd name="connsiteY1" fmla="*/ 261938 h 1157288"/>
              <a:gd name="connsiteX2" fmla="*/ 0 w 1905000"/>
              <a:gd name="connsiteY2" fmla="*/ 1157288 h 1157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1157288">
                <a:moveTo>
                  <a:pt x="1905000" y="0"/>
                </a:moveTo>
                <a:cubicBezTo>
                  <a:pt x="1366044" y="34528"/>
                  <a:pt x="827088" y="69057"/>
                  <a:pt x="509588" y="261938"/>
                </a:cubicBezTo>
                <a:cubicBezTo>
                  <a:pt x="192088" y="454819"/>
                  <a:pt x="96044" y="806053"/>
                  <a:pt x="0" y="1157288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4996657" y="4690279"/>
            <a:ext cx="1025184" cy="2619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13" b="1" dirty="0"/>
              <a:t>1</a:t>
            </a:r>
            <a:r>
              <a:rPr lang="ja-JP" altLang="en-US" sz="1013" b="1" dirty="0"/>
              <a:t>にリセット</a:t>
            </a:r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4C6B4361-004D-4038-9C5E-875397F65EEB}"/>
              </a:ext>
            </a:extLst>
          </p:cNvPr>
          <p:cNvCxnSpPr>
            <a:cxnSpLocks/>
            <a:stCxn id="134" idx="2"/>
            <a:endCxn id="65" idx="0"/>
          </p:cNvCxnSpPr>
          <p:nvPr/>
        </p:nvCxnSpPr>
        <p:spPr>
          <a:xfrm flipH="1">
            <a:off x="5509250" y="3775535"/>
            <a:ext cx="1179" cy="9147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33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6847382" y="480796"/>
            <a:ext cx="1791796" cy="6008349"/>
            <a:chOff x="6847382" y="480796"/>
            <a:chExt cx="1791796" cy="6008349"/>
          </a:xfrm>
        </p:grpSpPr>
        <p:sp>
          <p:nvSpPr>
            <p:cNvPr id="4" name="角丸四角形 3"/>
            <p:cNvSpPr/>
            <p:nvPr/>
          </p:nvSpPr>
          <p:spPr>
            <a:xfrm>
              <a:off x="7611783" y="1427095"/>
              <a:ext cx="1018274" cy="287882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 err="1">
                  <a:solidFill>
                    <a:schemeClr val="tx1"/>
                  </a:solidFill>
                </a:rPr>
                <a:t>CSVstring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7611786" y="3938002"/>
              <a:ext cx="1018275" cy="28788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 err="1">
                  <a:solidFill>
                    <a:schemeClr val="tx1"/>
                  </a:solidFill>
                </a:rPr>
                <a:t>tableFiltered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7611785" y="6201263"/>
              <a:ext cx="1018275" cy="28788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 err="1">
                  <a:solidFill>
                    <a:schemeClr val="tx1"/>
                  </a:solidFill>
                </a:rPr>
                <a:t>tableSliced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903" y="480796"/>
              <a:ext cx="1018275" cy="535655"/>
            </a:xfrm>
            <a:prstGeom prst="rect">
              <a:avLst/>
            </a:prstGeom>
          </p:spPr>
        </p:pic>
        <p:cxnSp>
          <p:nvCxnSpPr>
            <p:cNvPr id="24" name="直線矢印コネクタ 23"/>
            <p:cNvCxnSpPr>
              <a:cxnSpLocks/>
              <a:stCxn id="4" idx="2"/>
              <a:endCxn id="39" idx="0"/>
            </p:cNvCxnSpPr>
            <p:nvPr/>
          </p:nvCxnSpPr>
          <p:spPr>
            <a:xfrm>
              <a:off x="8120920" y="1714977"/>
              <a:ext cx="1" cy="82222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>
              <a:endCxn id="4" idx="0"/>
            </p:cNvCxnSpPr>
            <p:nvPr/>
          </p:nvCxnSpPr>
          <p:spPr>
            <a:xfrm>
              <a:off x="8120916" y="858633"/>
              <a:ext cx="3" cy="56846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>
              <a:stCxn id="6" idx="2"/>
              <a:endCxn id="16" idx="0"/>
            </p:cNvCxnSpPr>
            <p:nvPr/>
          </p:nvCxnSpPr>
          <p:spPr>
            <a:xfrm>
              <a:off x="8120922" y="4225884"/>
              <a:ext cx="0" cy="197537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正方形/長方形 82"/>
            <p:cNvSpPr/>
            <p:nvPr/>
          </p:nvSpPr>
          <p:spPr>
            <a:xfrm>
              <a:off x="7647237" y="1989122"/>
              <a:ext cx="965605" cy="2619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 err="1"/>
                <a:t>CSVtoTable</a:t>
              </a:r>
              <a:endParaRPr lang="ja-JP" altLang="en-US" sz="1013" b="1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7778021" y="5575565"/>
              <a:ext cx="685800" cy="2619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/>
                <a:t>slice</a:t>
              </a:r>
              <a:endParaRPr lang="ja-JP" altLang="en-US" sz="1013" b="1" dirty="0"/>
            </a:p>
          </p:txBody>
        </p:sp>
        <p:sp>
          <p:nvSpPr>
            <p:cNvPr id="110" name="テキスト ボックス 109"/>
            <p:cNvSpPr txBox="1"/>
            <p:nvPr/>
          </p:nvSpPr>
          <p:spPr>
            <a:xfrm>
              <a:off x="6847382" y="1026464"/>
              <a:ext cx="134440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350" dirty="0"/>
                <a:t>http</a:t>
              </a:r>
              <a:r>
                <a:rPr lang="ja-JP" altLang="en-US" sz="1350" dirty="0"/>
                <a:t>リクエスト</a:t>
              </a:r>
            </a:p>
          </p:txBody>
        </p:sp>
        <p:sp>
          <p:nvSpPr>
            <p:cNvPr id="39" name="角丸四角形 5">
              <a:extLst>
                <a:ext uri="{FF2B5EF4-FFF2-40B4-BE49-F238E27FC236}">
                  <a16:creationId xmlns:a16="http://schemas.microsoft.com/office/drawing/2014/main" id="{0105B787-0105-48BF-9019-189EC65FFEEB}"/>
                </a:ext>
              </a:extLst>
            </p:cNvPr>
            <p:cNvSpPr/>
            <p:nvPr/>
          </p:nvSpPr>
          <p:spPr>
            <a:xfrm>
              <a:off x="7611783" y="2537206"/>
              <a:ext cx="1018275" cy="28788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>
                  <a:solidFill>
                    <a:schemeClr val="tx1"/>
                  </a:solidFill>
                </a:rPr>
                <a:t>table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CFE6184A-C231-4A0B-A1AF-5AEACCCF9B99}"/>
                </a:ext>
              </a:extLst>
            </p:cNvPr>
            <p:cNvCxnSpPr>
              <a:cxnSpLocks/>
              <a:stCxn id="39" idx="2"/>
              <a:endCxn id="6" idx="0"/>
            </p:cNvCxnSpPr>
            <p:nvPr/>
          </p:nvCxnSpPr>
          <p:spPr>
            <a:xfrm>
              <a:off x="8120921" y="2825088"/>
              <a:ext cx="3" cy="11129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17197374-D2DC-40B2-ABBC-23ED6EC50B3B}"/>
                </a:ext>
              </a:extLst>
            </p:cNvPr>
            <p:cNvSpPr/>
            <p:nvPr/>
          </p:nvSpPr>
          <p:spPr>
            <a:xfrm>
              <a:off x="7638117" y="3225720"/>
              <a:ext cx="965605" cy="2619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/>
                <a:t>filter</a:t>
              </a:r>
              <a:endParaRPr lang="ja-JP" altLang="en-US" sz="1013" b="1" dirty="0"/>
            </a:p>
          </p:txBody>
        </p:sp>
      </p:grpSp>
      <p:cxnSp>
        <p:nvCxnSpPr>
          <p:cNvPr id="57" name="直線矢印コネクタ 56"/>
          <p:cNvCxnSpPr>
            <a:cxnSpLocks/>
          </p:cNvCxnSpPr>
          <p:nvPr/>
        </p:nvCxnSpPr>
        <p:spPr>
          <a:xfrm>
            <a:off x="5996188" y="3767184"/>
            <a:ext cx="1777915" cy="17880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cxnSpLocks/>
            <a:stCxn id="135" idx="3"/>
            <a:endCxn id="84" idx="1"/>
          </p:cNvCxnSpPr>
          <p:nvPr/>
        </p:nvCxnSpPr>
        <p:spPr>
          <a:xfrm>
            <a:off x="6023020" y="5411302"/>
            <a:ext cx="1755002" cy="2952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cxnSpLocks/>
            <a:stCxn id="65" idx="2"/>
            <a:endCxn id="135" idx="0"/>
          </p:cNvCxnSpPr>
          <p:nvPr/>
        </p:nvCxnSpPr>
        <p:spPr>
          <a:xfrm>
            <a:off x="5509250" y="4952252"/>
            <a:ext cx="1179" cy="3151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グループ化 27"/>
          <p:cNvGrpSpPr/>
          <p:nvPr/>
        </p:nvGrpSpPr>
        <p:grpSpPr>
          <a:xfrm>
            <a:off x="4996659" y="2067674"/>
            <a:ext cx="1115169" cy="3487568"/>
            <a:chOff x="4996659" y="2067674"/>
            <a:chExt cx="1115169" cy="3487568"/>
          </a:xfrm>
        </p:grpSpPr>
        <p:sp>
          <p:nvSpPr>
            <p:cNvPr id="135" name="角丸四角形 134"/>
            <p:cNvSpPr/>
            <p:nvPr/>
          </p:nvSpPr>
          <p:spPr>
            <a:xfrm>
              <a:off x="4997836" y="5267360"/>
              <a:ext cx="1025184" cy="287882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 err="1">
                  <a:solidFill>
                    <a:schemeClr val="tx1"/>
                  </a:solidFill>
                </a:rPr>
                <a:t>currentPage</a:t>
              </a:r>
              <a:endParaRPr lang="ja-JP" altLang="en-US" sz="788" b="1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グループ化 25"/>
            <p:cNvGrpSpPr/>
            <p:nvPr/>
          </p:nvGrpSpPr>
          <p:grpSpPr>
            <a:xfrm>
              <a:off x="4996659" y="2067674"/>
              <a:ext cx="1115169" cy="3314839"/>
              <a:chOff x="4996659" y="2067674"/>
              <a:chExt cx="1115169" cy="3314839"/>
            </a:xfrm>
          </p:grpSpPr>
          <p:sp>
            <p:nvSpPr>
              <p:cNvPr id="134" name="角丸四角形 133"/>
              <p:cNvSpPr/>
              <p:nvPr/>
            </p:nvSpPr>
            <p:spPr>
              <a:xfrm>
                <a:off x="4997837" y="3487654"/>
                <a:ext cx="1025184" cy="287882"/>
              </a:xfrm>
              <a:prstGeom prst="roundRect">
                <a:avLst/>
              </a:prstGeom>
              <a:solidFill>
                <a:srgbClr val="FFFF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13" b="1" dirty="0" err="1">
                    <a:solidFill>
                      <a:schemeClr val="tx1"/>
                    </a:solidFill>
                  </a:rPr>
                  <a:t>itemsPerPage</a:t>
                </a:r>
                <a:endParaRPr lang="ja-JP" altLang="en-US" sz="1013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角丸四角形 133">
                <a:extLst>
                  <a:ext uri="{FF2B5EF4-FFF2-40B4-BE49-F238E27FC236}">
                    <a16:creationId xmlns:a16="http://schemas.microsoft.com/office/drawing/2014/main" id="{D76590B6-9006-4419-95DB-893A15155064}"/>
                  </a:ext>
                </a:extLst>
              </p:cNvPr>
              <p:cNvSpPr/>
              <p:nvPr/>
            </p:nvSpPr>
            <p:spPr>
              <a:xfrm>
                <a:off x="4996659" y="2802814"/>
                <a:ext cx="1025184" cy="287882"/>
              </a:xfrm>
              <a:prstGeom prst="roundRect">
                <a:avLst/>
              </a:prstGeom>
              <a:solidFill>
                <a:srgbClr val="FFFF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13" b="1" dirty="0">
                    <a:solidFill>
                      <a:schemeClr val="tx1"/>
                    </a:solidFill>
                  </a:rPr>
                  <a:t>gender</a:t>
                </a:r>
                <a:endParaRPr lang="ja-JP" altLang="en-US" sz="1013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角丸四角形 133">
                <a:extLst>
                  <a:ext uri="{FF2B5EF4-FFF2-40B4-BE49-F238E27FC236}">
                    <a16:creationId xmlns:a16="http://schemas.microsoft.com/office/drawing/2014/main" id="{0D630CD0-FC53-43EA-9816-0E5ABEBB0A58}"/>
                  </a:ext>
                </a:extLst>
              </p:cNvPr>
              <p:cNvSpPr/>
              <p:nvPr/>
            </p:nvSpPr>
            <p:spPr>
              <a:xfrm>
                <a:off x="4996659" y="2453858"/>
                <a:ext cx="1025184" cy="287882"/>
              </a:xfrm>
              <a:prstGeom prst="roundRect">
                <a:avLst/>
              </a:prstGeom>
              <a:solidFill>
                <a:srgbClr val="FFFF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13" b="1" dirty="0">
                    <a:solidFill>
                      <a:schemeClr val="tx1"/>
                    </a:solidFill>
                  </a:rPr>
                  <a:t>email</a:t>
                </a:r>
                <a:endParaRPr lang="ja-JP" altLang="en-US" sz="1013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角丸四角形 133">
                <a:extLst>
                  <a:ext uri="{FF2B5EF4-FFF2-40B4-BE49-F238E27FC236}">
                    <a16:creationId xmlns:a16="http://schemas.microsoft.com/office/drawing/2014/main" id="{8E95675A-940F-4BE9-A8E5-C00EDF210B50}"/>
                  </a:ext>
                </a:extLst>
              </p:cNvPr>
              <p:cNvSpPr/>
              <p:nvPr/>
            </p:nvSpPr>
            <p:spPr>
              <a:xfrm>
                <a:off x="4996659" y="2104902"/>
                <a:ext cx="1025184" cy="287882"/>
              </a:xfrm>
              <a:prstGeom prst="roundRect">
                <a:avLst/>
              </a:prstGeom>
              <a:solidFill>
                <a:srgbClr val="FFFF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13" b="1" dirty="0" err="1">
                    <a:solidFill>
                      <a:schemeClr val="tx1"/>
                    </a:solidFill>
                  </a:rPr>
                  <a:t>fullName</a:t>
                </a:r>
                <a:endParaRPr lang="ja-JP" altLang="en-US" sz="1013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8" name="図 67">
                <a:extLst>
                  <a:ext uri="{FF2B5EF4-FFF2-40B4-BE49-F238E27FC236}">
                    <a16:creationId xmlns:a16="http://schemas.microsoft.com/office/drawing/2014/main" id="{2B00AF90-9C07-47DB-B0B3-812AA0D05E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2887" y="2067674"/>
                <a:ext cx="168941" cy="16894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FF0000"/>
                </a:solidFill>
              </a:ln>
            </p:spPr>
          </p:pic>
          <p:pic>
            <p:nvPicPr>
              <p:cNvPr id="80" name="図 79">
                <a:extLst>
                  <a:ext uri="{FF2B5EF4-FFF2-40B4-BE49-F238E27FC236}">
                    <a16:creationId xmlns:a16="http://schemas.microsoft.com/office/drawing/2014/main" id="{11DF7810-4C00-454C-8EF7-0591FAFDC0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2887" y="2435535"/>
                <a:ext cx="168941" cy="16894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FF0000"/>
                </a:solidFill>
              </a:ln>
            </p:spPr>
          </p:pic>
          <p:pic>
            <p:nvPicPr>
              <p:cNvPr id="81" name="図 80">
                <a:extLst>
                  <a:ext uri="{FF2B5EF4-FFF2-40B4-BE49-F238E27FC236}">
                    <a16:creationId xmlns:a16="http://schemas.microsoft.com/office/drawing/2014/main" id="{7CAEA95A-B2FA-4F66-803B-836A466AA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2887" y="2783455"/>
                <a:ext cx="168941" cy="16894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FF0000"/>
                </a:solidFill>
              </a:ln>
            </p:spPr>
          </p:pic>
          <p:pic>
            <p:nvPicPr>
              <p:cNvPr id="82" name="図 81">
                <a:extLst>
                  <a:ext uri="{FF2B5EF4-FFF2-40B4-BE49-F238E27FC236}">
                    <a16:creationId xmlns:a16="http://schemas.microsoft.com/office/drawing/2014/main" id="{5FA9BB3F-B647-4A10-B215-AFF5FFE57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2887" y="3452671"/>
                <a:ext cx="168941" cy="16894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FF0000"/>
                </a:solidFill>
              </a:ln>
            </p:spPr>
          </p:pic>
          <p:pic>
            <p:nvPicPr>
              <p:cNvPr id="86" name="図 85">
                <a:extLst>
                  <a:ext uri="{FF2B5EF4-FFF2-40B4-BE49-F238E27FC236}">
                    <a16:creationId xmlns:a16="http://schemas.microsoft.com/office/drawing/2014/main" id="{98403AA2-8B71-47DF-8028-603365D74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37372" y="5213573"/>
                <a:ext cx="168941" cy="16894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FF0000"/>
                </a:solidFill>
              </a:ln>
            </p:spPr>
          </p:pic>
        </p:grpSp>
      </p:grpSp>
      <p:sp>
        <p:nvSpPr>
          <p:cNvPr id="70" name="右大かっこ 69">
            <a:extLst>
              <a:ext uri="{FF2B5EF4-FFF2-40B4-BE49-F238E27FC236}">
                <a16:creationId xmlns:a16="http://schemas.microsoft.com/office/drawing/2014/main" id="{460CB19E-ACA4-44D7-A43D-37EA443D802A}"/>
              </a:ext>
            </a:extLst>
          </p:cNvPr>
          <p:cNvSpPr/>
          <p:nvPr/>
        </p:nvSpPr>
        <p:spPr>
          <a:xfrm>
            <a:off x="6188054" y="2067902"/>
            <a:ext cx="150374" cy="985795"/>
          </a:xfrm>
          <a:prstGeom prst="rightBracket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65B2533F-CB0A-485B-A531-810D0D1D960D}"/>
              </a:ext>
            </a:extLst>
          </p:cNvPr>
          <p:cNvCxnSpPr>
            <a:cxnSpLocks/>
            <a:stCxn id="70" idx="2"/>
            <a:endCxn id="42" idx="1"/>
          </p:cNvCxnSpPr>
          <p:nvPr/>
        </p:nvCxnSpPr>
        <p:spPr>
          <a:xfrm>
            <a:off x="6338428" y="2560800"/>
            <a:ext cx="1299690" cy="7959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フリーフォーム: 図形 75">
            <a:extLst>
              <a:ext uri="{FF2B5EF4-FFF2-40B4-BE49-F238E27FC236}">
                <a16:creationId xmlns:a16="http://schemas.microsoft.com/office/drawing/2014/main" id="{D9E59BD6-9D73-4AD3-A1AA-BCBE757BA7EC}"/>
              </a:ext>
            </a:extLst>
          </p:cNvPr>
          <p:cNvSpPr/>
          <p:nvPr/>
        </p:nvSpPr>
        <p:spPr>
          <a:xfrm>
            <a:off x="5649366" y="4090644"/>
            <a:ext cx="1971538" cy="599635"/>
          </a:xfrm>
          <a:custGeom>
            <a:avLst/>
            <a:gdLst>
              <a:gd name="connsiteX0" fmla="*/ 1905000 w 1905000"/>
              <a:gd name="connsiteY0" fmla="*/ 0 h 1157288"/>
              <a:gd name="connsiteX1" fmla="*/ 509588 w 1905000"/>
              <a:gd name="connsiteY1" fmla="*/ 261938 h 1157288"/>
              <a:gd name="connsiteX2" fmla="*/ 0 w 1905000"/>
              <a:gd name="connsiteY2" fmla="*/ 1157288 h 1157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1157288">
                <a:moveTo>
                  <a:pt x="1905000" y="0"/>
                </a:moveTo>
                <a:cubicBezTo>
                  <a:pt x="1366044" y="34528"/>
                  <a:pt x="827088" y="69057"/>
                  <a:pt x="509588" y="261938"/>
                </a:cubicBezTo>
                <a:cubicBezTo>
                  <a:pt x="192088" y="454819"/>
                  <a:pt x="96044" y="806053"/>
                  <a:pt x="0" y="1157288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4996657" y="4690279"/>
            <a:ext cx="1025184" cy="2619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13" b="1" dirty="0"/>
              <a:t>1</a:t>
            </a:r>
            <a:r>
              <a:rPr lang="ja-JP" altLang="en-US" sz="1013" b="1" dirty="0"/>
              <a:t>にリセット</a:t>
            </a:r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4C6B4361-004D-4038-9C5E-875397F65EEB}"/>
              </a:ext>
            </a:extLst>
          </p:cNvPr>
          <p:cNvCxnSpPr>
            <a:cxnSpLocks/>
            <a:stCxn id="134" idx="2"/>
            <a:endCxn id="65" idx="0"/>
          </p:cNvCxnSpPr>
          <p:nvPr/>
        </p:nvCxnSpPr>
        <p:spPr>
          <a:xfrm flipH="1">
            <a:off x="5509250" y="3775535"/>
            <a:ext cx="1179" cy="9147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" idx="3"/>
            <a:endCxn id="76" idx="0"/>
          </p:cNvCxnSpPr>
          <p:nvPr/>
        </p:nvCxnSpPr>
        <p:spPr>
          <a:xfrm>
            <a:off x="3520595" y="3452671"/>
            <a:ext cx="4100309" cy="637973"/>
          </a:xfrm>
          <a:prstGeom prst="straightConnector1">
            <a:avLst/>
          </a:prstGeom>
          <a:ln w="57150">
            <a:solidFill>
              <a:schemeClr val="accent2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757" y="2723342"/>
            <a:ext cx="1425838" cy="1458658"/>
          </a:xfrm>
          <a:prstGeom prst="rect">
            <a:avLst/>
          </a:prstGeom>
        </p:spPr>
      </p:pic>
      <p:cxnSp>
        <p:nvCxnSpPr>
          <p:cNvPr id="44" name="直線矢印コネクタ 43"/>
          <p:cNvCxnSpPr>
            <a:stCxn id="67" idx="1"/>
          </p:cNvCxnSpPr>
          <p:nvPr/>
        </p:nvCxnSpPr>
        <p:spPr>
          <a:xfrm flipH="1">
            <a:off x="3517138" y="2597799"/>
            <a:ext cx="1479521" cy="492897"/>
          </a:xfrm>
          <a:prstGeom prst="straightConnector1">
            <a:avLst/>
          </a:prstGeom>
          <a:ln w="57150">
            <a:solidFill>
              <a:schemeClr val="accent2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3" idx="3"/>
            <a:endCxn id="135" idx="1"/>
          </p:cNvCxnSpPr>
          <p:nvPr/>
        </p:nvCxnSpPr>
        <p:spPr>
          <a:xfrm>
            <a:off x="3520595" y="3452671"/>
            <a:ext cx="1477241" cy="1958630"/>
          </a:xfrm>
          <a:prstGeom prst="straightConnector1">
            <a:avLst/>
          </a:prstGeom>
          <a:ln w="57150">
            <a:solidFill>
              <a:schemeClr val="accent2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3" idx="3"/>
            <a:endCxn id="16" idx="1"/>
          </p:cNvCxnSpPr>
          <p:nvPr/>
        </p:nvCxnSpPr>
        <p:spPr>
          <a:xfrm>
            <a:off x="3520595" y="3452671"/>
            <a:ext cx="4091191" cy="2892533"/>
          </a:xfrm>
          <a:prstGeom prst="straightConnector1">
            <a:avLst/>
          </a:prstGeom>
          <a:ln w="57150">
            <a:solidFill>
              <a:schemeClr val="accent2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4924972" y="2375910"/>
            <a:ext cx="1168553" cy="43230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9" name="グループ化 98"/>
          <p:cNvGrpSpPr/>
          <p:nvPr/>
        </p:nvGrpSpPr>
        <p:grpSpPr>
          <a:xfrm>
            <a:off x="1207976" y="4390461"/>
            <a:ext cx="1048080" cy="1622913"/>
            <a:chOff x="1532914" y="4112738"/>
            <a:chExt cx="1048080" cy="1622913"/>
          </a:xfrm>
        </p:grpSpPr>
        <p:sp>
          <p:nvSpPr>
            <p:cNvPr id="75" name="角丸四角形 74"/>
            <p:cNvSpPr/>
            <p:nvPr/>
          </p:nvSpPr>
          <p:spPr>
            <a:xfrm>
              <a:off x="1538364" y="4556115"/>
              <a:ext cx="1042630" cy="28788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 err="1">
                  <a:solidFill>
                    <a:schemeClr val="tx1"/>
                  </a:solidFill>
                </a:rPr>
                <a:t>tableFiltered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角丸四角形 133">
              <a:extLst>
                <a:ext uri="{FF2B5EF4-FFF2-40B4-BE49-F238E27FC236}">
                  <a16:creationId xmlns:a16="http://schemas.microsoft.com/office/drawing/2014/main" id="{0D630CD0-FC53-43EA-9816-0E5ABEBB0A58}"/>
                </a:ext>
              </a:extLst>
            </p:cNvPr>
            <p:cNvSpPr/>
            <p:nvPr/>
          </p:nvSpPr>
          <p:spPr>
            <a:xfrm>
              <a:off x="1538364" y="4112738"/>
              <a:ext cx="1037973" cy="287882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>
                  <a:solidFill>
                    <a:schemeClr val="tx1"/>
                  </a:solidFill>
                </a:rPr>
                <a:t>email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1532914" y="5001942"/>
              <a:ext cx="1048080" cy="28788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 err="1">
                  <a:solidFill>
                    <a:schemeClr val="tx1"/>
                  </a:solidFill>
                </a:rPr>
                <a:t>currentPage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角丸四角形 84"/>
            <p:cNvSpPr/>
            <p:nvPr/>
          </p:nvSpPr>
          <p:spPr>
            <a:xfrm>
              <a:off x="1532914" y="5447769"/>
              <a:ext cx="1043422" cy="28788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 err="1">
                  <a:solidFill>
                    <a:schemeClr val="tx1"/>
                  </a:solidFill>
                </a:rPr>
                <a:t>tableSliced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二等辺三角形 93"/>
            <p:cNvSpPr/>
            <p:nvPr/>
          </p:nvSpPr>
          <p:spPr>
            <a:xfrm rot="10800000">
              <a:off x="1968265" y="4362061"/>
              <a:ext cx="172720" cy="220267"/>
            </a:xfrm>
            <a:prstGeom prst="triangle">
              <a:avLst>
                <a:gd name="adj" fmla="val 515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二等辺三角形 101"/>
            <p:cNvSpPr/>
            <p:nvPr/>
          </p:nvSpPr>
          <p:spPr>
            <a:xfrm rot="10800000">
              <a:off x="1968265" y="4815483"/>
              <a:ext cx="172720" cy="220267"/>
            </a:xfrm>
            <a:prstGeom prst="triangle">
              <a:avLst>
                <a:gd name="adj" fmla="val 515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二等辺三角形 104"/>
            <p:cNvSpPr/>
            <p:nvPr/>
          </p:nvSpPr>
          <p:spPr>
            <a:xfrm rot="10800000">
              <a:off x="1973319" y="5258860"/>
              <a:ext cx="172720" cy="220267"/>
            </a:xfrm>
            <a:prstGeom prst="triangle">
              <a:avLst>
                <a:gd name="adj" fmla="val 515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467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グループ化 156"/>
          <p:cNvGrpSpPr/>
          <p:nvPr/>
        </p:nvGrpSpPr>
        <p:grpSpPr>
          <a:xfrm>
            <a:off x="6847383" y="480796"/>
            <a:ext cx="1791796" cy="6008349"/>
            <a:chOff x="5559668" y="-1728228"/>
            <a:chExt cx="2389061" cy="8011131"/>
          </a:xfrm>
        </p:grpSpPr>
        <p:sp>
          <p:nvSpPr>
            <p:cNvPr id="4" name="角丸四角形 3"/>
            <p:cNvSpPr/>
            <p:nvPr/>
          </p:nvSpPr>
          <p:spPr>
            <a:xfrm>
              <a:off x="6578869" y="-466496"/>
              <a:ext cx="1357698" cy="383843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 err="1">
                  <a:solidFill>
                    <a:schemeClr val="tx1"/>
                  </a:solidFill>
                </a:rPr>
                <a:t>CSVstring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6578873" y="2881379"/>
              <a:ext cx="1357700" cy="38384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 err="1">
                  <a:solidFill>
                    <a:schemeClr val="tx1"/>
                  </a:solidFill>
                </a:rPr>
                <a:t>tableFiltered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6578872" y="5899060"/>
              <a:ext cx="1357700" cy="38384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 err="1">
                  <a:solidFill>
                    <a:schemeClr val="tx1"/>
                  </a:solidFill>
                </a:rPr>
                <a:t>tableSliced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1029" y="-1728228"/>
              <a:ext cx="1357700" cy="714207"/>
            </a:xfrm>
            <a:prstGeom prst="rect">
              <a:avLst/>
            </a:prstGeom>
          </p:spPr>
        </p:pic>
        <p:cxnSp>
          <p:nvCxnSpPr>
            <p:cNvPr id="24" name="直線矢印コネクタ 23"/>
            <p:cNvCxnSpPr>
              <a:cxnSpLocks/>
              <a:stCxn id="4" idx="2"/>
              <a:endCxn id="39" idx="0"/>
            </p:cNvCxnSpPr>
            <p:nvPr/>
          </p:nvCxnSpPr>
          <p:spPr>
            <a:xfrm>
              <a:off x="7257718" y="-82654"/>
              <a:ext cx="1" cy="109630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>
              <a:endCxn id="4" idx="0"/>
            </p:cNvCxnSpPr>
            <p:nvPr/>
          </p:nvCxnSpPr>
          <p:spPr>
            <a:xfrm>
              <a:off x="7257713" y="-1224446"/>
              <a:ext cx="4" cy="7579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>
              <a:stCxn id="6" idx="2"/>
              <a:endCxn id="16" idx="0"/>
            </p:cNvCxnSpPr>
            <p:nvPr/>
          </p:nvCxnSpPr>
          <p:spPr>
            <a:xfrm>
              <a:off x="7257721" y="3265222"/>
              <a:ext cx="0" cy="26338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正方形/長方形 82"/>
            <p:cNvSpPr/>
            <p:nvPr/>
          </p:nvSpPr>
          <p:spPr>
            <a:xfrm>
              <a:off x="6626141" y="282873"/>
              <a:ext cx="1287473" cy="3492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 err="1"/>
                <a:t>CSVtoTable</a:t>
              </a:r>
              <a:endParaRPr lang="ja-JP" altLang="en-US" sz="1013" b="1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6800520" y="5064796"/>
              <a:ext cx="914400" cy="3492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/>
                <a:t>slice</a:t>
              </a:r>
              <a:endParaRPr lang="ja-JP" altLang="en-US" sz="1013" b="1" dirty="0"/>
            </a:p>
          </p:txBody>
        </p:sp>
        <p:sp>
          <p:nvSpPr>
            <p:cNvPr id="110" name="テキスト ボックス 109"/>
            <p:cNvSpPr txBox="1"/>
            <p:nvPr/>
          </p:nvSpPr>
          <p:spPr>
            <a:xfrm>
              <a:off x="5559668" y="-1000671"/>
              <a:ext cx="1792542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350" dirty="0"/>
                <a:t>http</a:t>
              </a:r>
              <a:r>
                <a:rPr lang="ja-JP" altLang="en-US" sz="1350" dirty="0"/>
                <a:t>リクエスト</a:t>
              </a:r>
            </a:p>
          </p:txBody>
        </p:sp>
        <p:sp>
          <p:nvSpPr>
            <p:cNvPr id="39" name="角丸四角形 5">
              <a:extLst>
                <a:ext uri="{FF2B5EF4-FFF2-40B4-BE49-F238E27FC236}">
                  <a16:creationId xmlns:a16="http://schemas.microsoft.com/office/drawing/2014/main" id="{0105B787-0105-48BF-9019-189EC65FFEEB}"/>
                </a:ext>
              </a:extLst>
            </p:cNvPr>
            <p:cNvSpPr/>
            <p:nvPr/>
          </p:nvSpPr>
          <p:spPr>
            <a:xfrm>
              <a:off x="6578869" y="1013651"/>
              <a:ext cx="1357700" cy="38384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>
                  <a:solidFill>
                    <a:schemeClr val="tx1"/>
                  </a:solidFill>
                </a:rPr>
                <a:t>table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CFE6184A-C231-4A0B-A1AF-5AEACCCF9B99}"/>
                </a:ext>
              </a:extLst>
            </p:cNvPr>
            <p:cNvCxnSpPr>
              <a:cxnSpLocks/>
              <a:stCxn id="39" idx="2"/>
              <a:endCxn id="6" idx="0"/>
            </p:cNvCxnSpPr>
            <p:nvPr/>
          </p:nvCxnSpPr>
          <p:spPr>
            <a:xfrm>
              <a:off x="7257720" y="1397494"/>
              <a:ext cx="4" cy="14838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17197374-D2DC-40B2-ABBC-23ED6EC50B3B}"/>
                </a:ext>
              </a:extLst>
            </p:cNvPr>
            <p:cNvSpPr/>
            <p:nvPr/>
          </p:nvSpPr>
          <p:spPr>
            <a:xfrm>
              <a:off x="6613981" y="1931669"/>
              <a:ext cx="1287473" cy="3492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/>
                <a:t>filter</a:t>
              </a:r>
              <a:endParaRPr lang="ja-JP" altLang="en-US" sz="1013" b="1" dirty="0"/>
            </a:p>
          </p:txBody>
        </p:sp>
      </p:grpSp>
      <p:cxnSp>
        <p:nvCxnSpPr>
          <p:cNvPr id="57" name="直線矢印コネクタ 56"/>
          <p:cNvCxnSpPr>
            <a:cxnSpLocks/>
          </p:cNvCxnSpPr>
          <p:nvPr/>
        </p:nvCxnSpPr>
        <p:spPr>
          <a:xfrm>
            <a:off x="5996188" y="3767184"/>
            <a:ext cx="1777915" cy="17880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cxnSpLocks/>
            <a:stCxn id="135" idx="3"/>
            <a:endCxn id="84" idx="1"/>
          </p:cNvCxnSpPr>
          <p:nvPr/>
        </p:nvCxnSpPr>
        <p:spPr>
          <a:xfrm>
            <a:off x="6023020" y="5411302"/>
            <a:ext cx="1755002" cy="2952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cxnSpLocks/>
            <a:stCxn id="65" idx="2"/>
            <a:endCxn id="135" idx="0"/>
          </p:cNvCxnSpPr>
          <p:nvPr/>
        </p:nvCxnSpPr>
        <p:spPr>
          <a:xfrm>
            <a:off x="5509250" y="4952252"/>
            <a:ext cx="1179" cy="3151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角丸四角形 134"/>
          <p:cNvSpPr/>
          <p:nvPr/>
        </p:nvSpPr>
        <p:spPr>
          <a:xfrm>
            <a:off x="4997836" y="5267360"/>
            <a:ext cx="1025184" cy="287882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13" b="1" dirty="0" err="1">
                <a:solidFill>
                  <a:schemeClr val="tx1"/>
                </a:solidFill>
              </a:rPr>
              <a:t>currentPage</a:t>
            </a:r>
            <a:endParaRPr lang="ja-JP" altLang="en-US" sz="788" b="1" dirty="0">
              <a:solidFill>
                <a:schemeClr val="tx1"/>
              </a:solidFill>
            </a:endParaRPr>
          </a:p>
        </p:txBody>
      </p:sp>
      <p:grpSp>
        <p:nvGrpSpPr>
          <p:cNvPr id="151" name="グループ化 150"/>
          <p:cNvGrpSpPr/>
          <p:nvPr/>
        </p:nvGrpSpPr>
        <p:grpSpPr>
          <a:xfrm>
            <a:off x="4996659" y="2067674"/>
            <a:ext cx="1115169" cy="3314839"/>
            <a:chOff x="3772630" y="-216515"/>
            <a:chExt cx="1486892" cy="4419786"/>
          </a:xfrm>
        </p:grpSpPr>
        <p:sp>
          <p:nvSpPr>
            <p:cNvPr id="134" name="角丸四角形 133"/>
            <p:cNvSpPr/>
            <p:nvPr/>
          </p:nvSpPr>
          <p:spPr>
            <a:xfrm>
              <a:off x="3774201" y="1676792"/>
              <a:ext cx="1366912" cy="383843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 err="1">
                  <a:solidFill>
                    <a:schemeClr val="tx1"/>
                  </a:solidFill>
                </a:rPr>
                <a:t>itemsPerPage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角丸四角形 133">
              <a:extLst>
                <a:ext uri="{FF2B5EF4-FFF2-40B4-BE49-F238E27FC236}">
                  <a16:creationId xmlns:a16="http://schemas.microsoft.com/office/drawing/2014/main" id="{D76590B6-9006-4419-95DB-893A15155064}"/>
                </a:ext>
              </a:extLst>
            </p:cNvPr>
            <p:cNvSpPr/>
            <p:nvPr/>
          </p:nvSpPr>
          <p:spPr>
            <a:xfrm>
              <a:off x="3772630" y="763672"/>
              <a:ext cx="1366912" cy="383843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>
                  <a:solidFill>
                    <a:schemeClr val="tx1"/>
                  </a:solidFill>
                </a:rPr>
                <a:t>gender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角丸四角形 133">
              <a:extLst>
                <a:ext uri="{FF2B5EF4-FFF2-40B4-BE49-F238E27FC236}">
                  <a16:creationId xmlns:a16="http://schemas.microsoft.com/office/drawing/2014/main" id="{0D630CD0-FC53-43EA-9816-0E5ABEBB0A58}"/>
                </a:ext>
              </a:extLst>
            </p:cNvPr>
            <p:cNvSpPr/>
            <p:nvPr/>
          </p:nvSpPr>
          <p:spPr>
            <a:xfrm>
              <a:off x="3772630" y="298397"/>
              <a:ext cx="1366912" cy="383843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>
                  <a:solidFill>
                    <a:schemeClr val="tx1"/>
                  </a:solidFill>
                </a:rPr>
                <a:t>email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角丸四角形 133">
              <a:extLst>
                <a:ext uri="{FF2B5EF4-FFF2-40B4-BE49-F238E27FC236}">
                  <a16:creationId xmlns:a16="http://schemas.microsoft.com/office/drawing/2014/main" id="{8E95675A-940F-4BE9-A8E5-C00EDF210B50}"/>
                </a:ext>
              </a:extLst>
            </p:cNvPr>
            <p:cNvSpPr/>
            <p:nvPr/>
          </p:nvSpPr>
          <p:spPr>
            <a:xfrm>
              <a:off x="3772630" y="-166878"/>
              <a:ext cx="1366912" cy="383843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 err="1">
                  <a:solidFill>
                    <a:schemeClr val="tx1"/>
                  </a:solidFill>
                </a:rPr>
                <a:t>fullName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2B00AF90-9C07-47DB-B0B3-812AA0D05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4267" y="-216515"/>
              <a:ext cx="225255" cy="22525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</p:pic>
        <p:pic>
          <p:nvPicPr>
            <p:cNvPr id="80" name="図 79">
              <a:extLst>
                <a:ext uri="{FF2B5EF4-FFF2-40B4-BE49-F238E27FC236}">
                  <a16:creationId xmlns:a16="http://schemas.microsoft.com/office/drawing/2014/main" id="{11DF7810-4C00-454C-8EF7-0591FAFDC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4267" y="273966"/>
              <a:ext cx="225255" cy="22525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</p:pic>
        <p:pic>
          <p:nvPicPr>
            <p:cNvPr id="81" name="図 80">
              <a:extLst>
                <a:ext uri="{FF2B5EF4-FFF2-40B4-BE49-F238E27FC236}">
                  <a16:creationId xmlns:a16="http://schemas.microsoft.com/office/drawing/2014/main" id="{7CAEA95A-B2FA-4F66-803B-836A466AA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4267" y="737860"/>
              <a:ext cx="225255" cy="22525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</p:pic>
        <p:pic>
          <p:nvPicPr>
            <p:cNvPr id="82" name="図 81">
              <a:extLst>
                <a:ext uri="{FF2B5EF4-FFF2-40B4-BE49-F238E27FC236}">
                  <a16:creationId xmlns:a16="http://schemas.microsoft.com/office/drawing/2014/main" id="{5FA9BB3F-B647-4A10-B215-AFF5FFE57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4267" y="1630148"/>
              <a:ext cx="225255" cy="22525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</p:pic>
        <p:pic>
          <p:nvPicPr>
            <p:cNvPr id="86" name="図 85">
              <a:extLst>
                <a:ext uri="{FF2B5EF4-FFF2-40B4-BE49-F238E27FC236}">
                  <a16:creationId xmlns:a16="http://schemas.microsoft.com/office/drawing/2014/main" id="{98403AA2-8B71-47DF-8028-603365D74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6914" y="3978018"/>
              <a:ext cx="225255" cy="22525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</p:pic>
      </p:grpSp>
      <p:sp>
        <p:nvSpPr>
          <p:cNvPr id="70" name="右大かっこ 69">
            <a:extLst>
              <a:ext uri="{FF2B5EF4-FFF2-40B4-BE49-F238E27FC236}">
                <a16:creationId xmlns:a16="http://schemas.microsoft.com/office/drawing/2014/main" id="{460CB19E-ACA4-44D7-A43D-37EA443D802A}"/>
              </a:ext>
            </a:extLst>
          </p:cNvPr>
          <p:cNvSpPr/>
          <p:nvPr/>
        </p:nvSpPr>
        <p:spPr>
          <a:xfrm>
            <a:off x="6188054" y="2067902"/>
            <a:ext cx="150374" cy="985795"/>
          </a:xfrm>
          <a:prstGeom prst="rightBracket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65B2533F-CB0A-485B-A531-810D0D1D960D}"/>
              </a:ext>
            </a:extLst>
          </p:cNvPr>
          <p:cNvCxnSpPr>
            <a:cxnSpLocks/>
            <a:stCxn id="70" idx="2"/>
            <a:endCxn id="42" idx="1"/>
          </p:cNvCxnSpPr>
          <p:nvPr/>
        </p:nvCxnSpPr>
        <p:spPr>
          <a:xfrm>
            <a:off x="6338428" y="2560800"/>
            <a:ext cx="1299690" cy="7959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フリーフォーム: 図形 75">
            <a:extLst>
              <a:ext uri="{FF2B5EF4-FFF2-40B4-BE49-F238E27FC236}">
                <a16:creationId xmlns:a16="http://schemas.microsoft.com/office/drawing/2014/main" id="{D9E59BD6-9D73-4AD3-A1AA-BCBE757BA7EC}"/>
              </a:ext>
            </a:extLst>
          </p:cNvPr>
          <p:cNvSpPr/>
          <p:nvPr/>
        </p:nvSpPr>
        <p:spPr>
          <a:xfrm>
            <a:off x="5649366" y="4090644"/>
            <a:ext cx="1971538" cy="599635"/>
          </a:xfrm>
          <a:custGeom>
            <a:avLst/>
            <a:gdLst>
              <a:gd name="connsiteX0" fmla="*/ 1905000 w 1905000"/>
              <a:gd name="connsiteY0" fmla="*/ 0 h 1157288"/>
              <a:gd name="connsiteX1" fmla="*/ 509588 w 1905000"/>
              <a:gd name="connsiteY1" fmla="*/ 261938 h 1157288"/>
              <a:gd name="connsiteX2" fmla="*/ 0 w 1905000"/>
              <a:gd name="connsiteY2" fmla="*/ 1157288 h 1157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1157288">
                <a:moveTo>
                  <a:pt x="1905000" y="0"/>
                </a:moveTo>
                <a:cubicBezTo>
                  <a:pt x="1366044" y="34528"/>
                  <a:pt x="827088" y="69057"/>
                  <a:pt x="509588" y="261938"/>
                </a:cubicBezTo>
                <a:cubicBezTo>
                  <a:pt x="192088" y="454819"/>
                  <a:pt x="96044" y="806053"/>
                  <a:pt x="0" y="1157288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4996657" y="4690279"/>
            <a:ext cx="1025184" cy="2619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13" b="1" dirty="0"/>
              <a:t>1</a:t>
            </a:r>
            <a:r>
              <a:rPr lang="ja-JP" altLang="en-US" sz="1013" b="1" dirty="0"/>
              <a:t>にリセット</a:t>
            </a:r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4C6B4361-004D-4038-9C5E-875397F65EEB}"/>
              </a:ext>
            </a:extLst>
          </p:cNvPr>
          <p:cNvCxnSpPr>
            <a:cxnSpLocks/>
            <a:stCxn id="134" idx="2"/>
            <a:endCxn id="65" idx="0"/>
          </p:cNvCxnSpPr>
          <p:nvPr/>
        </p:nvCxnSpPr>
        <p:spPr>
          <a:xfrm flipH="1">
            <a:off x="5509250" y="3775535"/>
            <a:ext cx="1179" cy="9147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522" y="1750920"/>
            <a:ext cx="448064" cy="515017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522" y="2315402"/>
            <a:ext cx="448064" cy="515017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440" y="2896476"/>
            <a:ext cx="448064" cy="515017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8" y="3477550"/>
            <a:ext cx="448064" cy="515017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628" y="5261257"/>
            <a:ext cx="448064" cy="515017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70" y="6087695"/>
            <a:ext cx="448064" cy="515017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70" y="3824434"/>
            <a:ext cx="448064" cy="515017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100" y="2407738"/>
            <a:ext cx="448064" cy="515017"/>
          </a:xfrm>
          <a:prstGeom prst="rect">
            <a:avLst/>
          </a:prstGeom>
        </p:spPr>
      </p:pic>
      <p:pic>
        <p:nvPicPr>
          <p:cNvPr id="64" name="図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47" y="1287925"/>
            <a:ext cx="448064" cy="51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4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2000252"/>
            <a:ext cx="6857343" cy="4767263"/>
          </a:xfrm>
        </p:spPr>
      </p:pic>
      <p:sp>
        <p:nvSpPr>
          <p:cNvPr id="7" name="角丸四角形 6"/>
          <p:cNvSpPr/>
          <p:nvPr/>
        </p:nvSpPr>
        <p:spPr>
          <a:xfrm>
            <a:off x="4209664" y="3170682"/>
            <a:ext cx="341001" cy="2052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 b="1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4767448" y="3170681"/>
            <a:ext cx="341001" cy="2052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061324" y="3170681"/>
            <a:ext cx="194697" cy="2052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 b="1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370321" y="3170679"/>
            <a:ext cx="280791" cy="2052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 b="1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904744" y="3696459"/>
            <a:ext cx="411480" cy="2052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 b="1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904744" y="4235959"/>
            <a:ext cx="1531620" cy="3103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 b="1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937948" y="4235959"/>
            <a:ext cx="1318073" cy="3103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 b="1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7051548" y="4235959"/>
            <a:ext cx="1458468" cy="3103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 b="1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2848544" y="4725431"/>
            <a:ext cx="6219257" cy="2220892"/>
          </a:xfrm>
          <a:prstGeom prst="roundRect">
            <a:avLst>
              <a:gd name="adj" fmla="val 338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5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2000252"/>
            <a:ext cx="6857343" cy="4767263"/>
          </a:xfrm>
        </p:spPr>
      </p:pic>
    </p:spTree>
    <p:extLst>
      <p:ext uri="{BB962C8B-B14F-4D97-AF65-F5344CB8AC3E}">
        <p14:creationId xmlns:p14="http://schemas.microsoft.com/office/powerpoint/2010/main" val="347377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1740</TotalTime>
  <Words>79</Words>
  <Application>Microsoft Office PowerPoint</Application>
  <PresentationFormat>ユーザー設定</PresentationFormat>
  <Paragraphs>52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NTTレゾナント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能城　秀彬</dc:creator>
  <cp:lastModifiedBy>Hideaki Noshiro</cp:lastModifiedBy>
  <cp:revision>581</cp:revision>
  <dcterms:created xsi:type="dcterms:W3CDTF">2018-06-20T07:22:59Z</dcterms:created>
  <dcterms:modified xsi:type="dcterms:W3CDTF">2018-08-21T13:29:20Z</dcterms:modified>
</cp:coreProperties>
</file>