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327" r:id="rId2"/>
    <p:sldId id="329" r:id="rId3"/>
    <p:sldId id="330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>
        <p:guide orient="horz" pos="2137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7AB57-9A0D-412D-941C-8656BDC2DED7}" type="datetimeFigureOut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1E1ED-BABE-49F1-94A9-1B35D1DA7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26B2-8CF3-459B-8045-B49271507939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43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A410-6E93-4289-801E-FF8746C3765C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0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F92BE-D030-4AC4-A492-29C75C49224D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7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88CC-23AB-4A97-934E-BE761BB55758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751E-B210-4E06-83CD-861B6F4E1747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7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0010-8282-470C-9D8D-299DFCEA23D4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3584-42ED-4851-B6FE-0BC28A99A156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87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003B-EF43-490D-B0F0-2CD7E98EAE4C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61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FEE7-1B41-4CFC-A0BF-3D06A1BEA0B5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26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17AB-DDF7-4F25-8545-B749AE3C761D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A78B-9223-4C59-BFFA-2B6EC860F077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12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85980-815E-4646-9C2E-8223336555EE}" type="datetime1">
              <a:rPr kumimoji="1" lang="ja-JP" altLang="en-US" smtClean="0"/>
              <a:t>2018/7/29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ABD33-777D-4C13-BA1C-04ACE87A6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7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5128765" y="967741"/>
            <a:ext cx="1241821" cy="38384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 smtClean="0">
                <a:solidFill>
                  <a:schemeClr val="tx1"/>
                </a:solidFill>
              </a:rPr>
              <a:t>CSVstring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128765" y="1798408"/>
            <a:ext cx="1241821" cy="38384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chemeClr val="tx1"/>
                </a:solidFill>
              </a:rPr>
              <a:t>table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128765" y="2781100"/>
            <a:ext cx="1241821" cy="38384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>
                <a:solidFill>
                  <a:schemeClr val="tx1"/>
                </a:solidFill>
              </a:rPr>
              <a:t>tableFiltered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514084" y="1282135"/>
            <a:ext cx="1195702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>
                <a:solidFill>
                  <a:schemeClr val="tx1"/>
                </a:solidFill>
              </a:rPr>
              <a:t>full</a:t>
            </a:r>
            <a:r>
              <a:rPr lang="en-US" altLang="ja-JP" sz="1350" b="1" dirty="0" err="1" smtClean="0">
                <a:solidFill>
                  <a:schemeClr val="tx1"/>
                </a:solidFill>
              </a:rPr>
              <a:t>Name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2514082" y="1631431"/>
            <a:ext cx="1195703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chemeClr val="tx1"/>
                </a:solidFill>
              </a:rPr>
              <a:t>email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14082" y="1980727"/>
            <a:ext cx="1195703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chemeClr val="tx1"/>
                </a:solidFill>
              </a:rPr>
              <a:t>gender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2514082" y="2634388"/>
            <a:ext cx="1194103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>
                <a:solidFill>
                  <a:schemeClr val="tx1"/>
                </a:solidFill>
              </a:rPr>
              <a:t>itemsPerPage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128765" y="4690804"/>
            <a:ext cx="1241821" cy="383843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>
                <a:solidFill>
                  <a:schemeClr val="tx1"/>
                </a:solidFill>
              </a:rPr>
              <a:t>tableSliced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71" y="45945"/>
            <a:ext cx="1357700" cy="714207"/>
          </a:xfrm>
          <a:prstGeom prst="rect">
            <a:avLst/>
          </a:prstGeom>
        </p:spPr>
      </p:pic>
      <p:cxnSp>
        <p:nvCxnSpPr>
          <p:cNvPr id="22" name="直線矢印コネクタ 21"/>
          <p:cNvCxnSpPr>
            <a:stCxn id="5" idx="2"/>
            <a:endCxn id="6" idx="0"/>
          </p:cNvCxnSpPr>
          <p:nvPr/>
        </p:nvCxnSpPr>
        <p:spPr>
          <a:xfrm>
            <a:off x="5749676" y="2182251"/>
            <a:ext cx="0" cy="598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/>
          <p:cNvSpPr/>
          <p:nvPr/>
        </p:nvSpPr>
        <p:spPr>
          <a:xfrm>
            <a:off x="4206757" y="2012901"/>
            <a:ext cx="1484977" cy="553193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24" name="直線矢印コネクタ 23"/>
          <p:cNvCxnSpPr>
            <a:stCxn id="4" idx="2"/>
            <a:endCxn id="5" idx="0"/>
          </p:cNvCxnSpPr>
          <p:nvPr/>
        </p:nvCxnSpPr>
        <p:spPr>
          <a:xfrm>
            <a:off x="5749676" y="1351584"/>
            <a:ext cx="0" cy="446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4" idx="0"/>
          </p:cNvCxnSpPr>
          <p:nvPr/>
        </p:nvCxnSpPr>
        <p:spPr>
          <a:xfrm>
            <a:off x="5749675" y="591630"/>
            <a:ext cx="1" cy="3761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6" idx="2"/>
            <a:endCxn id="16" idx="0"/>
          </p:cNvCxnSpPr>
          <p:nvPr/>
        </p:nvCxnSpPr>
        <p:spPr>
          <a:xfrm>
            <a:off x="5749676" y="3164943"/>
            <a:ext cx="0" cy="15258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大かっこ 38"/>
          <p:cNvSpPr/>
          <p:nvPr/>
        </p:nvSpPr>
        <p:spPr>
          <a:xfrm>
            <a:off x="4019942" y="1276264"/>
            <a:ext cx="209834" cy="992017"/>
          </a:xfrm>
          <a:prstGeom prst="rightBracket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31" name="直線矢印コネクタ 30"/>
          <p:cNvCxnSpPr>
            <a:endCxn id="10" idx="1"/>
          </p:cNvCxnSpPr>
          <p:nvPr/>
        </p:nvCxnSpPr>
        <p:spPr>
          <a:xfrm flipV="1">
            <a:off x="1633697" y="1428848"/>
            <a:ext cx="880387" cy="6603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endCxn id="11" idx="1"/>
          </p:cNvCxnSpPr>
          <p:nvPr/>
        </p:nvCxnSpPr>
        <p:spPr>
          <a:xfrm flipV="1">
            <a:off x="1682875" y="1778144"/>
            <a:ext cx="831207" cy="4103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endCxn id="12" idx="1"/>
          </p:cNvCxnSpPr>
          <p:nvPr/>
        </p:nvCxnSpPr>
        <p:spPr>
          <a:xfrm flipV="1">
            <a:off x="1703844" y="2127440"/>
            <a:ext cx="810238" cy="161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endCxn id="15" idx="1"/>
          </p:cNvCxnSpPr>
          <p:nvPr/>
        </p:nvCxnSpPr>
        <p:spPr>
          <a:xfrm>
            <a:off x="1594727" y="2294849"/>
            <a:ext cx="919355" cy="48625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endCxn id="73" idx="1"/>
          </p:cNvCxnSpPr>
          <p:nvPr/>
        </p:nvCxnSpPr>
        <p:spPr>
          <a:xfrm>
            <a:off x="1584182" y="2440154"/>
            <a:ext cx="929900" cy="162358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角丸四角形 72"/>
          <p:cNvSpPr/>
          <p:nvPr/>
        </p:nvSpPr>
        <p:spPr>
          <a:xfrm>
            <a:off x="2514082" y="3917027"/>
            <a:ext cx="1194103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 smtClean="0">
                <a:solidFill>
                  <a:schemeClr val="tx1"/>
                </a:solidFill>
              </a:rPr>
              <a:t>pageNumber</a:t>
            </a:r>
            <a:endParaRPr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76" name="フリーフォーム 75"/>
          <p:cNvSpPr/>
          <p:nvPr/>
        </p:nvSpPr>
        <p:spPr>
          <a:xfrm>
            <a:off x="3974490" y="4036621"/>
            <a:ext cx="1734531" cy="339779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0" name="線吹き出し 1 79"/>
          <p:cNvSpPr/>
          <p:nvPr/>
        </p:nvSpPr>
        <p:spPr>
          <a:xfrm>
            <a:off x="7060294" y="2730535"/>
            <a:ext cx="1965002" cy="308123"/>
          </a:xfrm>
          <a:prstGeom prst="callout1">
            <a:avLst>
              <a:gd name="adj1" fmla="val 49463"/>
              <a:gd name="adj2" fmla="val 3280"/>
              <a:gd name="adj3" fmla="val 81485"/>
              <a:gd name="adj4" fmla="val -40261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フィルタ後のテーブル</a:t>
            </a:r>
            <a:endParaRPr lang="ja-JP" altLang="en-US" sz="1350" dirty="0"/>
          </a:p>
        </p:txBody>
      </p:sp>
      <p:sp>
        <p:nvSpPr>
          <p:cNvPr id="81" name="線吹き出し 1 80"/>
          <p:cNvSpPr/>
          <p:nvPr/>
        </p:nvSpPr>
        <p:spPr>
          <a:xfrm>
            <a:off x="6796350" y="4557431"/>
            <a:ext cx="2270592" cy="477602"/>
          </a:xfrm>
          <a:prstGeom prst="callout1">
            <a:avLst>
              <a:gd name="adj1" fmla="val 49463"/>
              <a:gd name="adj2" fmla="val 3280"/>
              <a:gd name="adj3" fmla="val 63916"/>
              <a:gd name="adj4" fmla="val -23283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表示する行のみ抜き出した</a:t>
            </a:r>
            <a:r>
              <a:rPr lang="en-US" altLang="ja-JP" sz="1350" dirty="0"/>
              <a:t/>
            </a:r>
            <a:br>
              <a:rPr lang="en-US" altLang="ja-JP" sz="1350" dirty="0"/>
            </a:br>
            <a:r>
              <a:rPr lang="ja-JP" altLang="en-US" sz="1350" dirty="0"/>
              <a:t>テーブルデータ</a:t>
            </a:r>
            <a:endParaRPr lang="ja-JP" altLang="en-US" sz="1350" dirty="0"/>
          </a:p>
        </p:txBody>
      </p:sp>
      <p:sp>
        <p:nvSpPr>
          <p:cNvPr id="82" name="四角形吹き出し 81"/>
          <p:cNvSpPr/>
          <p:nvPr/>
        </p:nvSpPr>
        <p:spPr>
          <a:xfrm>
            <a:off x="5958923" y="2292485"/>
            <a:ext cx="1101371" cy="349296"/>
          </a:xfrm>
          <a:prstGeom prst="wedgeRectCallout">
            <a:avLst>
              <a:gd name="adj1" fmla="val -71742"/>
              <a:gd name="adj2" fmla="val 3795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/>
              <a:t>filter</a:t>
            </a:r>
            <a:r>
              <a:rPr lang="en-US" altLang="ja-JP" sz="1350" b="1" dirty="0"/>
              <a:t>()</a:t>
            </a:r>
            <a:endParaRPr lang="ja-JP" altLang="en-US" sz="1350" b="1" dirty="0"/>
          </a:p>
        </p:txBody>
      </p:sp>
      <p:sp>
        <p:nvSpPr>
          <p:cNvPr id="83" name="四角形吹き出し 82"/>
          <p:cNvSpPr/>
          <p:nvPr/>
        </p:nvSpPr>
        <p:spPr>
          <a:xfrm>
            <a:off x="5958923" y="1407263"/>
            <a:ext cx="1101371" cy="349296"/>
          </a:xfrm>
          <a:prstGeom prst="wedgeRectCallout">
            <a:avLst>
              <a:gd name="adj1" fmla="val -72301"/>
              <a:gd name="adj2" fmla="val -131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/>
              <a:t>CSVtoTable</a:t>
            </a:r>
            <a:r>
              <a:rPr lang="en-US" altLang="ja-JP" sz="1350" b="1" dirty="0"/>
              <a:t>()</a:t>
            </a:r>
            <a:endParaRPr lang="ja-JP" altLang="en-US" sz="1350" b="1" dirty="0"/>
          </a:p>
        </p:txBody>
      </p:sp>
      <p:sp>
        <p:nvSpPr>
          <p:cNvPr id="84" name="四角形吹き出し 83"/>
          <p:cNvSpPr/>
          <p:nvPr/>
        </p:nvSpPr>
        <p:spPr>
          <a:xfrm>
            <a:off x="5958925" y="4116553"/>
            <a:ext cx="1101371" cy="349296"/>
          </a:xfrm>
          <a:prstGeom prst="wedgeRectCallout">
            <a:avLst>
              <a:gd name="adj1" fmla="val -70186"/>
              <a:gd name="adj2" fmla="val 368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/>
              <a:t>slice()</a:t>
            </a:r>
            <a:endParaRPr lang="ja-JP" altLang="en-US" sz="1350" b="1" dirty="0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4" y="1692373"/>
            <a:ext cx="1670712" cy="1349421"/>
          </a:xfrm>
          <a:prstGeom prst="rect">
            <a:avLst/>
          </a:prstGeom>
        </p:spPr>
      </p:pic>
      <p:sp>
        <p:nvSpPr>
          <p:cNvPr id="40" name="線吹き出し 1 39"/>
          <p:cNvSpPr/>
          <p:nvPr/>
        </p:nvSpPr>
        <p:spPr>
          <a:xfrm>
            <a:off x="156394" y="735371"/>
            <a:ext cx="1605472" cy="468591"/>
          </a:xfrm>
          <a:prstGeom prst="callout1">
            <a:avLst>
              <a:gd name="adj1" fmla="val 44951"/>
              <a:gd name="adj2" fmla="val 91667"/>
              <a:gd name="adj3" fmla="val 146629"/>
              <a:gd name="adj4" fmla="val 150702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350" dirty="0"/>
              <a:t>フィルタリングの</a:t>
            </a:r>
            <a:r>
              <a:rPr lang="en-US" altLang="ja-JP" sz="1350" dirty="0"/>
              <a:t/>
            </a:r>
            <a:br>
              <a:rPr lang="en-US" altLang="ja-JP" sz="1350" dirty="0"/>
            </a:br>
            <a:r>
              <a:rPr lang="ja-JP" altLang="en-US" sz="1350" dirty="0"/>
              <a:t>条件文字列</a:t>
            </a:r>
            <a:endParaRPr lang="ja-JP" altLang="en-US" sz="1350" dirty="0"/>
          </a:p>
        </p:txBody>
      </p:sp>
      <p:sp>
        <p:nvSpPr>
          <p:cNvPr id="42" name="角丸四角形 41"/>
          <p:cNvSpPr/>
          <p:nvPr/>
        </p:nvSpPr>
        <p:spPr>
          <a:xfrm>
            <a:off x="2514082" y="3269512"/>
            <a:ext cx="1194104" cy="29342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>
                <a:solidFill>
                  <a:schemeClr val="tx1"/>
                </a:solidFill>
              </a:rPr>
              <a:t>pageLength</a:t>
            </a:r>
            <a:endParaRPr lang="ja-JP" altLang="en-US" sz="1350" b="1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/>
          <p:cNvCxnSpPr>
            <a:stCxn id="15" idx="2"/>
            <a:endCxn id="42" idx="0"/>
          </p:cNvCxnSpPr>
          <p:nvPr/>
        </p:nvCxnSpPr>
        <p:spPr>
          <a:xfrm>
            <a:off x="3111134" y="2927813"/>
            <a:ext cx="0" cy="3416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フリーフォーム 62"/>
          <p:cNvSpPr/>
          <p:nvPr/>
        </p:nvSpPr>
        <p:spPr>
          <a:xfrm>
            <a:off x="3985036" y="2780587"/>
            <a:ext cx="1723986" cy="1429865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64" name="フリーフォーム 63"/>
          <p:cNvSpPr/>
          <p:nvPr/>
        </p:nvSpPr>
        <p:spPr>
          <a:xfrm flipH="1">
            <a:off x="3443982" y="2947048"/>
            <a:ext cx="1698982" cy="321068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1" y="1278423"/>
            <a:ext cx="294698" cy="29469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1" y="1627739"/>
            <a:ext cx="294698" cy="29469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1" y="1979454"/>
            <a:ext cx="294698" cy="29469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596" y="2629533"/>
            <a:ext cx="294698" cy="294698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41" y="3918195"/>
            <a:ext cx="294698" cy="29469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55" name="四角形吹き出し 54"/>
          <p:cNvSpPr/>
          <p:nvPr/>
        </p:nvSpPr>
        <p:spPr>
          <a:xfrm>
            <a:off x="2335394" y="328439"/>
            <a:ext cx="2188548" cy="647111"/>
          </a:xfrm>
          <a:prstGeom prst="wedgeRectCallout">
            <a:avLst>
              <a:gd name="adj1" fmla="val 19687"/>
              <a:gd name="adj2" fmla="val 933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/>
              <a:t>300ms</a:t>
            </a:r>
            <a:r>
              <a:rPr lang="ja-JP" altLang="en-US" sz="1350" b="1" dirty="0"/>
              <a:t>以内に</a:t>
            </a:r>
            <a:r>
              <a:rPr lang="en-US" altLang="ja-JP" sz="1350" b="1" dirty="0"/>
              <a:t/>
            </a:r>
            <a:br>
              <a:rPr lang="en-US" altLang="ja-JP" sz="1350" b="1" dirty="0"/>
            </a:br>
            <a:r>
              <a:rPr lang="ja-JP" altLang="en-US" sz="1350" b="1" dirty="0"/>
              <a:t>次の変更が起きたら</a:t>
            </a:r>
            <a:r>
              <a:rPr lang="en-US" altLang="ja-JP" sz="1350" b="1" dirty="0"/>
              <a:t/>
            </a:r>
            <a:br>
              <a:rPr lang="en-US" altLang="ja-JP" sz="1350" b="1" dirty="0"/>
            </a:br>
            <a:r>
              <a:rPr lang="ja-JP" altLang="en-US" sz="1350" b="1" dirty="0"/>
              <a:t>前の変更を捨てる</a:t>
            </a:r>
            <a:endParaRPr lang="ja-JP" altLang="en-US" sz="1350" b="1" dirty="0"/>
          </a:p>
        </p:txBody>
      </p:sp>
      <p:cxnSp>
        <p:nvCxnSpPr>
          <p:cNvPr id="56" name="直線矢印コネクタ 55"/>
          <p:cNvCxnSpPr>
            <a:stCxn id="42" idx="2"/>
            <a:endCxn id="73" idx="0"/>
          </p:cNvCxnSpPr>
          <p:nvPr/>
        </p:nvCxnSpPr>
        <p:spPr>
          <a:xfrm>
            <a:off x="3111134" y="3562937"/>
            <a:ext cx="0" cy="3540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四角形吹き出し 64"/>
          <p:cNvSpPr/>
          <p:nvPr/>
        </p:nvSpPr>
        <p:spPr>
          <a:xfrm>
            <a:off x="947303" y="3613152"/>
            <a:ext cx="1191812" cy="349296"/>
          </a:xfrm>
          <a:prstGeom prst="wedgeRectCallout">
            <a:avLst>
              <a:gd name="adj1" fmla="val 129432"/>
              <a:gd name="adj2" fmla="val -3499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/>
              <a:t>1</a:t>
            </a:r>
            <a:r>
              <a:rPr lang="ja-JP" altLang="en-US" sz="1350" b="1" dirty="0"/>
              <a:t>にリセット</a:t>
            </a:r>
            <a:endParaRPr lang="ja-JP" altLang="en-US" sz="1350" b="1" dirty="0"/>
          </a:p>
        </p:txBody>
      </p:sp>
      <p:pic>
        <p:nvPicPr>
          <p:cNvPr id="100" name="図 99" descr="Ordinateur Pc Surveiller · Image gratuite sur Pixabay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79" y="5313120"/>
            <a:ext cx="1858818" cy="1858818"/>
          </a:xfrm>
          <a:prstGeom prst="rect">
            <a:avLst/>
          </a:prstGeom>
        </p:spPr>
      </p:pic>
      <p:cxnSp>
        <p:nvCxnSpPr>
          <p:cNvPr id="101" name="直線矢印コネクタ 100"/>
          <p:cNvCxnSpPr>
            <a:stCxn id="16" idx="2"/>
          </p:cNvCxnSpPr>
          <p:nvPr/>
        </p:nvCxnSpPr>
        <p:spPr>
          <a:xfrm flipH="1">
            <a:off x="4841755" y="5074647"/>
            <a:ext cx="907921" cy="5793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四角形吹き出し 104"/>
          <p:cNvSpPr/>
          <p:nvPr/>
        </p:nvSpPr>
        <p:spPr>
          <a:xfrm>
            <a:off x="5755274" y="5369830"/>
            <a:ext cx="1101371" cy="349296"/>
          </a:xfrm>
          <a:prstGeom prst="wedgeRectCallout">
            <a:avLst>
              <a:gd name="adj1" fmla="val -96131"/>
              <a:gd name="adj2" fmla="val -471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 err="1" smtClean="0"/>
              <a:t>renderAll</a:t>
            </a:r>
            <a:r>
              <a:rPr lang="en-US" altLang="ja-JP" sz="1350" b="1" dirty="0" smtClean="0"/>
              <a:t>()</a:t>
            </a:r>
            <a:endParaRPr lang="ja-JP" altLang="en-US" sz="1350" b="1" dirty="0"/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200659" y="647152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http</a:t>
            </a:r>
            <a:r>
              <a:rPr kumimoji="1" lang="ja-JP" altLang="en-US" dirty="0" smtClean="0"/>
              <a:t>リクエスト</a:t>
            </a:r>
            <a:endParaRPr kumimoji="1" lang="ja-JP" altLang="en-US" dirty="0"/>
          </a:p>
        </p:txBody>
      </p:sp>
      <p:sp>
        <p:nvSpPr>
          <p:cNvPr id="115" name="フリーフォーム 114"/>
          <p:cNvSpPr/>
          <p:nvPr/>
        </p:nvSpPr>
        <p:spPr>
          <a:xfrm>
            <a:off x="3729542" y="3460823"/>
            <a:ext cx="797520" cy="2193217"/>
          </a:xfrm>
          <a:custGeom>
            <a:avLst/>
            <a:gdLst>
              <a:gd name="connsiteX0" fmla="*/ 0 w 1992574"/>
              <a:gd name="connsiteY0" fmla="*/ 0 h 921223"/>
              <a:gd name="connsiteX1" fmla="*/ 1098645 w 1992574"/>
              <a:gd name="connsiteY1" fmla="*/ 218364 h 921223"/>
              <a:gd name="connsiteX2" fmla="*/ 1992574 w 1992574"/>
              <a:gd name="connsiteY2" fmla="*/ 921223 h 92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2574" h="921223">
                <a:moveTo>
                  <a:pt x="0" y="0"/>
                </a:moveTo>
                <a:cubicBezTo>
                  <a:pt x="383274" y="32413"/>
                  <a:pt x="766549" y="64827"/>
                  <a:pt x="1098645" y="218364"/>
                </a:cubicBezTo>
                <a:cubicBezTo>
                  <a:pt x="1430741" y="371901"/>
                  <a:pt x="1711657" y="646562"/>
                  <a:pt x="1992574" y="921223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116" name="直線矢印コネクタ 115"/>
          <p:cNvCxnSpPr>
            <a:stCxn id="73" idx="2"/>
          </p:cNvCxnSpPr>
          <p:nvPr/>
        </p:nvCxnSpPr>
        <p:spPr>
          <a:xfrm>
            <a:off x="3111134" y="4210452"/>
            <a:ext cx="1095623" cy="14435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24" cy="6356351"/>
          </a:xfrm>
        </p:spPr>
      </p:pic>
      <p:sp>
        <p:nvSpPr>
          <p:cNvPr id="7" name="角丸四角形 6"/>
          <p:cNvSpPr/>
          <p:nvPr/>
        </p:nvSpPr>
        <p:spPr>
          <a:xfrm>
            <a:off x="2056884" y="1560575"/>
            <a:ext cx="454668" cy="2736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2800596" y="1560574"/>
            <a:ext cx="454668" cy="2736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4525764" y="1560574"/>
            <a:ext cx="259596" cy="2736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4937760" y="1560572"/>
            <a:ext cx="374388" cy="2736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16992" y="2261612"/>
            <a:ext cx="548640" cy="2736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6992" y="2980944"/>
            <a:ext cx="2042160" cy="4138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3027930" y="2980944"/>
            <a:ext cx="1757430" cy="4138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846064" y="2980944"/>
            <a:ext cx="1944624" cy="4138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42058" y="3633574"/>
            <a:ext cx="8292342" cy="2961189"/>
          </a:xfrm>
          <a:prstGeom prst="roundRect">
            <a:avLst>
              <a:gd name="adj" fmla="val 3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124" cy="6356351"/>
          </a:xfrm>
        </p:spPr>
      </p:pic>
    </p:spTree>
    <p:extLst>
      <p:ext uri="{BB962C8B-B14F-4D97-AF65-F5344CB8AC3E}">
        <p14:creationId xmlns:p14="http://schemas.microsoft.com/office/powerpoint/2010/main" val="347377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1355</TotalTime>
  <Words>35</Words>
  <Application>Microsoft Office PowerPoint</Application>
  <PresentationFormat>画面に合わせる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NTTレゾナント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能城　秀彬</dc:creator>
  <cp:lastModifiedBy>Hideaki Noshiro</cp:lastModifiedBy>
  <cp:revision>491</cp:revision>
  <dcterms:created xsi:type="dcterms:W3CDTF">2018-06-20T07:22:59Z</dcterms:created>
  <dcterms:modified xsi:type="dcterms:W3CDTF">2018-07-29T06:24:53Z</dcterms:modified>
</cp:coreProperties>
</file>