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59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Учетная запись Майкрософт" initials="УзМ" lastIdx="1" clrIdx="0">
    <p:extLst>
      <p:ext uri="{19B8F6BF-5375-455C-9EA6-DF929625EA0E}">
        <p15:presenceInfo xmlns:p15="http://schemas.microsoft.com/office/powerpoint/2012/main" userId="e18b9f8402a5e1d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594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C2E50-5049-4F05-B1B0-13F6E3B1A0B2}" type="datetimeFigureOut">
              <a:rPr lang="ru-RU" smtClean="0"/>
              <a:t>14.01.2024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4C983-6824-40A9-9CD4-AAE16022C9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0697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C2E50-5049-4F05-B1B0-13F6E3B1A0B2}" type="datetimeFigureOut">
              <a:rPr lang="ru-RU" smtClean="0"/>
              <a:t>14.01.2024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4C983-6824-40A9-9CD4-AAE16022C9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9349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C2E50-5049-4F05-B1B0-13F6E3B1A0B2}" type="datetimeFigureOut">
              <a:rPr lang="ru-RU" smtClean="0"/>
              <a:t>14.01.2024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4C983-6824-40A9-9CD4-AAE16022C9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0476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C2E50-5049-4F05-B1B0-13F6E3B1A0B2}" type="datetimeFigureOut">
              <a:rPr lang="ru-RU" smtClean="0"/>
              <a:t>14.01.2024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4C983-6824-40A9-9CD4-AAE16022C9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9448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C2E50-5049-4F05-B1B0-13F6E3B1A0B2}" type="datetimeFigureOut">
              <a:rPr lang="ru-RU" smtClean="0"/>
              <a:t>14.01.2024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4C983-6824-40A9-9CD4-AAE16022C9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6393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C2E50-5049-4F05-B1B0-13F6E3B1A0B2}" type="datetimeFigureOut">
              <a:rPr lang="ru-RU" smtClean="0"/>
              <a:t>14.01.2024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4C983-6824-40A9-9CD4-AAE16022C9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8460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C2E50-5049-4F05-B1B0-13F6E3B1A0B2}" type="datetimeFigureOut">
              <a:rPr lang="ru-RU" smtClean="0"/>
              <a:t>14.01.2024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4C983-6824-40A9-9CD4-AAE16022C9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5034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C2E50-5049-4F05-B1B0-13F6E3B1A0B2}" type="datetimeFigureOut">
              <a:rPr lang="ru-RU" smtClean="0"/>
              <a:t>14.01.2024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4C983-6824-40A9-9CD4-AAE16022C9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5774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C2E50-5049-4F05-B1B0-13F6E3B1A0B2}" type="datetimeFigureOut">
              <a:rPr lang="ru-RU" smtClean="0"/>
              <a:t>14.01.2024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4C983-6824-40A9-9CD4-AAE16022C9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0154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C2E50-5049-4F05-B1B0-13F6E3B1A0B2}" type="datetimeFigureOut">
              <a:rPr lang="ru-RU" smtClean="0"/>
              <a:t>14.01.2024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4C983-6824-40A9-9CD4-AAE16022C9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0845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C2E50-5049-4F05-B1B0-13F6E3B1A0B2}" type="datetimeFigureOut">
              <a:rPr lang="ru-RU" smtClean="0"/>
              <a:t>14.01.2024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4C983-6824-40A9-9CD4-AAE16022C9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5943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C2E50-5049-4F05-B1B0-13F6E3B1A0B2}" type="datetimeFigureOut">
              <a:rPr lang="ru-RU" smtClean="0"/>
              <a:t>14.01.2024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4C983-6824-40A9-9CD4-AAE16022C9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0298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57497" y="-203517"/>
            <a:ext cx="10877006" cy="3632517"/>
          </a:xfrm>
        </p:spPr>
        <p:txBody>
          <a:bodyPr>
            <a:normAutofit/>
          </a:bodyPr>
          <a:lstStyle/>
          <a:p>
            <a:r>
              <a:rPr lang="ru-RU" sz="9600" dirty="0"/>
              <a:t>Игра </a:t>
            </a:r>
            <a:r>
              <a:rPr lang="ru-RU" sz="9600" dirty="0" err="1"/>
              <a:t>платформер</a:t>
            </a:r>
            <a:r>
              <a:rPr lang="ru-RU" sz="9600" dirty="0"/>
              <a:t> на </a:t>
            </a:r>
            <a:r>
              <a:rPr lang="en-US" sz="9600" dirty="0"/>
              <a:t>python</a:t>
            </a:r>
            <a:endParaRPr lang="ru-RU" sz="9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538652" y="4429352"/>
            <a:ext cx="6400800" cy="1997574"/>
          </a:xfrm>
        </p:spPr>
        <p:txBody>
          <a:bodyPr>
            <a:noAutofit/>
          </a:bodyPr>
          <a:lstStyle/>
          <a:p>
            <a:pPr algn="r"/>
            <a:r>
              <a:rPr lang="ru-RU" sz="4800" dirty="0" smtClean="0"/>
              <a:t>Автор</a:t>
            </a:r>
            <a:r>
              <a:rPr lang="en-US" sz="4800" dirty="0" smtClean="0"/>
              <a:t>:</a:t>
            </a:r>
            <a:r>
              <a:rPr lang="ru-RU" sz="4800" dirty="0" smtClean="0"/>
              <a:t> Дибров Даниил Константинович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1477285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7200" dirty="0" smtClean="0"/>
              <a:t>Окно смерти</a:t>
            </a:r>
            <a:endParaRPr lang="ru-RU" sz="72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4267796" cy="316274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05996" y="1690688"/>
            <a:ext cx="47248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/>
              <a:t>Появляется при утрате </a:t>
            </a:r>
          </a:p>
          <a:p>
            <a:r>
              <a:rPr lang="ru-RU" sz="3600" dirty="0" smtClean="0"/>
              <a:t>всех жизней игрока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41448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7200" dirty="0" smtClean="0"/>
              <a:t>Окна финиша</a:t>
            </a:r>
            <a:endParaRPr lang="ru-RU" sz="72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3877216" cy="291505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3953" y="1690688"/>
            <a:ext cx="3829584" cy="28674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6974" y="4605745"/>
            <a:ext cx="38725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/>
              <a:t>При прохождении </a:t>
            </a:r>
          </a:p>
          <a:p>
            <a:r>
              <a:rPr lang="ru-RU" sz="3600" dirty="0" smtClean="0"/>
              <a:t>Обычного уровня</a:t>
            </a:r>
            <a:endParaRPr lang="ru-RU" sz="36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7053953" y="4605744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3600" dirty="0"/>
              <a:t>При прохождении </a:t>
            </a:r>
          </a:p>
          <a:p>
            <a:r>
              <a:rPr lang="ru-RU" sz="3600" dirty="0" smtClean="0"/>
              <a:t>Финального </a:t>
            </a:r>
            <a:r>
              <a:rPr lang="ru-RU" sz="3600" dirty="0"/>
              <a:t>уровня</a:t>
            </a:r>
            <a:endParaRPr lang="ru-RU" sz="3600" dirty="0"/>
          </a:p>
        </p:txBody>
      </p:sp>
      <p:sp>
        <p:nvSpPr>
          <p:cNvPr id="8" name="Стрелка вниз 7"/>
          <p:cNvSpPr/>
          <p:nvPr/>
        </p:nvSpPr>
        <p:spPr>
          <a:xfrm rot="4561729">
            <a:off x="5490692" y="-233146"/>
            <a:ext cx="249691" cy="38710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7523961" y="36512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3600" dirty="0" smtClean="0"/>
              <a:t>Перенаправляет на</a:t>
            </a:r>
          </a:p>
          <a:p>
            <a:r>
              <a:rPr lang="ru-RU" sz="3600" dirty="0" smtClean="0"/>
              <a:t>Следующий уровень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6634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7200" dirty="0" smtClean="0"/>
              <a:t>Заключение</a:t>
            </a:r>
            <a:endParaRPr lang="ru-RU" sz="7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Вывод</a:t>
            </a:r>
            <a:r>
              <a:rPr lang="en-US" sz="3600" dirty="0" smtClean="0"/>
              <a:t>: </a:t>
            </a:r>
            <a:r>
              <a:rPr lang="ru-RU" sz="3600" dirty="0" smtClean="0"/>
              <a:t>Основной функционал игры реализован и готов к использованию, но также присутствует возможность и для дальнейшего развития игры.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428323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7200" dirty="0" smtClean="0"/>
              <a:t>Введение</a:t>
            </a:r>
            <a:endParaRPr lang="ru-RU" sz="7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Идея проекта</a:t>
            </a:r>
            <a:r>
              <a:rPr lang="en-US" sz="3600" dirty="0" smtClean="0"/>
              <a:t>:</a:t>
            </a:r>
            <a:r>
              <a:rPr lang="ru-RU" sz="3600" dirty="0" smtClean="0"/>
              <a:t> </a:t>
            </a:r>
            <a:r>
              <a:rPr lang="ru-RU" sz="3600" dirty="0"/>
              <a:t>Добраться с точки А(</a:t>
            </a:r>
            <a:r>
              <a:rPr lang="ru-RU" sz="3600" dirty="0" err="1"/>
              <a:t>спавна</a:t>
            </a:r>
            <a:r>
              <a:rPr lang="ru-RU" sz="3600" dirty="0"/>
              <a:t>) до точки B(финиш) по пути проходя различные испытания в виде шипов, мобов, ям и т.д</a:t>
            </a:r>
            <a:r>
              <a:rPr lang="ru-RU" sz="3600" dirty="0" smtClean="0"/>
              <a:t>.</a:t>
            </a:r>
            <a:endParaRPr lang="en-US" sz="3600" dirty="0" smtClean="0"/>
          </a:p>
          <a:p>
            <a:r>
              <a:rPr lang="ru-RU" sz="3600" dirty="0" smtClean="0"/>
              <a:t>Для </a:t>
            </a:r>
            <a:r>
              <a:rPr lang="ru-RU" sz="3600" dirty="0"/>
              <a:t>решения каких задач </a:t>
            </a:r>
            <a:r>
              <a:rPr lang="ru-RU" sz="3600" dirty="0" smtClean="0"/>
              <a:t>она создан</a:t>
            </a:r>
            <a:r>
              <a:rPr lang="en-US" sz="3600" dirty="0" smtClean="0"/>
              <a:t>:</a:t>
            </a:r>
            <a:r>
              <a:rPr lang="ru-RU" sz="3600" dirty="0" smtClean="0"/>
              <a:t> Развлечение.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46688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7200" b="1" dirty="0"/>
              <a:t>Описание </a:t>
            </a:r>
            <a:r>
              <a:rPr lang="ru-RU" sz="7200" b="1" dirty="0" smtClean="0"/>
              <a:t>реализации</a:t>
            </a:r>
            <a:endParaRPr lang="ru-RU" sz="7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Структура и особенности игры</a:t>
            </a:r>
            <a:r>
              <a:rPr lang="en-US" sz="3600" dirty="0" smtClean="0"/>
              <a:t>:</a:t>
            </a:r>
          </a:p>
          <a:p>
            <a:pPr marL="0" indent="0">
              <a:buNone/>
            </a:pPr>
            <a:r>
              <a:rPr lang="ru-RU" dirty="0"/>
              <a:t> - Стартовое окно </a:t>
            </a:r>
            <a:endParaRPr lang="en-US" dirty="0" smtClean="0"/>
          </a:p>
          <a:p>
            <a:pPr>
              <a:buFontTx/>
              <a:buChar char="-"/>
            </a:pPr>
            <a:r>
              <a:rPr lang="ru-RU" dirty="0" smtClean="0"/>
              <a:t>Финальное </a:t>
            </a:r>
            <a:r>
              <a:rPr lang="ru-RU" dirty="0"/>
              <a:t>окно </a:t>
            </a:r>
            <a:endParaRPr lang="en-US" dirty="0" smtClean="0"/>
          </a:p>
          <a:p>
            <a:pPr>
              <a:buFontTx/>
              <a:buChar char="-"/>
            </a:pPr>
            <a:r>
              <a:rPr lang="ru-RU" dirty="0" smtClean="0"/>
              <a:t>Настройки</a:t>
            </a:r>
          </a:p>
          <a:p>
            <a:pPr>
              <a:buFontTx/>
              <a:buChar char="-"/>
            </a:pPr>
            <a:r>
              <a:rPr lang="ru-RU" dirty="0" smtClean="0"/>
              <a:t>Различные уровни со своими особенностями </a:t>
            </a:r>
            <a:endParaRPr lang="ru-RU" dirty="0"/>
          </a:p>
          <a:p>
            <a:r>
              <a:rPr lang="ru-RU" sz="3600" dirty="0" smtClean="0"/>
              <a:t>Какие </a:t>
            </a:r>
            <a:r>
              <a:rPr lang="ru-RU" sz="3600" dirty="0"/>
              <a:t>технологии </a:t>
            </a:r>
            <a:r>
              <a:rPr lang="ru-RU" sz="3600" dirty="0" smtClean="0"/>
              <a:t>использовались</a:t>
            </a:r>
            <a:r>
              <a:rPr lang="en-US" sz="3600" dirty="0" smtClean="0"/>
              <a:t>:</a:t>
            </a:r>
          </a:p>
          <a:p>
            <a:pPr lvl="1">
              <a:buFontTx/>
              <a:buChar char="-"/>
            </a:pPr>
            <a:r>
              <a:rPr lang="en-US" sz="3200" dirty="0" err="1" smtClean="0"/>
              <a:t>PyCharm</a:t>
            </a:r>
            <a:r>
              <a:rPr lang="en-US" sz="3200" dirty="0" smtClean="0"/>
              <a:t> Community Edition 2023.2.1</a:t>
            </a:r>
            <a:endParaRPr lang="ru-RU" sz="3200" dirty="0" smtClean="0"/>
          </a:p>
          <a:p>
            <a:pPr lvl="1">
              <a:buFontTx/>
              <a:buChar char="-"/>
            </a:pPr>
            <a:r>
              <a:rPr lang="en-US" sz="3200" dirty="0" smtClean="0"/>
              <a:t>Tiled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009517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7200" dirty="0" smtClean="0"/>
              <a:t>Меню</a:t>
            </a:r>
            <a:endParaRPr lang="ru-RU" sz="72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7"/>
            <a:ext cx="6107242" cy="4535941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6945442" y="2758328"/>
            <a:ext cx="449616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ru-RU" sz="3600" dirty="0"/>
              <a:t>Первое что встречает </a:t>
            </a:r>
          </a:p>
          <a:p>
            <a:pPr algn="just"/>
            <a:r>
              <a:rPr lang="ru-RU" sz="3600" dirty="0" smtClean="0"/>
              <a:t>в </a:t>
            </a:r>
            <a:r>
              <a:rPr lang="ru-RU" sz="3600" dirty="0"/>
              <a:t>игре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69076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7200" dirty="0" smtClean="0"/>
              <a:t>Кнопка играть</a:t>
            </a:r>
            <a:endParaRPr lang="ru-RU" sz="72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892284" cy="4351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30484" y="2896860"/>
            <a:ext cx="541930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/>
              <a:t>Здесь выбирается уровень</a:t>
            </a:r>
          </a:p>
          <a:p>
            <a:r>
              <a:rPr lang="ru-RU" sz="3600" dirty="0" smtClean="0"/>
              <a:t>Прогресс хранится в </a:t>
            </a:r>
            <a:r>
              <a:rPr lang="en-US" sz="3600" dirty="0" smtClean="0"/>
              <a:t>.txt</a:t>
            </a:r>
            <a:endParaRPr lang="ru-RU" sz="3600" dirty="0" smtClean="0"/>
          </a:p>
          <a:p>
            <a:r>
              <a:rPr lang="ru-RU" sz="3600" dirty="0" smtClean="0"/>
              <a:t>формате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39740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7200" dirty="0" smtClean="0"/>
              <a:t>Кнопка настройки</a:t>
            </a:r>
            <a:endParaRPr lang="ru-RU" sz="72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782412" cy="4351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20612" y="1690688"/>
            <a:ext cx="545848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/>
              <a:t>Тут можно настроить звук</a:t>
            </a:r>
          </a:p>
          <a:p>
            <a:r>
              <a:rPr lang="ru-RU" sz="3600" dirty="0" smtClean="0"/>
              <a:t>в игре</a:t>
            </a:r>
          </a:p>
          <a:p>
            <a:r>
              <a:rPr lang="ru-RU" sz="3600" dirty="0" smtClean="0"/>
              <a:t>Настройки хранятся также </a:t>
            </a:r>
          </a:p>
          <a:p>
            <a:r>
              <a:rPr lang="ru-RU" sz="3600" dirty="0" smtClean="0"/>
              <a:t>в </a:t>
            </a:r>
            <a:r>
              <a:rPr lang="en-US" sz="3600" dirty="0" smtClean="0"/>
              <a:t>.txt</a:t>
            </a:r>
            <a:r>
              <a:rPr lang="ru-RU" sz="3600" dirty="0"/>
              <a:t> </a:t>
            </a:r>
            <a:r>
              <a:rPr lang="ru-RU" sz="3600" dirty="0" smtClean="0"/>
              <a:t>формате </a:t>
            </a:r>
            <a:endParaRPr lang="ru-RU" sz="3600" dirty="0"/>
          </a:p>
        </p:txBody>
      </p:sp>
      <p:sp>
        <p:nvSpPr>
          <p:cNvPr id="8" name="Стрелка вниз 7"/>
          <p:cNvSpPr/>
          <p:nvPr/>
        </p:nvSpPr>
        <p:spPr>
          <a:xfrm rot="6824913" flipH="1">
            <a:off x="4843197" y="2692909"/>
            <a:ext cx="220556" cy="33844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6620612" y="4143356"/>
            <a:ext cx="507985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/>
              <a:t>При нажатии полностью </a:t>
            </a:r>
          </a:p>
          <a:p>
            <a:r>
              <a:rPr lang="ru-RU" sz="3600" dirty="0" smtClean="0"/>
              <a:t>выключается или </a:t>
            </a:r>
          </a:p>
          <a:p>
            <a:r>
              <a:rPr lang="ru-RU" sz="3600" dirty="0" smtClean="0"/>
              <a:t>включается звук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365827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7200" dirty="0" smtClean="0"/>
              <a:t>Персонаж</a:t>
            </a:r>
            <a:endParaRPr lang="ru-RU" sz="72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2270760" cy="317123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02331" y="1976846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 smtClean="0"/>
          </a:p>
          <a:p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3561806" y="2177143"/>
            <a:ext cx="727673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/>
              <a:t>Умеет прыгать и бегать</a:t>
            </a:r>
          </a:p>
          <a:p>
            <a:r>
              <a:rPr lang="ru-RU" sz="3600" dirty="0" smtClean="0"/>
              <a:t>Имеет 5 жизней </a:t>
            </a:r>
          </a:p>
          <a:p>
            <a:r>
              <a:rPr lang="ru-RU" sz="3600" dirty="0"/>
              <a:t>П</a:t>
            </a:r>
            <a:r>
              <a:rPr lang="ru-RU" sz="3600" dirty="0" smtClean="0"/>
              <a:t>ри утрате всех игра заканчивается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76198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7200" dirty="0" smtClean="0"/>
              <a:t>Окно паузы</a:t>
            </a:r>
            <a:endParaRPr lang="ru-RU" sz="72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758486" cy="4351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96686" y="2917371"/>
            <a:ext cx="51030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/>
              <a:t>При нажатии </a:t>
            </a:r>
            <a:r>
              <a:rPr lang="en-US" sz="3600" dirty="0" smtClean="0"/>
              <a:t>escape</a:t>
            </a:r>
            <a:endParaRPr lang="ru-RU" sz="3600" dirty="0" smtClean="0"/>
          </a:p>
          <a:p>
            <a:r>
              <a:rPr lang="ru-RU" sz="3600" dirty="0" smtClean="0"/>
              <a:t>Игра становится на паузу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94777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7200" dirty="0" smtClean="0"/>
              <a:t>Препятствия в игре</a:t>
            </a:r>
            <a:endParaRPr lang="ru-RU" sz="72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171246" cy="91317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61052"/>
            <a:ext cx="4029637" cy="156231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8096" y="4480559"/>
            <a:ext cx="2253343" cy="205304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0177" y="3903616"/>
            <a:ext cx="1892256" cy="2486964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10740" y="1503846"/>
            <a:ext cx="3283386" cy="1912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703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182</Words>
  <Application>Microsoft Office PowerPoint</Application>
  <PresentationFormat>Широкоэкранный</PresentationFormat>
  <Paragraphs>49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Тема Office</vt:lpstr>
      <vt:lpstr>Игра платформер на python</vt:lpstr>
      <vt:lpstr>Введение</vt:lpstr>
      <vt:lpstr>Описание реализации</vt:lpstr>
      <vt:lpstr>Меню</vt:lpstr>
      <vt:lpstr>Кнопка играть</vt:lpstr>
      <vt:lpstr>Кнопка настройки</vt:lpstr>
      <vt:lpstr>Персонаж</vt:lpstr>
      <vt:lpstr>Окно паузы</vt:lpstr>
      <vt:lpstr>Препятствия в игре</vt:lpstr>
      <vt:lpstr>Окно смерти</vt:lpstr>
      <vt:lpstr>Окна финиша</vt:lpstr>
      <vt:lpstr>Заключение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Синтезатор на python</dc:title>
  <dc:creator>Учетная запись Майкрософт</dc:creator>
  <cp:lastModifiedBy>Учетная запись Майкрософт</cp:lastModifiedBy>
  <cp:revision>25</cp:revision>
  <dcterms:created xsi:type="dcterms:W3CDTF">2023-11-13T14:30:14Z</dcterms:created>
  <dcterms:modified xsi:type="dcterms:W3CDTF">2024-01-14T15:54:52Z</dcterms:modified>
</cp:coreProperties>
</file>