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Учетная запись Майкрософт" initials="УзМ" lastIdx="1" clrIdx="0">
    <p:extLst>
      <p:ext uri="{19B8F6BF-5375-455C-9EA6-DF929625EA0E}">
        <p15:presenceInfo xmlns:p15="http://schemas.microsoft.com/office/powerpoint/2012/main" userId="e18b9f8402a5e1d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2E50-5049-4F05-B1B0-13F6E3B1A0B2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C983-6824-40A9-9CD4-AAE16022C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697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2E50-5049-4F05-B1B0-13F6E3B1A0B2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C983-6824-40A9-9CD4-AAE16022C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34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2E50-5049-4F05-B1B0-13F6E3B1A0B2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C983-6824-40A9-9CD4-AAE16022C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47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2E50-5049-4F05-B1B0-13F6E3B1A0B2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C983-6824-40A9-9CD4-AAE16022C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44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2E50-5049-4F05-B1B0-13F6E3B1A0B2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C983-6824-40A9-9CD4-AAE16022C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393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2E50-5049-4F05-B1B0-13F6E3B1A0B2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C983-6824-40A9-9CD4-AAE16022C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46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2E50-5049-4F05-B1B0-13F6E3B1A0B2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C983-6824-40A9-9CD4-AAE16022C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03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2E50-5049-4F05-B1B0-13F6E3B1A0B2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C983-6824-40A9-9CD4-AAE16022C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77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2E50-5049-4F05-B1B0-13F6E3B1A0B2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C983-6824-40A9-9CD4-AAE16022C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154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2E50-5049-4F05-B1B0-13F6E3B1A0B2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C983-6824-40A9-9CD4-AAE16022C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845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2E50-5049-4F05-B1B0-13F6E3B1A0B2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C983-6824-40A9-9CD4-AAE16022C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94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C2E50-5049-4F05-B1B0-13F6E3B1A0B2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4C983-6824-40A9-9CD4-AAE16022C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29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57497" y="-203517"/>
            <a:ext cx="10877006" cy="3632517"/>
          </a:xfrm>
        </p:spPr>
        <p:txBody>
          <a:bodyPr>
            <a:normAutofit/>
          </a:bodyPr>
          <a:lstStyle/>
          <a:p>
            <a:r>
              <a:rPr lang="ru-RU" sz="9600" dirty="0"/>
              <a:t>Игра </a:t>
            </a:r>
            <a:r>
              <a:rPr lang="ru-RU" sz="9600" dirty="0" err="1"/>
              <a:t>платформер</a:t>
            </a:r>
            <a:r>
              <a:rPr lang="ru-RU" sz="9600" dirty="0"/>
              <a:t> на </a:t>
            </a:r>
            <a:r>
              <a:rPr lang="en-US" sz="9600" dirty="0"/>
              <a:t>python</a:t>
            </a:r>
            <a:endParaRPr lang="ru-RU" sz="9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38652" y="4429352"/>
            <a:ext cx="6400800" cy="1997574"/>
          </a:xfrm>
        </p:spPr>
        <p:txBody>
          <a:bodyPr>
            <a:noAutofit/>
          </a:bodyPr>
          <a:lstStyle/>
          <a:p>
            <a:pPr algn="r"/>
            <a:r>
              <a:rPr lang="ru-RU" sz="4800" dirty="0" smtClean="0"/>
              <a:t>Автор</a:t>
            </a:r>
            <a:r>
              <a:rPr lang="en-US" sz="4800" dirty="0" smtClean="0"/>
              <a:t>:</a:t>
            </a:r>
            <a:r>
              <a:rPr lang="ru-RU" sz="4800" dirty="0" smtClean="0"/>
              <a:t> Дибров Даниил Константинович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47728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 smtClean="0"/>
              <a:t>Введение</a:t>
            </a:r>
            <a:endParaRPr lang="ru-RU" sz="7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Идея проекта</a:t>
            </a:r>
            <a:r>
              <a:rPr lang="en-US" sz="3600" dirty="0" smtClean="0"/>
              <a:t>:</a:t>
            </a:r>
            <a:r>
              <a:rPr lang="ru-RU" sz="3600" dirty="0" smtClean="0"/>
              <a:t> </a:t>
            </a:r>
            <a:r>
              <a:rPr lang="ru-RU" sz="3600" dirty="0"/>
              <a:t>Добраться с точки А(</a:t>
            </a:r>
            <a:r>
              <a:rPr lang="ru-RU" sz="3600" dirty="0" err="1"/>
              <a:t>спавна</a:t>
            </a:r>
            <a:r>
              <a:rPr lang="ru-RU" sz="3600" dirty="0"/>
              <a:t>) до точки B(финиш) по пути проходя различные испытания в виде шипов, мобов, ям и т.д</a:t>
            </a:r>
            <a:r>
              <a:rPr lang="ru-RU" sz="3600" dirty="0" smtClean="0"/>
              <a:t>.</a:t>
            </a:r>
            <a:endParaRPr lang="en-US" sz="3600" dirty="0" smtClean="0"/>
          </a:p>
          <a:p>
            <a:r>
              <a:rPr lang="ru-RU" sz="3600" dirty="0" smtClean="0"/>
              <a:t>Для </a:t>
            </a:r>
            <a:r>
              <a:rPr lang="ru-RU" sz="3600" dirty="0"/>
              <a:t>решения каких задач </a:t>
            </a:r>
            <a:r>
              <a:rPr lang="ru-RU" sz="3600" dirty="0" smtClean="0"/>
              <a:t>она </a:t>
            </a:r>
            <a:r>
              <a:rPr lang="ru-RU" sz="3600" dirty="0" smtClean="0"/>
              <a:t>создан</a:t>
            </a:r>
            <a:r>
              <a:rPr lang="en-US" sz="3600" dirty="0" smtClean="0"/>
              <a:t>:</a:t>
            </a:r>
            <a:r>
              <a:rPr lang="ru-RU" sz="3600" dirty="0" smtClean="0"/>
              <a:t> Развлечение.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46688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b="1" dirty="0"/>
              <a:t>Описание </a:t>
            </a:r>
            <a:r>
              <a:rPr lang="ru-RU" sz="7200" b="1" dirty="0" smtClean="0"/>
              <a:t>реализации</a:t>
            </a:r>
            <a:endParaRPr lang="ru-RU" sz="7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Структура и особенности </a:t>
            </a:r>
            <a:r>
              <a:rPr lang="ru-RU" sz="3600" dirty="0" smtClean="0"/>
              <a:t>игры</a:t>
            </a:r>
            <a:r>
              <a:rPr lang="en-US" sz="3600" dirty="0" smtClean="0"/>
              <a:t>:</a:t>
            </a:r>
            <a:endParaRPr lang="en-US" sz="3600" dirty="0" smtClean="0"/>
          </a:p>
          <a:p>
            <a:pPr marL="0" indent="0">
              <a:buNone/>
            </a:pPr>
            <a:r>
              <a:rPr lang="ru-RU" dirty="0"/>
              <a:t> - Стартовое окно </a:t>
            </a:r>
            <a:endParaRPr lang="en-US" dirty="0" smtClean="0"/>
          </a:p>
          <a:p>
            <a:pPr>
              <a:buFontTx/>
              <a:buChar char="-"/>
            </a:pPr>
            <a:r>
              <a:rPr lang="ru-RU" dirty="0" smtClean="0"/>
              <a:t>Финальное </a:t>
            </a:r>
            <a:r>
              <a:rPr lang="ru-RU" dirty="0"/>
              <a:t>окно </a:t>
            </a:r>
            <a:endParaRPr lang="en-US" dirty="0" smtClean="0"/>
          </a:p>
          <a:p>
            <a:pPr>
              <a:buFontTx/>
              <a:buChar char="-"/>
            </a:pPr>
            <a:r>
              <a:rPr lang="ru-RU" dirty="0" smtClean="0"/>
              <a:t>Настройки</a:t>
            </a:r>
          </a:p>
          <a:p>
            <a:pPr>
              <a:buFontTx/>
              <a:buChar char="-"/>
            </a:pPr>
            <a:r>
              <a:rPr lang="ru-RU" dirty="0" smtClean="0"/>
              <a:t>Различные уровни со своими </a:t>
            </a:r>
            <a:r>
              <a:rPr lang="ru-RU" smtClean="0"/>
              <a:t>особенностями </a:t>
            </a:r>
            <a:endParaRPr lang="ru-RU" dirty="0"/>
          </a:p>
          <a:p>
            <a:r>
              <a:rPr lang="ru-RU" sz="3600" dirty="0" smtClean="0"/>
              <a:t>Какие </a:t>
            </a:r>
            <a:r>
              <a:rPr lang="ru-RU" sz="3600" dirty="0"/>
              <a:t>технологии </a:t>
            </a:r>
            <a:r>
              <a:rPr lang="ru-RU" sz="3600" dirty="0" smtClean="0"/>
              <a:t>использовались</a:t>
            </a:r>
            <a:r>
              <a:rPr lang="en-US" sz="3600" dirty="0" smtClean="0"/>
              <a:t>:</a:t>
            </a:r>
          </a:p>
          <a:p>
            <a:pPr lvl="1">
              <a:buFontTx/>
              <a:buChar char="-"/>
            </a:pPr>
            <a:r>
              <a:rPr lang="en-US" sz="3200" dirty="0" err="1" smtClean="0"/>
              <a:t>PyCharm</a:t>
            </a:r>
            <a:r>
              <a:rPr lang="en-US" sz="3200" dirty="0" smtClean="0"/>
              <a:t> Community Edition </a:t>
            </a:r>
            <a:r>
              <a:rPr lang="en-US" sz="3200" dirty="0" smtClean="0"/>
              <a:t>2023.2.1</a:t>
            </a:r>
            <a:endParaRPr lang="ru-RU" sz="3200" dirty="0" smtClean="0"/>
          </a:p>
          <a:p>
            <a:pPr lvl="1">
              <a:buFontTx/>
              <a:buChar char="-"/>
            </a:pPr>
            <a:r>
              <a:rPr lang="en-US" sz="3200" dirty="0" smtClean="0"/>
              <a:t>Tiled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00951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 smtClean="0"/>
              <a:t>Заключение</a:t>
            </a:r>
            <a:endParaRPr lang="ru-RU" sz="7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Вывод</a:t>
            </a:r>
            <a:r>
              <a:rPr lang="en-US" sz="3600" dirty="0" smtClean="0"/>
              <a:t>: </a:t>
            </a:r>
            <a:r>
              <a:rPr lang="ru-RU" sz="3600" dirty="0" smtClean="0"/>
              <a:t>Основной функционал </a:t>
            </a:r>
            <a:r>
              <a:rPr lang="ru-RU" sz="3600" dirty="0" smtClean="0"/>
              <a:t>игры</a:t>
            </a:r>
            <a:r>
              <a:rPr lang="ru-RU" sz="3600" dirty="0" smtClean="0"/>
              <a:t> </a:t>
            </a:r>
            <a:r>
              <a:rPr lang="ru-RU" sz="3600" dirty="0" smtClean="0"/>
              <a:t>реализован и готов к использованию, но также присутствует возможность и для дальнейшего развития </a:t>
            </a:r>
            <a:r>
              <a:rPr lang="ru-RU" sz="3600" dirty="0" smtClean="0"/>
              <a:t>игры</a:t>
            </a:r>
            <a:r>
              <a:rPr lang="ru-RU" sz="3600" dirty="0" smtClean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28323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96</Words>
  <Application>Microsoft Office PowerPoint</Application>
  <PresentationFormat>Широкоэкранный</PresentationFormat>
  <Paragraphs>16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Игра платформер на python</vt:lpstr>
      <vt:lpstr>Введение</vt:lpstr>
      <vt:lpstr>Описание реализации</vt:lpstr>
      <vt:lpstr>Заключение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Синтезатор на python</dc:title>
  <dc:creator>Учетная запись Майкрософт</dc:creator>
  <cp:lastModifiedBy>Учетная запись Майкрософт</cp:lastModifiedBy>
  <cp:revision>20</cp:revision>
  <dcterms:created xsi:type="dcterms:W3CDTF">2023-11-13T14:30:14Z</dcterms:created>
  <dcterms:modified xsi:type="dcterms:W3CDTF">2024-01-08T13:40:27Z</dcterms:modified>
</cp:coreProperties>
</file>