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2CA428-53FD-45E3-8F4F-7CE628207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Kvalita bydlení ve vybraných částech Prahy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CC2A1E-21DD-437E-BDE8-B5DE363B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94606"/>
          </a:xfrm>
        </p:spPr>
        <p:txBody>
          <a:bodyPr/>
          <a:lstStyle/>
          <a:p>
            <a:r>
              <a:rPr lang="cs-CZ" dirty="0"/>
              <a:t>Semestrální projekt 155UZPD</a:t>
            </a:r>
          </a:p>
          <a:p>
            <a:r>
              <a:rPr lang="cs-CZ" dirty="0"/>
              <a:t>Skupina D – Tereza kulovaná, Markéta </a:t>
            </a:r>
            <a:r>
              <a:rPr lang="cs-CZ" dirty="0" err="1"/>
              <a:t>pecenová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22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CC1F6-2661-4AE1-A9E3-02AF121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a téma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B8264C-1A5A-4C9B-8D3E-505A6D4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Tvorba tematických vrstev na zvolené téma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Vytvoření sady dotazů</a:t>
            </a:r>
          </a:p>
        </p:txBody>
      </p:sp>
    </p:spTree>
    <p:extLst>
      <p:ext uri="{BB962C8B-B14F-4D97-AF65-F5344CB8AC3E}">
        <p14:creationId xmlns:p14="http://schemas.microsoft.com/office/powerpoint/2010/main" val="424602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263268-9B1D-450F-B937-7ACA19B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8F756D-F68B-4E15-A2F6-8CDB1ECF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Otevřená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Dětská hřiště Praha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Lékárny a zdravotnická zařízení v Praze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Vstupy do metra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 err="1"/>
              <a:t>Geoportál</a:t>
            </a:r>
            <a:r>
              <a:rPr lang="cs-CZ" sz="2800" dirty="0"/>
              <a:t> Praha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Mapa košů na tříděný odpad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Záplavové území 2013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 err="1"/>
              <a:t>ruian_praha</a:t>
            </a:r>
            <a:endParaRPr lang="cs-CZ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 err="1"/>
              <a:t>Adresnimista</a:t>
            </a:r>
            <a:endParaRPr lang="cs-CZ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 err="1"/>
              <a:t>spravniobvody</a:t>
            </a:r>
            <a:endParaRPr lang="cs-CZ" sz="2000" dirty="0"/>
          </a:p>
          <a:p>
            <a:pPr lvl="1">
              <a:buFont typeface="Arial" panose="020B0604020202020204" pitchFamily="34" charset="0"/>
              <a:buChar char="•"/>
            </a:pPr>
            <a:endParaRPr lang="cs-CZ" sz="2600" dirty="0"/>
          </a:p>
          <a:p>
            <a:pPr marL="0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06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C9D3DB-8A54-4336-8FD9-F84B10D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Import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09573C-D5E9-4ECA-85CE-768F62A4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 </a:t>
            </a:r>
            <a:r>
              <a:rPr lang="cs-CZ" sz="2800" dirty="0" err="1"/>
              <a:t>ruian_praha</a:t>
            </a:r>
            <a:endParaRPr lang="cs-CZ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384048" lvl="2" indent="0">
              <a:buNone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vybrane_sloupecky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ruian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praha.zdrojova_vrstva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 ostatní zdroje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ogr2ogr –f "</a:t>
            </a:r>
            <a:r>
              <a:rPr lang="cs-CZ" sz="2000" dirty="0" err="1"/>
              <a:t>PostgreSQL</a:t>
            </a:r>
            <a:r>
              <a:rPr lang="cs-CZ" sz="2000" dirty="0"/>
              <a:t>" PG: "</a:t>
            </a:r>
            <a:r>
              <a:rPr lang="cs-CZ" sz="2000" dirty="0" err="1"/>
              <a:t>dbname</a:t>
            </a:r>
            <a:r>
              <a:rPr lang="cs-CZ" sz="2000" dirty="0"/>
              <a:t>=</a:t>
            </a:r>
            <a:r>
              <a:rPr lang="cs-CZ" sz="2000" dirty="0" err="1"/>
              <a:t>pgis_uzpd</a:t>
            </a:r>
            <a:r>
              <a:rPr lang="cs-CZ" sz="2000" dirty="0"/>
              <a:t> user=uzpd18_d host=geo102.fsv.cvut.cz" –</a:t>
            </a:r>
            <a:r>
              <a:rPr lang="cs-CZ" sz="2000" dirty="0" err="1"/>
              <a:t>tsrs</a:t>
            </a:r>
            <a:r>
              <a:rPr lang="cs-CZ" sz="2000" dirty="0"/>
              <a:t> 'EPSG: 5514 ' "</a:t>
            </a:r>
            <a:r>
              <a:rPr lang="cs-CZ" sz="2000" dirty="0" err="1"/>
              <a:t>input.json</a:t>
            </a:r>
            <a:r>
              <a:rPr lang="cs-CZ" sz="2000" dirty="0"/>
              <a:t>" –</a:t>
            </a:r>
            <a:r>
              <a:rPr lang="cs-CZ" sz="2000" dirty="0" err="1"/>
              <a:t>nln</a:t>
            </a:r>
            <a:r>
              <a:rPr lang="cs-CZ" sz="2000" dirty="0"/>
              <a:t> uzpd18_d.table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29960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28097-8945-4D21-A3B4-15CC303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8D8B0F1-DB56-4453-BD43-54656743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33611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sz="2400" dirty="0"/>
              <a:t>Primární klíč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PRIMARY KEY(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ogc_fid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Kontrola validity dat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fic 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tabulky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76703EF-0D0A-4708-985A-C39D550B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1930" y="1845735"/>
            <a:ext cx="548375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Mazání sloupečků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DROP COLUMN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nazev_sloupce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Přejmenování sloupečků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RENAME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puvodni_nazev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novy_nazev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1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CBA5-C93A-4512-8FEA-EF5920B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SQL dotazu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4AC0432-ECF5-4178-80A9-60BC4B41E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2955234"/>
            <a:ext cx="10058399" cy="2913859"/>
          </a:xfrm>
        </p:spPr>
        <p:txBody>
          <a:bodyPr numCol="2">
            <a:normAutofit fontScale="85000" lnSpcReduction="10000"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dh.ogc_fid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FROM uzpd18_d.obvody AS o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JOIN uzpd18_d.detska_hriste AS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o.nazev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dh.ogc_fid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SELECT COUNT(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dh.ogc_fid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FROM uzpd18_d.obvody AS o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JOIN uzpd18_d.detska_hriste AS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COUNT(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dh.ogc_fid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DESC LIMIT 1);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93A885CF-8E36-4C26-9A15-91AC8C17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948" y="1845736"/>
            <a:ext cx="9949732" cy="632421"/>
          </a:xfrm>
        </p:spPr>
        <p:txBody>
          <a:bodyPr>
            <a:normAutofit fontScale="85000" lnSpcReduction="10000"/>
          </a:bodyPr>
          <a:lstStyle/>
          <a:p>
            <a:r>
              <a:rPr lang="cs-CZ" sz="2400" dirty="0"/>
              <a:t>Na území kterého pražského správního obvodu se nachází největší množství dětských hřišť a kolik to je?         </a:t>
            </a:r>
            <a:r>
              <a:rPr lang="cs-CZ" sz="1900" dirty="0"/>
              <a:t>(Praha 3, Praha 4, 14)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805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B2D81-84C9-4009-A4C5-5E15EDA2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599722-9A93-4A65-898B-3CC13574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/>
              <a:t>Shrnutí projektu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49584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367</Words>
  <Application>Microsoft Office PowerPoint</Application>
  <PresentationFormat>Širokoúhlá obrazovka</PresentationFormat>
  <Paragraphs>60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Retrospektiva</vt:lpstr>
      <vt:lpstr>Kvalita bydlení ve vybraných částech Prahy</vt:lpstr>
      <vt:lpstr>Cíl a téma</vt:lpstr>
      <vt:lpstr>Zdroje dat</vt:lpstr>
      <vt:lpstr>Import dat</vt:lpstr>
      <vt:lpstr>Úprava dat</vt:lpstr>
      <vt:lpstr>Ukázka SQL dotazu</vt:lpstr>
      <vt:lpstr>Závěr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Kvalita bydlení ve vybraných částech Prahy</dc:title>
  <dc:creator>Pecenova, Marketa</dc:creator>
  <cp:lastModifiedBy>Tereza Kulovaná</cp:lastModifiedBy>
  <cp:revision>18</cp:revision>
  <dcterms:created xsi:type="dcterms:W3CDTF">2019-01-31T09:02:32Z</dcterms:created>
  <dcterms:modified xsi:type="dcterms:W3CDTF">2019-01-31T10:08:55Z</dcterms:modified>
</cp:coreProperties>
</file>