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6"/>
  </p:notesMasterIdLst>
  <p:sldIdLst>
    <p:sldId id="53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000000"/>
    <a:srgbClr val="538FD8"/>
    <a:srgbClr val="FFFFFF"/>
    <a:srgbClr val="949494"/>
    <a:srgbClr val="D762D3"/>
    <a:srgbClr val="9270E1"/>
    <a:srgbClr val="48CFCC"/>
    <a:srgbClr val="7FD16D"/>
    <a:srgbClr val="D6CB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0"/>
  </p:normalViewPr>
  <p:slideViewPr>
    <p:cSldViewPr>
      <p:cViewPr>
        <p:scale>
          <a:sx n="75" d="100"/>
          <a:sy n="75" d="100"/>
        </p:scale>
        <p:origin x="974" y="43"/>
      </p:cViewPr>
      <p:guideLst>
        <p:guide orient="horz" pos="217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1D56B90-F495-864F-A62E-338B61F5444D}"/>
              </a:ext>
            </a:extLst>
          </p:cNvPr>
          <p:cNvSpPr/>
          <p:nvPr userDrawn="1"/>
        </p:nvSpPr>
        <p:spPr bwMode="auto">
          <a:xfrm>
            <a:off x="1588" y="0"/>
            <a:ext cx="12188825" cy="6858000"/>
          </a:xfrm>
          <a:prstGeom prst="rect">
            <a:avLst/>
          </a:prstGeom>
          <a:solidFill>
            <a:srgbClr val="A6A6A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7858644-2D05-E941-88E5-EA7132D39F28}"/>
              </a:ext>
            </a:extLst>
          </p:cNvPr>
          <p:cNvSpPr/>
          <p:nvPr userDrawn="1"/>
        </p:nvSpPr>
        <p:spPr bwMode="auto">
          <a:xfrm>
            <a:off x="1588" y="4572000"/>
            <a:ext cx="12188825" cy="2286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02C44D97-8A2F-9547-902D-E8BBAD82DD7D}"/>
              </a:ext>
            </a:extLst>
          </p:cNvPr>
          <p:cNvCxnSpPr/>
          <p:nvPr userDrawn="1"/>
        </p:nvCxnSpPr>
        <p:spPr>
          <a:xfrm>
            <a:off x="1588" y="2667000"/>
            <a:ext cx="11885612" cy="0"/>
          </a:xfrm>
          <a:prstGeom prst="straightConnector1">
            <a:avLst/>
          </a:prstGeom>
          <a:ln w="3810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0B94B77B-35DA-E841-8F96-010B06850104}"/>
              </a:ext>
            </a:extLst>
          </p:cNvPr>
          <p:cNvSpPr/>
          <p:nvPr userDrawn="1"/>
        </p:nvSpPr>
        <p:spPr>
          <a:xfrm>
            <a:off x="2565400" y="1384300"/>
            <a:ext cx="2565400" cy="25654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8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D6E4D3F8-14A0-2840-AD8D-863D20E6FAC9}"/>
              </a:ext>
            </a:extLst>
          </p:cNvPr>
          <p:cNvSpPr/>
          <p:nvPr userDrawn="1"/>
        </p:nvSpPr>
        <p:spPr>
          <a:xfrm>
            <a:off x="7467600" y="1676400"/>
            <a:ext cx="1981200" cy="19812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8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081BE6B9-FD74-A147-BDA5-5E2ED7325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22" y="4888799"/>
            <a:ext cx="11286507" cy="6286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8948464D-A1A2-B544-9E8D-5C3967C8EF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6563" y="5517450"/>
            <a:ext cx="11285537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90D4DE57-361C-8A45-8EAF-F74F8C27AFBA}"/>
              </a:ext>
            </a:extLst>
          </p:cNvPr>
          <p:cNvGrpSpPr/>
          <p:nvPr userDrawn="1"/>
        </p:nvGrpSpPr>
        <p:grpSpPr>
          <a:xfrm>
            <a:off x="1981200" y="875574"/>
            <a:ext cx="7673188" cy="3390899"/>
            <a:chOff x="1804526" y="647701"/>
            <a:chExt cx="7673188" cy="522771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D0A809B7-BE5F-5146-992C-5F966976257A}"/>
                </a:ext>
              </a:extLst>
            </p:cNvPr>
            <p:cNvCxnSpPr/>
            <p:nvPr/>
          </p:nvCxnSpPr>
          <p:spPr>
            <a:xfrm>
              <a:off x="1804526" y="647701"/>
              <a:ext cx="0" cy="5227712"/>
            </a:xfrm>
            <a:prstGeom prst="line">
              <a:avLst/>
            </a:prstGeom>
            <a:ln>
              <a:gradFill flip="none" rotWithShape="1">
                <a:gsLst>
                  <a:gs pos="50000">
                    <a:srgbClr val="FFFFFF"/>
                  </a:gs>
                  <a:gs pos="100000">
                    <a:srgbClr val="FFFFFF">
                      <a:alpha val="0"/>
                    </a:srgbClr>
                  </a:gs>
                  <a:gs pos="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BE92C898-F997-5C47-B096-95FCB8462BF6}"/>
                </a:ext>
              </a:extLst>
            </p:cNvPr>
            <p:cNvCxnSpPr/>
            <p:nvPr/>
          </p:nvCxnSpPr>
          <p:spPr>
            <a:xfrm>
              <a:off x="6734514" y="647701"/>
              <a:ext cx="0" cy="5227712"/>
            </a:xfrm>
            <a:prstGeom prst="line">
              <a:avLst/>
            </a:prstGeom>
            <a:ln>
              <a:gradFill flip="none" rotWithShape="1">
                <a:gsLst>
                  <a:gs pos="50000">
                    <a:srgbClr val="FFFFFF"/>
                  </a:gs>
                  <a:gs pos="100000">
                    <a:srgbClr val="FFFFFF">
                      <a:alpha val="0"/>
                    </a:srgbClr>
                  </a:gs>
                  <a:gs pos="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8451C1B3-0E53-3644-828C-408181C44126}"/>
                </a:ext>
              </a:extLst>
            </p:cNvPr>
            <p:cNvCxnSpPr/>
            <p:nvPr/>
          </p:nvCxnSpPr>
          <p:spPr>
            <a:xfrm>
              <a:off x="9477714" y="647701"/>
              <a:ext cx="0" cy="5227712"/>
            </a:xfrm>
            <a:prstGeom prst="line">
              <a:avLst/>
            </a:prstGeom>
            <a:ln>
              <a:gradFill flip="none" rotWithShape="1">
                <a:gsLst>
                  <a:gs pos="50000">
                    <a:srgbClr val="FFFFFF"/>
                  </a:gs>
                  <a:gs pos="100000">
                    <a:srgbClr val="FFFFFF">
                      <a:alpha val="0"/>
                    </a:srgbClr>
                  </a:gs>
                  <a:gs pos="0">
                    <a:srgbClr val="FFFFFF">
                      <a:alpha val="0"/>
                    </a:srgbClr>
                  </a:gs>
                </a:gsLst>
                <a:lin ang="5400000" scaled="0"/>
                <a:tileRect/>
              </a:gra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988542B8-B9B3-FA43-BE67-F9B380EEE1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200" y="609601"/>
            <a:ext cx="18288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xmlns="" id="{D747C957-300C-5845-A03A-A09E413B07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200" y="974362"/>
            <a:ext cx="1828800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algn="ctr">
              <a:lnSpc>
                <a:spcPct val="85000"/>
              </a:lnSpc>
            </a:pPr>
            <a:r>
              <a:rPr lang="en-US" sz="1400" smtClean="0">
                <a:cs typeface="Arial" pitchFamily="34" charset="0"/>
              </a:rPr>
              <a:t>Click to edit Master text styles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xmlns="" id="{E8D210E4-5709-FB42-802C-7B2A185B68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69591" y="609601"/>
            <a:ext cx="4765395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xmlns="" id="{2896B8FD-9B81-E94F-8F49-A69696228C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69591" y="974362"/>
            <a:ext cx="4765395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algn="ctr">
              <a:lnSpc>
                <a:spcPct val="85000"/>
              </a:lnSpc>
            </a:pPr>
            <a:r>
              <a:rPr lang="en-US" sz="1400" smtClean="0">
                <a:cs typeface="Arial" pitchFamily="34" charset="0"/>
              </a:rPr>
              <a:t>Click to edit Master text styles</a:t>
            </a:r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xmlns="" id="{30FCE9AC-6879-6747-BF37-129977C03B6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89063" y="609601"/>
            <a:ext cx="2589121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xmlns="" id="{04B22705-20E6-164A-B6DE-76D42DA567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89063" y="974362"/>
            <a:ext cx="2589121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algn="ctr">
              <a:lnSpc>
                <a:spcPct val="85000"/>
              </a:lnSpc>
            </a:pPr>
            <a:r>
              <a:rPr lang="en-US" sz="1400" smtClean="0">
                <a:cs typeface="Arial" pitchFamily="34" charset="0"/>
              </a:rPr>
              <a:t>Click to edit Master text styles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xmlns="" id="{DC306230-D185-D344-BBE2-EF40E85E1F9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732264" y="609601"/>
            <a:ext cx="2383536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xmlns="" id="{6F46195D-C358-994D-9253-932689F7D0B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732264" y="974362"/>
            <a:ext cx="2383536" cy="304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5000"/>
              </a:lnSpc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algn="ctr">
              <a:lnSpc>
                <a:spcPct val="85000"/>
              </a:lnSpc>
            </a:pPr>
            <a:r>
              <a:rPr lang="en-US" sz="1400" smtClean="0">
                <a:cs typeface="Arial" pitchFamily="34" charset="0"/>
              </a:rPr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A0BFC9A-4212-FB4F-8C16-7AE501EE171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8126" y="2526287"/>
            <a:ext cx="685800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xmlns="" id="{03FC1D96-2BC0-E545-9687-BCC629F5B5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165074" y="2526287"/>
            <a:ext cx="685800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xmlns="" id="{284F5B9F-E635-734E-A6E3-05419D4E0D9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971800" y="3064169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xmlns="" id="{6B490C5D-56F8-BE4B-964C-CACF2E653CC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971800" y="2006334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xmlns="" id="{746015CB-5791-174F-9509-46BD5823AC8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984812" y="3064169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xmlns="" id="{5C84D832-EFAD-3847-AC25-44C8A6E143E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84812" y="2006334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xmlns="" id="{90B7A43D-03B1-2147-BBF8-D47B99D2C55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88204" y="2526287"/>
            <a:ext cx="685800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xmlns="" id="{9CAFB6E8-98A3-C448-8460-F038879ADBA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086698" y="2526287"/>
            <a:ext cx="685800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8" name="Text Placeholder 3">
            <a:extLst>
              <a:ext uri="{FF2B5EF4-FFF2-40B4-BE49-F238E27FC236}">
                <a16:creationId xmlns:a16="http://schemas.microsoft.com/office/drawing/2014/main" xmlns="" id="{4D086E32-29E5-FB47-A63B-BC31A66830B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45824" y="3031308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xmlns="" id="{8CCACD48-CFC4-5947-9124-B4A12BC4753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045824" y="2044337"/>
            <a:ext cx="789789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xmlns="" id="{63F34307-232A-FF4B-82AB-3C20A73AE7A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161592" y="2526287"/>
            <a:ext cx="685800" cy="225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4023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6EBB0E32-0304-4451-ADB8-C044457D5B8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xmlns="" id="{AC52B050-AEAA-45AD-B621-6F8F22110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E99888F0-25C8-4C0D-9A70-0A72C3FA3B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47800" y="2514600"/>
            <a:ext cx="9296400" cy="18288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0011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440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val 42" descr="Circle"/>
          <p:cNvSpPr/>
          <p:nvPr/>
        </p:nvSpPr>
        <p:spPr>
          <a:xfrm>
            <a:off x="457200" y="2203174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xmlns="" id="{A003D267-0777-5F4A-845F-94119C5D0B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8126" y="2582872"/>
            <a:ext cx="685800" cy="168840"/>
          </a:xfrm>
        </p:spPr>
        <p:txBody>
          <a:bodyPr/>
          <a:lstStyle/>
          <a:p>
            <a:r>
              <a:rPr lang="en-GB" dirty="0" smtClean="0"/>
              <a:t>Dataset</a:t>
            </a:r>
            <a:endParaRPr lang="en-US" dirty="0"/>
          </a:p>
        </p:txBody>
      </p:sp>
      <p:sp>
        <p:nvSpPr>
          <p:cNvPr id="48" name="Oval 47" descr="Circle"/>
          <p:cNvSpPr/>
          <p:nvPr/>
        </p:nvSpPr>
        <p:spPr>
          <a:xfrm>
            <a:off x="3064937" y="2103656"/>
            <a:ext cx="151976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r>
              <a:rPr lang="en-GB" sz="1200" dirty="0" smtClean="0">
                <a:solidFill>
                  <a:srgbClr val="303030"/>
                </a:solidFill>
                <a:latin typeface="+mj-lt"/>
                <a:cs typeface="Arial Narrow"/>
              </a:rPr>
              <a:t>Data </a:t>
            </a:r>
            <a:r>
              <a:rPr lang="en-GB" sz="1200" dirty="0" err="1" smtClean="0">
                <a:solidFill>
                  <a:srgbClr val="303030"/>
                </a:solidFill>
                <a:latin typeface="+mj-lt"/>
                <a:cs typeface="Arial Narrow"/>
              </a:rPr>
              <a:t>preprocessing</a:t>
            </a: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49" name="Oval 48" descr="Circle"/>
          <p:cNvSpPr/>
          <p:nvPr/>
        </p:nvSpPr>
        <p:spPr>
          <a:xfrm>
            <a:off x="5562600" y="2203174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xmlns="" id="{B88A2517-FC09-B346-A83D-3816F3C2D40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GB" dirty="0" smtClean="0"/>
              <a:t>Model training</a:t>
            </a:r>
            <a:endParaRPr lang="en-US" dirty="0"/>
          </a:p>
        </p:txBody>
      </p:sp>
      <p:sp>
        <p:nvSpPr>
          <p:cNvPr id="52" name="Oval 51" descr="Circle"/>
          <p:cNvSpPr/>
          <p:nvPr/>
        </p:nvSpPr>
        <p:spPr>
          <a:xfrm>
            <a:off x="7888390" y="2119046"/>
            <a:ext cx="1179409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r>
              <a:rPr lang="en-GB" sz="1200" dirty="0" smtClean="0">
                <a:solidFill>
                  <a:srgbClr val="303030"/>
                </a:solidFill>
                <a:latin typeface="+mj-lt"/>
                <a:cs typeface="Arial Narrow"/>
              </a:rPr>
              <a:t>Trained model</a:t>
            </a: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54" name="Oval 53" descr="Circle"/>
          <p:cNvSpPr/>
          <p:nvPr/>
        </p:nvSpPr>
        <p:spPr>
          <a:xfrm>
            <a:off x="10045700" y="2203174"/>
            <a:ext cx="927652" cy="9276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>
              <a:lnSpc>
                <a:spcPct val="85000"/>
              </a:lnSpc>
            </a:pPr>
            <a:endParaRPr lang="en-US" sz="1200" dirty="0">
              <a:solidFill>
                <a:srgbClr val="303030"/>
              </a:solidFill>
              <a:latin typeface="+mj-lt"/>
              <a:cs typeface="Arial Narrow"/>
            </a:endParaRP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xmlns="" id="{5F61F642-B3AA-C049-99FC-873AD382CC4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929452" y="2526287"/>
            <a:ext cx="1043900" cy="225425"/>
          </a:xfrm>
        </p:spPr>
        <p:txBody>
          <a:bodyPr/>
          <a:lstStyle/>
          <a:p>
            <a:r>
              <a:rPr lang="en-GB" dirty="0" smtClean="0"/>
              <a:t>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19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629313_Process flowchart graphic_AAS_v3" id="{D33281FF-9A38-4E1F-925E-6E22AD3B6E04}" vid="{043226E4-4426-4EC1-9CFE-D78F3622CC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3DFE249-E077-47FE-9A3E-D6632864F14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612F5C-0782-4C9F-A23B-A2268D501A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B692D0-88A1-4B43-9F1C-C8025FF8BF1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Process flowchart graphic</Template>
  <TotalTime>0</TotalTime>
  <Words>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model-flowchat</dc:title>
  <dc:subject/>
  <dc:creator/>
  <cp:keywords/>
  <dc:description/>
  <cp:lastModifiedBy/>
  <cp:revision>1</cp:revision>
  <dcterms:created xsi:type="dcterms:W3CDTF">2025-07-08T14:30:27Z</dcterms:created>
  <dcterms:modified xsi:type="dcterms:W3CDTF">2025-07-08T14:41:04Z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