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Deep Learning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3152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dirty="0" smtClean="0"/>
              <a:t>                            </a:t>
            </a:r>
            <a:r>
              <a:rPr dirty="0" smtClean="0"/>
              <a:t>Face </a:t>
            </a:r>
            <a:r>
              <a:rPr dirty="0"/>
              <a:t>Mask Detection System Using Deep </a:t>
            </a:r>
            <a:r>
              <a:rPr dirty="0" smtClean="0"/>
              <a:t>Learning</a:t>
            </a: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dirty="0" smtClean="0"/>
              <a:t>                                           Course title : Deep learning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dirty="0" smtClean="0"/>
              <a:t>                                                   Course code : 459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5224" y="288036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Any questions? I'm happy to answer.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Presenter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3152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dirty="0" smtClean="0"/>
              <a:t>                                           </a:t>
            </a:r>
            <a:r>
              <a:rPr dirty="0" smtClean="0"/>
              <a:t>Name</a:t>
            </a:r>
            <a:r>
              <a:rPr dirty="0"/>
              <a:t>: </a:t>
            </a:r>
            <a:r>
              <a:rPr dirty="0" err="1"/>
              <a:t>Preyanka</a:t>
            </a:r>
            <a:r>
              <a:rPr dirty="0"/>
              <a:t> </a:t>
            </a:r>
            <a:r>
              <a:rPr dirty="0" err="1"/>
              <a:t>Debnath</a:t>
            </a:r>
            <a:r>
              <a:rPr dirty="0"/>
              <a:t/>
            </a:r>
            <a:br>
              <a:rPr dirty="0"/>
            </a:br>
            <a:r>
              <a:rPr lang="en-GB" dirty="0" smtClean="0"/>
              <a:t>                                            </a:t>
            </a:r>
            <a:r>
              <a:rPr dirty="0" smtClean="0"/>
              <a:t>ID</a:t>
            </a:r>
            <a:r>
              <a:rPr dirty="0"/>
              <a:t>: </a:t>
            </a:r>
            <a:r>
              <a:rPr dirty="0" smtClean="0"/>
              <a:t>0562210005101020</a:t>
            </a:r>
            <a:endParaRPr lang="en-GB" dirty="0" smtClean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dirty="0"/>
              <a:t> </a:t>
            </a:r>
            <a:r>
              <a:rPr lang="en-GB" dirty="0" smtClean="0"/>
              <a:t>                                            Semester : 7</a:t>
            </a:r>
            <a:r>
              <a:rPr lang="en-GB" baseline="30000" dirty="0" smtClean="0"/>
              <a:t>th</a:t>
            </a:r>
            <a:r>
              <a:rPr lang="en-GB" dirty="0"/>
              <a:t>(</a:t>
            </a:r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year)</a:t>
            </a:r>
            <a:r>
              <a:rPr dirty="0"/>
              <a:t/>
            </a:r>
            <a:br>
              <a:rPr dirty="0"/>
            </a:br>
            <a:r>
              <a:rPr lang="en-GB" dirty="0" smtClean="0"/>
              <a:t>                              </a:t>
            </a:r>
            <a:r>
              <a:rPr dirty="0" smtClean="0"/>
              <a:t>Email</a:t>
            </a:r>
            <a:r>
              <a:rPr dirty="0"/>
              <a:t>: preynakadebnath2002@gmail.com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1: Dataset Preparation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2416" y="1463040"/>
            <a:ext cx="69128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 lvl="2">
              <a:defRPr sz="2000">
                <a:solidFill>
                  <a:srgbClr val="000000"/>
                </a:solidFill>
              </a:defRPr>
            </a:pPr>
            <a:endParaRPr lang="en-GB" dirty="0"/>
          </a:p>
          <a:p>
            <a:pPr lvl="2"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 lvl="2">
              <a:defRPr sz="2000">
                <a:solidFill>
                  <a:srgbClr val="000000"/>
                </a:solidFill>
              </a:defRPr>
            </a:pPr>
            <a:endParaRPr lang="en-GB" dirty="0" smtClean="0"/>
          </a:p>
          <a:p>
            <a:pPr lvl="2">
              <a:defRPr sz="2000">
                <a:solidFill>
                  <a:srgbClr val="000000"/>
                </a:solidFill>
              </a:defRPr>
            </a:pPr>
            <a:r>
              <a:rPr dirty="0" smtClean="0"/>
              <a:t>• </a:t>
            </a:r>
            <a:r>
              <a:rPr dirty="0"/>
              <a:t>Dataset Source: </a:t>
            </a:r>
            <a:r>
              <a:rPr dirty="0" err="1"/>
              <a:t>Kaggle</a:t>
            </a:r>
            <a:r>
              <a:rPr dirty="0"/>
              <a:t> – Face Mask Detection Dataset</a:t>
            </a:r>
            <a:br>
              <a:rPr dirty="0"/>
            </a:br>
            <a:r>
              <a:rPr dirty="0"/>
              <a:t>• Used </a:t>
            </a:r>
            <a:r>
              <a:rPr dirty="0" err="1"/>
              <a:t>Kaggle</a:t>
            </a:r>
            <a:r>
              <a:rPr dirty="0"/>
              <a:t> API to download </a:t>
            </a:r>
            <a:r>
              <a:rPr dirty="0" err="1"/>
              <a:t>kaggle.json</a:t>
            </a:r>
            <a:r>
              <a:rPr dirty="0"/>
              <a:t/>
            </a:r>
            <a:br>
              <a:rPr dirty="0"/>
            </a:br>
            <a:r>
              <a:rPr dirty="0"/>
              <a:t>• Worked in Google </a:t>
            </a:r>
            <a:r>
              <a:rPr dirty="0" err="1"/>
              <a:t>Colab</a:t>
            </a:r>
            <a:r>
              <a:rPr dirty="0"/>
              <a:t> connected to Google Drive</a:t>
            </a:r>
            <a:br>
              <a:rPr dirty="0"/>
            </a:br>
            <a:r>
              <a:rPr dirty="0"/>
              <a:t>• Extracted and loaded the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2: 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2032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Two classes: Wearing Mask (1), Without Mask (0)</a:t>
            </a:r>
            <a:br/>
            <a:r>
              <a:t>• Resized all images to same dimension</a:t>
            </a:r>
            <a:br/>
            <a:r>
              <a:t>• Converted to NumPy arrays</a:t>
            </a:r>
            <a:br/>
            <a:r>
              <a:t>• Split into Train (80%) and Test (20%)</a:t>
            </a:r>
            <a:br/>
            <a:r>
              <a:t>• Scaled pixels from 0–255 to 0–1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3: CNN 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4832" y="2432304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Used CNN with ReLU and Softmax</a:t>
            </a:r>
            <a:br/>
            <a:r>
              <a:t>• Compiled with Adam optimizer, Categorical Crossentropy loss</a:t>
            </a:r>
            <a:br/>
            <a:r>
              <a:t>• Trained for 10 epochs, batch size 32</a:t>
            </a:r>
            <a:br/>
            <a:r>
              <a:t>• Validation split: 10%</a:t>
            </a:r>
            <a:br/>
            <a:r>
              <a:t>• Model saved as mask_detector_model.keras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4: Model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9696" y="2788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Evaluated using training and validation accuracy/loss</a:t>
            </a:r>
            <a:br/>
            <a:r>
              <a:t>• Plotted accuracy and loss curves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5: Testing with Input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8960" y="2395728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Loaded a sample image</a:t>
            </a:r>
            <a:br/>
            <a:r>
              <a:t>• Preprocessed it (resize, normalize)</a:t>
            </a:r>
            <a:br/>
            <a:r>
              <a:t>• Predicted: Mask or No Mask</a:t>
            </a:r>
            <a:br/>
            <a:r>
              <a:t>• Displayed final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Step 6: Local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896" y="2185416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Tools: Flask, Python, HTML/CSS</a:t>
            </a:r>
            <a:br/>
            <a:r>
              <a:t>• Steps:</a:t>
            </a:r>
            <a:br/>
            <a:r>
              <a:t>  1. Load trained model</a:t>
            </a:r>
            <a:br/>
            <a:r>
              <a:t>  2. Create Flask routes</a:t>
            </a:r>
            <a:br/>
            <a:r>
              <a:t>  3. Run with flask run app.py</a:t>
            </a:r>
            <a:br/>
            <a:r>
              <a:t>  4. Access via http://127.0.0.1:5000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74320"/>
            <a:ext cx="8229600" cy="91440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Final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1488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Successfully predicted input images</a:t>
            </a:r>
            <a:br/>
            <a:r>
              <a:t>• Web app worked locally via browser</a:t>
            </a:r>
            <a:br/>
            <a:r>
              <a:t>• Results displayed correctly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2025-07-10T06:17:18Z</dcterms:modified>
  <cp:category/>
</cp:coreProperties>
</file>