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75" autoAdjust="0"/>
    <p:restoredTop sz="94660"/>
  </p:normalViewPr>
  <p:slideViewPr>
    <p:cSldViewPr snapToGrid="0">
      <p:cViewPr varScale="1">
        <p:scale>
          <a:sx n="78" d="100"/>
          <a:sy n="78" d="100"/>
        </p:scale>
        <p:origin x="-84"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t>
        <a:bodyPr/>
        <a:lstStyle/>
        <a:p>
          <a:endParaRPr lang="en-US"/>
        </a:p>
      </dgm:t>
    </dgm:pt>
    <dgm:pt modelId="{BB833BE8-9365-48AB-A725-FAF1B520D3F4}" type="pres">
      <dgm:prSet presAssocID="{471A91D1-D7E9-4F0B-8978-AFE45FFFC104}" presName="sibTrans" presStyleLbl="sibTrans2D1" presStyleIdx="0" presStyleCnt="4"/>
      <dgm:spPr/>
      <dgm:t>
        <a:bodyPr/>
        <a:lstStyle/>
        <a:p>
          <a:endParaRPr lang="en-US"/>
        </a:p>
      </dgm:t>
    </dgm:pt>
    <dgm:pt modelId="{55A3F947-A2E2-401E-B0ED-46B63C12B88B}" type="pres">
      <dgm:prSet presAssocID="{471A91D1-D7E9-4F0B-8978-AFE45FFFC104}" presName="connectorText" presStyleLbl="sibTrans2D1" presStyleIdx="0" presStyleCnt="4"/>
      <dgm:spPr/>
      <dgm:t>
        <a:bodyPr/>
        <a:lstStyle/>
        <a:p>
          <a:endParaRPr lang="en-US"/>
        </a:p>
      </dgm:t>
    </dgm:pt>
    <dgm:pt modelId="{F43E1DA2-651E-40A2-A2E2-EDD4D6A7ADCE}" type="pres">
      <dgm:prSet presAssocID="{74912E07-1389-4339-BB72-D5897C178F56}" presName="node" presStyleLbl="node1" presStyleIdx="1" presStyleCnt="5" custScaleX="275704">
        <dgm:presLayoutVars>
          <dgm:bulletEnabled val="1"/>
        </dgm:presLayoutVars>
      </dgm:prSet>
      <dgm:spPr/>
      <dgm:t>
        <a:bodyPr/>
        <a:lstStyle/>
        <a:p>
          <a:endParaRPr lang="en-US"/>
        </a:p>
      </dgm:t>
    </dgm:pt>
    <dgm:pt modelId="{7A99A51E-0A47-44F8-80CB-85A964AEDC48}" type="pres">
      <dgm:prSet presAssocID="{7F37D3DD-CAEA-466D-9900-8CCFF1F3CA33}" presName="sibTrans" presStyleLbl="sibTrans2D1" presStyleIdx="1" presStyleCnt="4"/>
      <dgm:spPr/>
      <dgm:t>
        <a:bodyPr/>
        <a:lstStyle/>
        <a:p>
          <a:endParaRPr lang="en-US"/>
        </a:p>
      </dgm:t>
    </dgm:pt>
    <dgm:pt modelId="{DC459E9F-D484-4484-B8FB-00CC0CA89397}" type="pres">
      <dgm:prSet presAssocID="{7F37D3DD-CAEA-466D-9900-8CCFF1F3CA33}" presName="connectorText" presStyleLbl="sibTrans2D1" presStyleIdx="1" presStyleCnt="4"/>
      <dgm:spPr/>
      <dgm:t>
        <a:bodyPr/>
        <a:lstStyle/>
        <a:p>
          <a:endParaRPr lang="en-US"/>
        </a:p>
      </dgm:t>
    </dgm:pt>
    <dgm:pt modelId="{A0C6E388-F02E-40EA-926F-8179E9176409}" type="pres">
      <dgm:prSet presAssocID="{63A8844C-C793-484D-95B1-2A8EBF1DD4E4}" presName="node" presStyleLbl="node1" presStyleIdx="2" presStyleCnt="5" custScaleX="275704">
        <dgm:presLayoutVars>
          <dgm:bulletEnabled val="1"/>
        </dgm:presLayoutVars>
      </dgm:prSet>
      <dgm:spPr/>
      <dgm:t>
        <a:bodyPr/>
        <a:lstStyle/>
        <a:p>
          <a:endParaRPr lang="en-US"/>
        </a:p>
      </dgm:t>
    </dgm:pt>
    <dgm:pt modelId="{9A5CB07C-A31D-47AE-8B2D-EE013AEFDE82}" type="pres">
      <dgm:prSet presAssocID="{BE09D47D-94D5-4FDE-9B88-DF066CDC2E9D}" presName="sibTrans" presStyleLbl="sibTrans2D1" presStyleIdx="2" presStyleCnt="4"/>
      <dgm:spPr/>
      <dgm:t>
        <a:bodyPr/>
        <a:lstStyle/>
        <a:p>
          <a:endParaRPr lang="en-US"/>
        </a:p>
      </dgm:t>
    </dgm:pt>
    <dgm:pt modelId="{B8C63C6D-E881-499C-84B9-D1825062F38B}" type="pres">
      <dgm:prSet presAssocID="{BE09D47D-94D5-4FDE-9B88-DF066CDC2E9D}" presName="connectorText" presStyleLbl="sibTrans2D1" presStyleIdx="2" presStyleCnt="4"/>
      <dgm:spPr/>
      <dgm:t>
        <a:bodyPr/>
        <a:lstStyle/>
        <a:p>
          <a:endParaRPr lang="en-US"/>
        </a:p>
      </dgm:t>
    </dgm:pt>
    <dgm:pt modelId="{8716A442-C7AF-42C9-AE79-2B89B24DD349}" type="pres">
      <dgm:prSet presAssocID="{66B29ECB-946F-4B4F-93DC-F9FB4E4A0EC1}" presName="node" presStyleLbl="node1" presStyleIdx="3" presStyleCnt="5" custScaleX="275704">
        <dgm:presLayoutVars>
          <dgm:bulletEnabled val="1"/>
        </dgm:presLayoutVars>
      </dgm:prSet>
      <dgm:spPr/>
      <dgm:t>
        <a:bodyPr/>
        <a:lstStyle/>
        <a:p>
          <a:endParaRPr lang="en-US"/>
        </a:p>
      </dgm:t>
    </dgm:pt>
    <dgm:pt modelId="{5720AEF7-ADEF-462D-BD40-AB954C3DE41B}" type="pres">
      <dgm:prSet presAssocID="{50A13C24-D6D7-4813-9F35-C61D1518A4A3}" presName="sibTrans" presStyleLbl="sibTrans2D1" presStyleIdx="3" presStyleCnt="4"/>
      <dgm:spPr/>
      <dgm:t>
        <a:bodyPr/>
        <a:lstStyle/>
        <a:p>
          <a:endParaRPr lang="en-US"/>
        </a:p>
      </dgm:t>
    </dgm:pt>
    <dgm:pt modelId="{BCCB14AD-73B4-4375-90AC-07F4B6B0D262}" type="pres">
      <dgm:prSet presAssocID="{50A13C24-D6D7-4813-9F35-C61D1518A4A3}" presName="connectorText" presStyleLbl="sibTrans2D1" presStyleIdx="3" presStyleCnt="4"/>
      <dgm:spPr/>
      <dgm:t>
        <a:bodyPr/>
        <a:lstStyle/>
        <a:p>
          <a:endParaRPr lang="en-US"/>
        </a:p>
      </dgm:t>
    </dgm:pt>
    <dgm:pt modelId="{B2960881-BC5E-47CA-B45D-CDF7680C0725}" type="pres">
      <dgm:prSet presAssocID="{CA2D3AE7-76F2-4948-9B0A-215F22A6BB54}" presName="node" presStyleLbl="node1" presStyleIdx="4" presStyleCnt="5" custScaleX="275704">
        <dgm:presLayoutVars>
          <dgm:bulletEnabled val="1"/>
        </dgm:presLayoutVars>
      </dgm:prSet>
      <dgm:spPr/>
      <dgm:t>
        <a:bodyPr/>
        <a:lstStyle/>
        <a:p>
          <a:endParaRPr lang="en-US"/>
        </a:p>
      </dgm:t>
    </dgm:pt>
  </dgm:ptLst>
  <dgm:cxnLst>
    <dgm:cxn modelId="{C55DB9FF-D1F2-4087-91A5-596DC3174773}" srcId="{92C9A600-04CD-4590-89C1-BF43DBF37669}" destId="{63A8844C-C793-484D-95B1-2A8EBF1DD4E4}" srcOrd="2" destOrd="0" parTransId="{0352D2FC-2EB9-48BB-867F-BBC35693F9CE}" sibTransId="{BE09D47D-94D5-4FDE-9B88-DF066CDC2E9D}"/>
    <dgm:cxn modelId="{498EC9D7-4A42-40F6-8F23-A37FBD2D9278}" type="presOf" srcId="{50A13C24-D6D7-4813-9F35-C61D1518A4A3}" destId="{BCCB14AD-73B4-4375-90AC-07F4B6B0D262}" srcOrd="1"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F79C255F-BF63-4A89-99FF-BF31F068D46B}" srcId="{92C9A600-04CD-4590-89C1-BF43DBF37669}" destId="{74912E07-1389-4339-BB72-D5897C178F56}" srcOrd="1" destOrd="0" parTransId="{4C7DA21F-F216-47D9-8CB8-5291D965D565}" sibTransId="{7F37D3DD-CAEA-466D-9900-8CCFF1F3CA33}"/>
    <dgm:cxn modelId="{F5444DF5-2046-47D0-8ECF-FF025C6E3AF5}" type="presOf" srcId="{74912E07-1389-4339-BB72-D5897C178F56}" destId="{F43E1DA2-651E-40A2-A2E2-EDD4D6A7ADCE}" srcOrd="0"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6F96DA5C-E906-4B72-99B3-1475FBE40039}" srcId="{92C9A600-04CD-4590-89C1-BF43DBF37669}" destId="{66B29ECB-946F-4B4F-93DC-F9FB4E4A0EC1}" srcOrd="3" destOrd="0" parTransId="{381DCEFC-D7D0-4BBD-BF35-59F25690B2D3}" sibTransId="{50A13C24-D6D7-4813-9F35-C61D1518A4A3}"/>
    <dgm:cxn modelId="{509DDEB2-10CB-43B5-BC3D-9A274DA4A5D8}" type="presOf" srcId="{BE09D47D-94D5-4FDE-9B88-DF066CDC2E9D}" destId="{9A5CB07C-A31D-47AE-8B2D-EE013AEFDE82}"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FE5220F0-917E-4681-8D9A-EF00D327F1E2}" type="presOf" srcId="{CA2D3AE7-76F2-4948-9B0A-215F22A6BB54}" destId="{B2960881-BC5E-47CA-B45D-CDF7680C0725}"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60B57F50-7734-4B45-B808-BB879E999F74}" type="presOf" srcId="{731B0D0D-9999-438C-8940-820B8FF90D3B}" destId="{6389AFF0-42E1-4528-B5C3-58D60939B986}" srcOrd="0"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0283120B-B118-4156-B77D-84CA2D5928F0}" srcId="{92C9A600-04CD-4590-89C1-BF43DBF37669}" destId="{CA2D3AE7-76F2-4948-9B0A-215F22A6BB54}" srcOrd="4" destOrd="0" parTransId="{4432517B-8957-416B-B880-1816E5B0C3E4}" sibTransId="{66B37025-7CC9-4E37-AD34-68799C7FF0BE}"/>
    <dgm:cxn modelId="{3BCD7B79-57AF-43A8-981B-A122EAE9232E}" type="presOf" srcId="{63A8844C-C793-484D-95B1-2A8EBF1DD4E4}" destId="{A0C6E388-F02E-40EA-926F-8179E9176409}" srcOrd="0" destOrd="0" presId="urn:microsoft.com/office/officeart/2005/8/layout/process2"/>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pPr/>
              <a:t>5/11/2020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Tree>
    <p:extLst>
      <p:ext uri="{BB962C8B-B14F-4D97-AF65-F5344CB8AC3E}">
        <p14:creationId xmlns:p14="http://schemas.microsoft.com/office/powerpoint/2010/main" xmlns=""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xmlns=""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xmlns=""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xmlns=""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xmlns=""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xmlns=""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xmlns="" val="4083210275"/>
                    </a:ext>
                  </a:extLst>
                </a:gridCol>
                <a:gridCol w="3152999">
                  <a:extLst>
                    <a:ext uri="{9D8B030D-6E8A-4147-A177-3AD203B41FA5}">
                      <a16:colId xmlns:a16="http://schemas.microsoft.com/office/drawing/2014/main" xmlns="" val="1750170246"/>
                    </a:ext>
                  </a:extLst>
                </a:gridCol>
                <a:gridCol w="3148349">
                  <a:extLst>
                    <a:ext uri="{9D8B030D-6E8A-4147-A177-3AD203B41FA5}">
                      <a16:colId xmlns:a16="http://schemas.microsoft.com/office/drawing/2014/main" xmlns=""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789014860"/>
                  </a:ext>
                </a:extLst>
              </a:tr>
            </a:tbl>
          </a:graphicData>
        </a:graphic>
      </p:graphicFrame>
    </p:spTree>
    <p:extLst>
      <p:ext uri="{BB962C8B-B14F-4D97-AF65-F5344CB8AC3E}">
        <p14:creationId xmlns:p14="http://schemas.microsoft.com/office/powerpoint/2010/main" xmlns=""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xmlns=""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xmlns=""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xmlns=""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xmlns=""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xmlns=""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xmlns=""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xmlns=""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xmlns=""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xmlns=""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xmlns="" val="4286567881"/>
                    </a:ext>
                  </a:extLst>
                </a:gridCol>
                <a:gridCol w="2099757">
                  <a:extLst>
                    <a:ext uri="{9D8B030D-6E8A-4147-A177-3AD203B41FA5}">
                      <a16:colId xmlns:a16="http://schemas.microsoft.com/office/drawing/2014/main" xmlns="" val="317040210"/>
                    </a:ext>
                  </a:extLst>
                </a:gridCol>
                <a:gridCol w="5580452">
                  <a:extLst>
                    <a:ext uri="{9D8B030D-6E8A-4147-A177-3AD203B41FA5}">
                      <a16:colId xmlns:a16="http://schemas.microsoft.com/office/drawing/2014/main" xmlns=""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166803098"/>
                  </a:ext>
                </a:extLst>
              </a:tr>
            </a:tbl>
          </a:graphicData>
        </a:graphic>
      </p:graphicFrame>
    </p:spTree>
    <p:extLst>
      <p:ext uri="{BB962C8B-B14F-4D97-AF65-F5344CB8AC3E}">
        <p14:creationId xmlns:p14="http://schemas.microsoft.com/office/powerpoint/2010/main" xmlns=""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xmlns=""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xmlns=""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xmlns=""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xmlns=""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37</TotalTime>
  <Words>812</Words>
  <Application>Microsoft Office PowerPoint</Application>
  <PresentationFormat>Custom</PresentationFormat>
  <Paragraphs>108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Admin</cp:lastModifiedBy>
  <cp:revision>32</cp:revision>
  <dcterms:created xsi:type="dcterms:W3CDTF">2018-11-10T16:12:56Z</dcterms:created>
  <dcterms:modified xsi:type="dcterms:W3CDTF">2020-05-11T10:53:25Z</dcterms:modified>
</cp:coreProperties>
</file>