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74"/>
  </p:normalViewPr>
  <p:slideViewPr>
    <p:cSldViewPr>
      <p:cViewPr varScale="1">
        <p:scale>
          <a:sx n="124" d="100"/>
          <a:sy n="124" d="100"/>
        </p:scale>
        <p:origin x="116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8C265-46EC-7A44-B492-B5E03BA9C66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962E6-D774-3D45-B2A7-D125A98F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7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istrict wise crimes committed against women between 2001 to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962E6-D774-3D45-B2A7-D125A98FDF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A3-373B-3846-8FEE-895D9FA0E05A}" type="datetime1">
              <a:rPr lang="en-IN" smtClean="0"/>
              <a:t>22/12/19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762F-6B03-6D4F-AB54-4318A1DCE106}" type="datetime1">
              <a:rPr lang="en-IN" smtClean="0"/>
              <a:t>22/12/19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DF84-CEF6-ED4D-A21A-0E994D2AC1B5}" type="datetime1">
              <a:rPr lang="en-IN" smtClean="0"/>
              <a:t>22/12/19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EF28-33A9-FB46-A020-D5682C955CA0}" type="datetime1">
              <a:rPr lang="en-IN" smtClean="0"/>
              <a:t>22/12/19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46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9617-6D87-0C4A-9B7E-964265C0A53E}" type="datetime1">
              <a:rPr lang="en-IN" smtClean="0"/>
              <a:t>22/12/19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8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99F6-C509-F94B-9039-0B18FF53FAC2}" type="datetime1">
              <a:rPr lang="en-IN" smtClean="0"/>
              <a:t>22/12/19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52CA-144F-914A-A327-4F8B23BF1A6E}" type="datetime1">
              <a:rPr lang="en-IN" smtClean="0"/>
              <a:t>22/12/19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50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C0BD-B662-E943-85DC-C729CFC35481}" type="datetime1">
              <a:rPr lang="en-IN" smtClean="0"/>
              <a:t>22/12/19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29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C66C-1B65-4744-9942-6D5BA57E88F3}" type="datetime1">
              <a:rPr lang="en-IN" smtClean="0"/>
              <a:t>22/12/19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CAC4-0AD3-BB4E-B1E3-F6AF4C3CEF9F}" type="datetime1">
              <a:rPr lang="en-IN" smtClean="0"/>
              <a:t>22/12/19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8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0030-FB70-B049-A6E3-9CFFFB8CC0F9}" type="datetime1">
              <a:rPr lang="en-IN" smtClean="0"/>
              <a:t>22/12/19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29D5-E9C5-6245-B72A-E9E212472026}" type="datetime1">
              <a:rPr lang="en-IN" smtClean="0"/>
              <a:t>22/12/19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5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F8FD-50CD-9048-866A-0C5592AC4C55}" type="datetime1">
              <a:rPr lang="en-IN" smtClean="0"/>
              <a:t>22/12/19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1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9-08A1-344B-B8A6-D0BA3637C966}" type="datetime1">
              <a:rPr lang="en-IN" smtClean="0"/>
              <a:t>22/12/19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623-AAC3-544D-838D-DDA8DCCE8866}" type="datetime1">
              <a:rPr lang="en-IN" smtClean="0"/>
              <a:t>22/12/19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2F5C-9F54-8945-9B3C-0377CDBEA5EC}" type="datetime1">
              <a:rPr lang="en-IN" smtClean="0"/>
              <a:t>22/12/19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8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BAF8-3F43-1A4E-9F45-ED124E39C6EB}" type="datetime1">
              <a:rPr lang="en-IN" smtClean="0"/>
              <a:t>22/12/19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: Priyank Lad &amp; Zeel Surti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7D6689-BCB5-BA44-879F-261E6C01B81C}" type="datetime1">
              <a:rPr lang="en-IN" smtClean="0"/>
              <a:t>22/12/19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Project By : Priyank Lad &amp; Zeel Surti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2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istrict wise crimes committed against women between 2001 to 2012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3F6E8-46DC-2E43-B177-ED39A91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 district wise all crime report.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32500" lnSpcReduction="20000"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#========================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normlized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crime in AANDHRA PARDESH=====================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library(ggplot2)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theme_set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theme_bw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())  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library(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dplyr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library(ggplot2)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table=read.csv("E:/project/crimes.csv")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data2=table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group_by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(DISTRICT) %&gt;% filter(STATE.UT== "ANDHRA PRADESH")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=sum(Rape,Kidnapping.and.Abduction,Dowry.Deaths,Assault.on.women.with.intent.to.outrage.her.modesty,Insult.to.modesty.of.Women,Cruelty.by.Husband.or.his.Relatives,Importation.of.Girls))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View(data2)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print(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data=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data.frame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(data2)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print(data2)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data$avg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round((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data$all_crimes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- mean(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data$all_crimes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))/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sd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data$all_crimes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),2)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data$chart_type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ifelse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data$avg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&lt; 0,"below","above")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data=data[order(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data$avg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),]</a:t>
            </a:r>
          </a:p>
          <a:p>
            <a:endParaRPr lang="en-US" dirty="0">
              <a:latin typeface="Aharoni" pitchFamily="2" charset="-79"/>
              <a:cs typeface="Aharoni" pitchFamily="2" charset="-79"/>
            </a:endParaRP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ggplot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data,aes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(x=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DISTRICT,y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avg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))+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 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geom_bar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(stat = '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identity',aes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(fill=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chart_type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),width = 0.5)+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 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scale_fill_manual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(name="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crimes",labels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=c("above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avg","below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avg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"),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                    values = c("above"="#00ba38","below"="#f8766d"))+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  labs(subtitle = "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normlized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crimes in ANDHRA PRADESH",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       title = "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DIverging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Bars")+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 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coord_flip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()</a:t>
            </a:r>
          </a:p>
          <a:p>
            <a:endParaRPr lang="en-US" dirty="0">
              <a:latin typeface="Aharoni" pitchFamily="2" charset="-79"/>
              <a:cs typeface="Aharoni" pitchFamily="2" charset="-79"/>
            </a:endParaRPr>
          </a:p>
          <a:p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9F926-1483-1A40-927C-3D899E3B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 district wise all crime report.</a:t>
            </a:r>
          </a:p>
        </p:txBody>
      </p:sp>
      <p:pic>
        <p:nvPicPr>
          <p:cNvPr id="3074" name="Picture 2" descr="E:\project\Q4\1\Rplo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9919" y="1276564"/>
            <a:ext cx="7544162" cy="4876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61722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This report having 35 files for all District.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D6168-FBB5-6B48-B8B2-C68A8CDB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year wise crime report.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922"/>
            <a:ext cx="8229600" cy="5166360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table=read.csv("E:/project/crimes.csv")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rap_crime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%&gt;% filter(Year==2001)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rap_crime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sum(Rape))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kidnap_crime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 %&gt;% filter(Year==2001) %&gt;% 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kidnap_crime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Kidnapping.and.Abduction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dowry_crime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%&gt;% filter(Year==2001)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dowry_crime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Dowry.Deaths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assult_crime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%&gt;% filter(Year==2001)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assult_crime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Assault.on.women.with.intent.to.outrage.her.modesty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insult_crime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%&gt;% filter(Year==2001)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insult_crime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Insult.to.modesty.of.Women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by_rel_crime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%&gt;% filter(Year==2001)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by_rel_crime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Cruelty.by.Husband.or.his.Relatives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imp_crime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%&gt;% filter(Year==2001)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imp_crime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Importation.of.Girls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=c(rap_crime,kidnap_crime,dowry_crime,assult_crime,insult_crime,by_rel_crime,imp_crime)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tr_crimes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as.numeric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(paste(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header=c("Rape","Kidnapping.and.Abduction","Dowry.Deaths","Assault.on.women.with.intent.to.outrage.her.modesty","Insult.to.modesty.of.Women","cruelty.by.Husband.or.his.Relatives","Importation.of.Girls")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my_tree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cbind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header,tr_crimes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data.frame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header,tr_crimes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str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transform(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df,all_crimes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as.numeric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str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print(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print(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x &lt;- 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df$tr_crimes</a:t>
            </a:r>
            <a:endParaRPr lang="en-US" dirty="0">
              <a:latin typeface="Aharoni" pitchFamily="2" charset="-79"/>
              <a:cs typeface="Aharoni" pitchFamily="2" charset="-79"/>
            </a:endParaRP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labels &lt;- 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df$header</a:t>
            </a:r>
            <a:endParaRPr lang="en-US" dirty="0">
              <a:latin typeface="Aharoni" pitchFamily="2" charset="-79"/>
              <a:cs typeface="Aharoni" pitchFamily="2" charset="-79"/>
            </a:endParaRP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piepercent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&lt;- round(100*x/sum(x), 1)</a:t>
            </a:r>
          </a:p>
          <a:p>
            <a:pPr>
              <a:buNone/>
            </a:pPr>
            <a:endParaRPr lang="en-US" dirty="0">
              <a:latin typeface="Aharoni" pitchFamily="2" charset="-79"/>
              <a:cs typeface="Aharoni" pitchFamily="2" charset="-79"/>
            </a:endParaRP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# Plot the chart.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pie(x, labels =paste(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df$header,piepercent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,"%"), main = "Crime in 2001 pie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chart",col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rainbow(length(x)))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legend("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topright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",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df$header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cex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0.8,fill = rainbow(length(x)))</a:t>
            </a:r>
          </a:p>
          <a:p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BBA9-F1E6-6247-A362-AA68AE3D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year wise crime report.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E:\project\Q5\1\200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2934" y="1600200"/>
            <a:ext cx="6477000" cy="436903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312934" y="6143672"/>
            <a:ext cx="6518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This report having 12 files for all year.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492E4-606C-4E41-8B8A-16DA8CEC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6 growth of the crime year by year.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Aharoni" pitchFamily="2" charset="-79"/>
                <a:cs typeface="Aharoni" pitchFamily="2" charset="-79"/>
              </a:rPr>
              <a:t>table=read.csv("E:/project/crimes.csv")</a:t>
            </a:r>
          </a:p>
          <a:p>
            <a:r>
              <a:rPr lang="en-US" sz="1800" dirty="0">
                <a:latin typeface="Aharoni" pitchFamily="2" charset="-79"/>
                <a:cs typeface="Aharoni" pitchFamily="2" charset="-79"/>
              </a:rPr>
              <a:t>data2=table %&gt;% </a:t>
            </a:r>
            <a:r>
              <a:rPr lang="en-US" sz="1800" dirty="0" err="1">
                <a:latin typeface="Aharoni" pitchFamily="2" charset="-79"/>
                <a:cs typeface="Aharoni" pitchFamily="2" charset="-79"/>
              </a:rPr>
              <a:t>group_by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(Year) %&gt;% </a:t>
            </a:r>
            <a:r>
              <a:rPr lang="en-US" sz="1800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sz="1800" dirty="0" err="1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=sum(Rape,Kidnapping.and.Abduction,Dowry.Deaths,Assault.on.women.with.intent.to.outrage.her.modesty,Insult.to.modesty.of.Women,Cruelty.by.Husband.or.his.Relatives,Importation.of.Girls))</a:t>
            </a:r>
          </a:p>
          <a:p>
            <a:r>
              <a:rPr lang="en-US" sz="1800" dirty="0">
                <a:latin typeface="Aharoni" pitchFamily="2" charset="-79"/>
                <a:cs typeface="Aharoni" pitchFamily="2" charset="-79"/>
              </a:rPr>
              <a:t>#View(data2)</a:t>
            </a:r>
          </a:p>
          <a:p>
            <a:r>
              <a:rPr lang="en-US" sz="1800" dirty="0">
                <a:latin typeface="Aharoni" pitchFamily="2" charset="-79"/>
                <a:cs typeface="Aharoni" pitchFamily="2" charset="-79"/>
              </a:rPr>
              <a:t>data=</a:t>
            </a:r>
            <a:r>
              <a:rPr lang="en-US" sz="1800" dirty="0" err="1">
                <a:latin typeface="Aharoni" pitchFamily="2" charset="-79"/>
                <a:cs typeface="Aharoni" pitchFamily="2" charset="-79"/>
              </a:rPr>
              <a:t>data.frame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(data2)</a:t>
            </a:r>
          </a:p>
          <a:p>
            <a:r>
              <a:rPr lang="en-US" sz="1800" dirty="0">
                <a:latin typeface="Aharoni" pitchFamily="2" charset="-79"/>
                <a:cs typeface="Aharoni" pitchFamily="2" charset="-79"/>
              </a:rPr>
              <a:t>print(data2)</a:t>
            </a:r>
          </a:p>
          <a:p>
            <a:r>
              <a:rPr lang="en-US" sz="1800" dirty="0">
                <a:latin typeface="Aharoni" pitchFamily="2" charset="-79"/>
                <a:cs typeface="Aharoni" pitchFamily="2" charset="-79"/>
              </a:rPr>
              <a:t>x=(data2$Year)</a:t>
            </a:r>
          </a:p>
          <a:p>
            <a:r>
              <a:rPr lang="en-US" sz="1800" dirty="0">
                <a:latin typeface="Aharoni" pitchFamily="2" charset="-79"/>
                <a:cs typeface="Aharoni" pitchFamily="2" charset="-79"/>
              </a:rPr>
              <a:t>y=(data2$all_crimes)</a:t>
            </a:r>
          </a:p>
          <a:p>
            <a:r>
              <a:rPr lang="en-US" sz="1800" dirty="0">
                <a:latin typeface="Aharoni" pitchFamily="2" charset="-79"/>
                <a:cs typeface="Aharoni" pitchFamily="2" charset="-79"/>
              </a:rPr>
              <a:t>plot(</a:t>
            </a:r>
            <a:r>
              <a:rPr lang="en-US" sz="1800" dirty="0" err="1">
                <a:latin typeface="Aharoni" pitchFamily="2" charset="-79"/>
                <a:cs typeface="Aharoni" pitchFamily="2" charset="-79"/>
              </a:rPr>
              <a:t>x,y,type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 = "</a:t>
            </a:r>
            <a:r>
              <a:rPr lang="en-US" sz="1800" dirty="0" err="1">
                <a:latin typeface="Aharoni" pitchFamily="2" charset="-79"/>
                <a:cs typeface="Aharoni" pitchFamily="2" charset="-79"/>
              </a:rPr>
              <a:t>o",col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="</a:t>
            </a:r>
            <a:r>
              <a:rPr lang="en-US" sz="1800" dirty="0" err="1">
                <a:latin typeface="Aharoni" pitchFamily="2" charset="-79"/>
                <a:cs typeface="Aharoni" pitchFamily="2" charset="-79"/>
              </a:rPr>
              <a:t>red",xlab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 = "</a:t>
            </a:r>
            <a:r>
              <a:rPr lang="en-US" sz="1800" dirty="0" err="1">
                <a:latin typeface="Aharoni" pitchFamily="2" charset="-79"/>
                <a:cs typeface="Aharoni" pitchFamily="2" charset="-79"/>
              </a:rPr>
              <a:t>YEAR",ylab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 = "</a:t>
            </a:r>
            <a:r>
              <a:rPr lang="en-US" sz="1800" dirty="0" err="1">
                <a:latin typeface="Aharoni" pitchFamily="2" charset="-79"/>
                <a:cs typeface="Aharoni" pitchFamily="2" charset="-79"/>
              </a:rPr>
              <a:t>CRIMES",main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 = "CHART ABOUT YEARLY CRIME REPORT")</a:t>
            </a:r>
          </a:p>
          <a:p>
            <a:endParaRPr lang="en-US" sz="1800" dirty="0">
              <a:latin typeface="Aharoni" pitchFamily="2" charset="-79"/>
              <a:cs typeface="Aharoni" pitchFamily="2" charset="-79"/>
            </a:endParaRPr>
          </a:p>
          <a:p>
            <a:endParaRPr lang="en-US" sz="1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6DBB-A2A9-5A4E-8F39-F633938A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 growth of the crime year by year.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E:\project\Q6\q_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0100" y="1853248"/>
            <a:ext cx="7543800" cy="4369039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01421-50AF-3848-A987-02765AD7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PREDUCTION THROUGH ANALYSIS OF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all crimes are </a:t>
            </a:r>
            <a:r>
              <a:rPr lang="en-US" dirty="0" err="1"/>
              <a:t>increse</a:t>
            </a:r>
            <a:r>
              <a:rPr lang="en-US" dirty="0"/>
              <a:t> day by day for all </a:t>
            </a:r>
            <a:r>
              <a:rPr lang="en-US" dirty="0" err="1"/>
              <a:t>resons</a:t>
            </a:r>
            <a:r>
              <a:rPr lang="en-US" dirty="0"/>
              <a:t>.</a:t>
            </a:r>
          </a:p>
          <a:p>
            <a:r>
              <a:rPr lang="en-US" dirty="0"/>
              <a:t>2 the crime is </a:t>
            </a:r>
            <a:r>
              <a:rPr lang="en-US" dirty="0" err="1"/>
              <a:t>highestly</a:t>
            </a:r>
            <a:r>
              <a:rPr lang="en-US" dirty="0"/>
              <a:t> occur is cruelty by Husband or his Relatives.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r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29000"/>
            <a:ext cx="6553200" cy="11622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43000" y="4191000"/>
            <a:ext cx="6096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DAC2-F710-474F-BC51-9CAB8086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/>
              <a:t>PREDUCTION THROUGH ANALYSIS OF DATASET</a:t>
            </a:r>
            <a:endParaRPr lang="en-US" dirty="0"/>
          </a:p>
        </p:txBody>
      </p:sp>
      <p:pic>
        <p:nvPicPr>
          <p:cNvPr id="7170" name="Picture 2" descr="E:\project\heighest_crim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05200"/>
            <a:ext cx="4534107" cy="25544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1828800" y="4114800"/>
            <a:ext cx="37338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7526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3 in </a:t>
            </a:r>
            <a:r>
              <a:rPr lang="en-US" sz="2800" dirty="0" err="1"/>
              <a:t>anadhra</a:t>
            </a:r>
            <a:r>
              <a:rPr lang="en-US" sz="2800" dirty="0"/>
              <a:t> </a:t>
            </a:r>
            <a:r>
              <a:rPr lang="en-US" sz="2800" dirty="0" err="1"/>
              <a:t>pradesh</a:t>
            </a:r>
            <a:r>
              <a:rPr lang="en-US" sz="2800" dirty="0"/>
              <a:t> the maximum crime is occur.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596DA-BA0B-C842-BFE3-326A56B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173" y="2057400"/>
            <a:ext cx="6711654" cy="419548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6600" dirty="0"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r>
              <a:rPr lang="en-US" sz="6600" dirty="0">
                <a:latin typeface="Aharoni" pitchFamily="2" charset="-79"/>
                <a:cs typeface="Aharoni" pitchFamily="2" charset="-79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2058A-E11C-FA41-9B47-E907BD6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099560"/>
          </a:xfrm>
        </p:spPr>
        <p:txBody>
          <a:bodyPr>
            <a:normAutofit/>
          </a:bodyPr>
          <a:lstStyle/>
          <a:p>
            <a:r>
              <a:rPr lang="en-US" sz="3200" dirty="0"/>
              <a:t>IN OUR GROUP THERE IS 2 MEMBERS</a:t>
            </a:r>
          </a:p>
          <a:p>
            <a:pPr lvl="1"/>
            <a:r>
              <a:rPr lang="en-US" sz="4000" dirty="0"/>
              <a:t>1 Priyank Lad</a:t>
            </a:r>
          </a:p>
          <a:p>
            <a:pPr lvl="1"/>
            <a:r>
              <a:rPr lang="en-US" sz="4000" dirty="0"/>
              <a:t>2 </a:t>
            </a:r>
            <a:r>
              <a:rPr lang="en-US" sz="4000" dirty="0" err="1"/>
              <a:t>Zeel</a:t>
            </a:r>
            <a:r>
              <a:rPr lang="en-US" sz="4000" dirty="0"/>
              <a:t> </a:t>
            </a:r>
            <a:r>
              <a:rPr lang="en-US" sz="4000" dirty="0" err="1"/>
              <a:t>Surti</a:t>
            </a:r>
            <a:r>
              <a:rPr lang="en-US" sz="4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C3285-2918-4741-A1F6-FF1F867C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IN DATA SCIENCE PROJECT</a:t>
            </a:r>
          </a:p>
        </p:txBody>
      </p:sp>
      <p:pic>
        <p:nvPicPr>
          <p:cNvPr id="4" name="Content Placeholder 3" descr="DATAS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362200"/>
            <a:ext cx="8229600" cy="342899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A4DA23-7FB7-9141-ACEE-699C006C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description of dataset </a:t>
            </a:r>
          </a:p>
          <a:p>
            <a:r>
              <a:rPr lang="en-US" dirty="0"/>
              <a:t>2 which is the highest crime??</a:t>
            </a:r>
          </a:p>
          <a:p>
            <a:r>
              <a:rPr lang="en-US" dirty="0"/>
              <a:t>3 crime wise report for all state.</a:t>
            </a:r>
          </a:p>
          <a:p>
            <a:r>
              <a:rPr lang="en-US" dirty="0"/>
              <a:t>4 district wise all crime report.</a:t>
            </a:r>
          </a:p>
          <a:p>
            <a:r>
              <a:rPr lang="en-US" dirty="0"/>
              <a:t>5 year wise crime report.</a:t>
            </a:r>
          </a:p>
          <a:p>
            <a:r>
              <a:rPr lang="en-US" dirty="0"/>
              <a:t>6 growth of the crime year by year.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BE38B-BC86-B143-815D-BADA86E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description of dataset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2057400"/>
          </a:xfrm>
        </p:spPr>
        <p:txBody>
          <a:bodyPr/>
          <a:lstStyle/>
          <a:p>
            <a:r>
              <a:rPr lang="en-US" dirty="0"/>
              <a:t>dataset=read.csv("E:/project/crimes.csv")</a:t>
            </a:r>
          </a:p>
          <a:p>
            <a:r>
              <a:rPr lang="en-US" dirty="0"/>
              <a:t>View(dataset)</a:t>
            </a:r>
          </a:p>
          <a:p>
            <a:r>
              <a:rPr lang="en-US" dirty="0"/>
              <a:t>View(</a:t>
            </a:r>
            <a:r>
              <a:rPr lang="en-US" dirty="0" err="1"/>
              <a:t>dataset$Year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(dataset)</a:t>
            </a:r>
          </a:p>
        </p:txBody>
      </p:sp>
      <p:pic>
        <p:nvPicPr>
          <p:cNvPr id="4" name="Picture 3" descr="q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038600"/>
            <a:ext cx="8435926" cy="2286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E9ADB-9CA2-564C-9557-EFFF4ED6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2 which is the highest crime??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709"/>
            <a:ext cx="8686800" cy="556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#====================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treemap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plot of all crimes in #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india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==================================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library(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treemap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table=read.csv("E:/project/crimes.csv")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rap_crime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rap_crime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sum(Rape))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kidnap_crime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kidnap_crime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Kidnapping.and.Abduction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dowry_crime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dowry_crime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Dowry.Deaths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assult_crime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assult_crime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Assault.on.women.with.intent.to.outrage.her.modesty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insult_crime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insult_crime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Insult.to.modesty.of.Women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by_rel_crime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by_rel_crime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Cruelty.by.Husband.or.his.Relatives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imp_crime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imp_crime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Importation.of.Girls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=c(rap_crime,kidnap_crime,dowry_crime,assult_crime,insult_crime,by_rel_crime,imp_crime)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tr_crimes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as.numeric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(paste(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header=c("Rape","Kidnapping.and.Abduction","Dowry.Deaths","Assault.on.women.with.intent.to.outrage.her.modesty","Insult.to.modesty.of.Women","cruelty.by.Husband.or.his.Relatives","Importation")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my_tree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cbind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header,tr_crimes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data.frame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header,tr_crimes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str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transform(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df,all_crimes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as.numeric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str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print(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err="1">
                <a:latin typeface="Aharoni" pitchFamily="2" charset="-79"/>
                <a:cs typeface="Aharoni" pitchFamily="2" charset="-79"/>
              </a:rPr>
              <a:t>treemap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df,index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"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header",vSize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"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tr_crimes",type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"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index",fontface.labels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6,bg.labels = "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transparent",title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"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treemap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about all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crimes",title.legend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= "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tr_crimes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31267-30F4-3446-86EC-C2083CA8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which is the highest crime??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E:\project\Q2\q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12443"/>
            <a:ext cx="8153400" cy="4292839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0317C-4A4B-244C-8B8C-2FC9624F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crime wise report for all state.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table=read.csv("E:/project/crimes.csv")</a:t>
            </a:r>
          </a:p>
          <a:p>
            <a:r>
              <a:rPr lang="en-US" dirty="0"/>
              <a:t>View(table)</a:t>
            </a:r>
          </a:p>
          <a:p>
            <a:r>
              <a:rPr lang="en-US" dirty="0" err="1"/>
              <a:t>number_of_rapes</a:t>
            </a:r>
            <a:r>
              <a:rPr lang="en-US" dirty="0"/>
              <a:t>=table %&gt;%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number_of_rapes</a:t>
            </a:r>
            <a:r>
              <a:rPr lang="en-US" dirty="0"/>
              <a:t> = sum(Rape))</a:t>
            </a:r>
          </a:p>
          <a:p>
            <a:r>
              <a:rPr lang="en-US" dirty="0"/>
              <a:t>head(</a:t>
            </a:r>
            <a:r>
              <a:rPr lang="en-US" dirty="0" err="1"/>
              <a:t>number_of_rapes</a:t>
            </a:r>
            <a:r>
              <a:rPr lang="en-US" dirty="0"/>
              <a:t>)</a:t>
            </a:r>
          </a:p>
          <a:p>
            <a:r>
              <a:rPr lang="en-US" dirty="0"/>
              <a:t>data2=table %&gt;% </a:t>
            </a:r>
            <a:r>
              <a:rPr lang="en-US" dirty="0" err="1"/>
              <a:t>group_by</a:t>
            </a:r>
            <a:r>
              <a:rPr lang="en-US" dirty="0"/>
              <a:t>(STATE.UT) %&gt;% 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number_of_rapes</a:t>
            </a:r>
            <a:r>
              <a:rPr lang="en-US" dirty="0"/>
              <a:t> = sum(Rape))</a:t>
            </a:r>
          </a:p>
          <a:p>
            <a:r>
              <a:rPr lang="en-US" dirty="0"/>
              <a:t>View(data2)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#========================</a:t>
            </a:r>
            <a:r>
              <a:rPr lang="en-US" dirty="0" err="1"/>
              <a:t>ggplot</a:t>
            </a:r>
            <a:r>
              <a:rPr lang="en-US" dirty="0"/>
              <a:t> of the data which is grouped by #STATES for Rape case.=======================</a:t>
            </a:r>
          </a:p>
          <a:p>
            <a:r>
              <a:rPr lang="en-US" dirty="0" err="1"/>
              <a:t>IrisPlot</a:t>
            </a:r>
            <a:r>
              <a:rPr lang="en-US" dirty="0"/>
              <a:t> &lt;- </a:t>
            </a:r>
            <a:r>
              <a:rPr lang="en-US" dirty="0" err="1"/>
              <a:t>ggplot</a:t>
            </a:r>
            <a:r>
              <a:rPr lang="en-US" dirty="0"/>
              <a:t>(data2, </a:t>
            </a:r>
            <a:r>
              <a:rPr lang="en-US" dirty="0" err="1"/>
              <a:t>aes</a:t>
            </a:r>
            <a:r>
              <a:rPr lang="en-US" dirty="0"/>
              <a:t>(data2$number_of_rapes,data2$STATE.UT,label=data2$number_of_rapes)) + </a:t>
            </a:r>
            <a:r>
              <a:rPr lang="en-US" dirty="0" err="1"/>
              <a:t>geom_point</a:t>
            </a:r>
            <a:r>
              <a:rPr lang="en-US" dirty="0"/>
              <a:t>() +</a:t>
            </a:r>
            <a:r>
              <a:rPr lang="en-US" dirty="0" err="1"/>
              <a:t>geom_text</a:t>
            </a:r>
            <a:r>
              <a:rPr lang="en-US" dirty="0"/>
              <a:t>(</a:t>
            </a:r>
            <a:r>
              <a:rPr lang="en-US" dirty="0" err="1"/>
              <a:t>hjust</a:t>
            </a:r>
            <a:r>
              <a:rPr lang="en-US" dirty="0"/>
              <a:t>=0.1,vjust=1)</a:t>
            </a:r>
          </a:p>
          <a:p>
            <a:r>
              <a:rPr lang="en-US" dirty="0"/>
              <a:t>print(</a:t>
            </a:r>
            <a:r>
              <a:rPr lang="en-US" dirty="0" err="1"/>
              <a:t>IrisPlot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75A47-9F94-2E4A-BF61-655CBC1D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crime wise report for all state.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E:\project\Q3\1\rap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81710"/>
            <a:ext cx="7924800" cy="4343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16791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This report having 7 files for all type of crimes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BB7A-3260-E049-A28F-793E6712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{C87362DA-D93A-2D40-99C7-31B85D5D9F22}tf10001062</Template>
  <TotalTime>61</TotalTime>
  <Words>1781</Words>
  <Application>Microsoft Macintosh PowerPoint</Application>
  <PresentationFormat>On-screen Show (4:3)</PresentationFormat>
  <Paragraphs>151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Arial</vt:lpstr>
      <vt:lpstr>Calibri</vt:lpstr>
      <vt:lpstr>Century Gothic</vt:lpstr>
      <vt:lpstr>Wingdings 3</vt:lpstr>
      <vt:lpstr>Ion</vt:lpstr>
      <vt:lpstr>PROJECT  TITLE</vt:lpstr>
      <vt:lpstr>GROUP DETAIL</vt:lpstr>
      <vt:lpstr>DATASET IN DATA SCIENCE PROJECT</vt:lpstr>
      <vt:lpstr>QUESTIONS OF ANALYSIS</vt:lpstr>
      <vt:lpstr>1 description of dataset  </vt:lpstr>
      <vt:lpstr>2 which is the highest crime??</vt:lpstr>
      <vt:lpstr>2 which is the highest crime?? </vt:lpstr>
      <vt:lpstr>3 crime wise report for all state. </vt:lpstr>
      <vt:lpstr>3 crime wise report for all state. </vt:lpstr>
      <vt:lpstr>4 district wise all crime report.</vt:lpstr>
      <vt:lpstr>4 district wise all crime report.</vt:lpstr>
      <vt:lpstr>5 year wise crime report. </vt:lpstr>
      <vt:lpstr>5 year wise crime report. </vt:lpstr>
      <vt:lpstr>6 growth of the crime year by year. </vt:lpstr>
      <vt:lpstr>6 growth of the crime year by year. </vt:lpstr>
      <vt:lpstr>PREDUCTION THROUGH ANALYSIS OF DATASET</vt:lpstr>
      <vt:lpstr>PREDUCTION THROUGH ANALYSIS OF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TITLE</dc:title>
  <dc:creator>pc</dc:creator>
  <cp:lastModifiedBy>Priyank Lad</cp:lastModifiedBy>
  <cp:revision>29</cp:revision>
  <dcterms:created xsi:type="dcterms:W3CDTF">2019-06-10T02:52:42Z</dcterms:created>
  <dcterms:modified xsi:type="dcterms:W3CDTF">2019-12-22T08:21:53Z</dcterms:modified>
</cp:coreProperties>
</file>