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572B-3EE6-46D9-AA99-E352FC725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1442D-21BB-41E7-A7FB-8BB143341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C2883-7ECA-4203-B056-9031454B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57BE0-D7C9-490C-9DF4-AAC2E06A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E58A-40F4-4CF1-AF7C-4D4CA234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6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5B7B-4AE4-46D2-B960-D022D6ED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2D8AB-B1C7-44DD-BFF4-8FA26032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312B-2CFA-49F3-BDA1-FCB1811C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17F1F-DB4B-4FE0-803F-6B0B0603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B66B-B3AA-4DBD-A315-48B3C979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587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07C0C-50B8-452A-A883-B5E3C1F3D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86B82-2CA1-4CD9-ACCA-D024D47A2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7E90-C21A-4D18-9C91-B73A68D1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1FD31-B804-41B1-82AC-2287B54E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1DCF-A48A-490B-91F0-3C12DBFC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809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3D41-E11A-4E0A-9CE6-9FA98282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C3B8-2FE9-4BCC-B19F-13820778D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CEF41-5B0E-4C54-8AEF-5406A948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CE1B6-2476-4DFA-B98D-7450933B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6AF16-0B08-4BF3-9AFD-C433F364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72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5EC2-D461-443A-BAE0-227CE710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39F7D-10B1-4A14-8D3B-F2379F635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6C85-FF97-497B-82A2-537A81FD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B3EB-6697-4608-9703-953EA20D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6E8B-2E56-42C5-968E-5262C6C1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717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8157-7EF3-4104-BD85-C4ADACC9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A8B5-447E-403E-92C4-17F137683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6B0DD-70A2-4F5E-AA1E-F16C6F02E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6D3F1-B765-4C02-878F-C532B624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C4064-E43E-475D-87B9-F710D26E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4039F-E987-48F0-BABF-CEC2DD64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659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F36C-FA30-4BB9-B826-7859B3FD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DE69F-CF83-4FF2-A0A8-3B9DE747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62CBC-0AD2-4913-ABC3-C3734DE6F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2021B-E923-4CD8-B529-274B707AF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1EEB0-DDBD-4353-AC16-8A83B19D0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DBB90-6090-4AC6-A07A-DB0659C9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96DE5-0FEB-45F2-A299-C808C85F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C4EAE-14D2-4C1C-AA6A-AD9E6A37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181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D84A-D4F8-4481-BD9D-DDD0D289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6EFD0-DDE0-440D-B084-5FCB20D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D0E0D-6539-4FF0-9A1F-9890AEDE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6B610-96AB-4670-BA46-2B20E5C6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96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94640-EE1E-4216-A0A8-CBE7D23B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E6C8F-0C0C-473C-921A-9F3749AE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C0789-7E83-41E5-B01A-3D4A8C4F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44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F44C-091D-4BA5-BECD-700E171A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4C27-986D-44D8-9056-1BE2EF5F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94A3-64CB-4651-934B-39A3EEC1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E918D-2407-4E92-937D-F6B8E044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60D0B-C2AD-4796-8809-3103D70B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2A5AB-B6B3-4530-AF51-DE58B679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243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5443-15BF-4BDA-8AC8-FC2095D2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2ABF-83D6-4F47-81F4-5BC51F0F2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9705F-AEEB-4E78-93DC-CF06A46B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94454-C021-4D42-A77B-74EC7AC0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89822-5AED-4C96-A73D-83C289B8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4F283-E182-4FB6-B460-CEF74156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151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EF121-C93C-409A-AAE3-16D85400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1FFD3-FA3A-4203-BA66-C664628EC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F68F-8CC5-4F6D-AE62-E0956FD2F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2BCD7-181D-417A-B308-67622A0AB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6B4A-5B70-40AC-A676-A94E69D3B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75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BC17CF71-2B1F-4847-87D2-7A0639E61F2B}"/>
              </a:ext>
            </a:extLst>
          </p:cNvPr>
          <p:cNvGrpSpPr/>
          <p:nvPr/>
        </p:nvGrpSpPr>
        <p:grpSpPr>
          <a:xfrm>
            <a:off x="254000" y="293645"/>
            <a:ext cx="10617210" cy="6522561"/>
            <a:chOff x="254000" y="293645"/>
            <a:chExt cx="10617210" cy="652256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67A0D1C-E674-4313-8906-444AE38678F3}"/>
                </a:ext>
              </a:extLst>
            </p:cNvPr>
            <p:cNvGrpSpPr/>
            <p:nvPr/>
          </p:nvGrpSpPr>
          <p:grpSpPr>
            <a:xfrm>
              <a:off x="254000" y="342900"/>
              <a:ext cx="1879600" cy="2372447"/>
              <a:chOff x="254000" y="342900"/>
              <a:chExt cx="1879600" cy="237244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A952AA-9F6F-49C9-B509-5555596C89EF}"/>
                  </a:ext>
                </a:extLst>
              </p:cNvPr>
              <p:cNvSpPr/>
              <p:nvPr/>
            </p:nvSpPr>
            <p:spPr>
              <a:xfrm>
                <a:off x="254000" y="342900"/>
                <a:ext cx="1879600" cy="23724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SG" b="1" dirty="0">
                    <a:solidFill>
                      <a:sysClr val="windowText" lastClr="000000"/>
                    </a:solidFill>
                  </a:rPr>
                  <a:t>Helper data structures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5AFC72E-2253-437C-8500-92750D7204D5}"/>
                  </a:ext>
                </a:extLst>
              </p:cNvPr>
              <p:cNvSpPr/>
              <p:nvPr/>
            </p:nvSpPr>
            <p:spPr>
              <a:xfrm>
                <a:off x="379498" y="492466"/>
                <a:ext cx="1638299" cy="666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2000" dirty="0"/>
                  <a:t>Dictionary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351DB-EFCD-42B7-9459-D1312498574B}"/>
                  </a:ext>
                </a:extLst>
              </p:cNvPr>
              <p:cNvSpPr/>
              <p:nvPr/>
            </p:nvSpPr>
            <p:spPr>
              <a:xfrm>
                <a:off x="379498" y="1304338"/>
                <a:ext cx="1638299" cy="666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2000" dirty="0" err="1"/>
                  <a:t>PostingList</a:t>
                </a:r>
                <a:endParaRPr lang="en-SG" sz="2000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D4071A9-A976-49AA-BE87-28BEE28F2758}"/>
                </a:ext>
              </a:extLst>
            </p:cNvPr>
            <p:cNvGrpSpPr/>
            <p:nvPr/>
          </p:nvGrpSpPr>
          <p:grpSpPr>
            <a:xfrm>
              <a:off x="4337049" y="342900"/>
              <a:ext cx="1879600" cy="2083722"/>
              <a:chOff x="4337049" y="342900"/>
              <a:chExt cx="1879600" cy="208372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BDC293-99FF-4021-8193-EA9FB1D2D54C}"/>
                  </a:ext>
                </a:extLst>
              </p:cNvPr>
              <p:cNvSpPr/>
              <p:nvPr/>
            </p:nvSpPr>
            <p:spPr>
              <a:xfrm>
                <a:off x="4337049" y="342900"/>
                <a:ext cx="1879600" cy="208372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SG" b="1" dirty="0">
                    <a:solidFill>
                      <a:sysClr val="windowText" lastClr="000000"/>
                    </a:solidFill>
                  </a:rPr>
                  <a:t>Shared file names, accessors and weights used for searching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1AA018-8235-40EE-ADE0-328FDC743E63}"/>
                  </a:ext>
                </a:extLst>
              </p:cNvPr>
              <p:cNvSpPr/>
              <p:nvPr/>
            </p:nvSpPr>
            <p:spPr>
              <a:xfrm>
                <a:off x="4457701" y="492466"/>
                <a:ext cx="1638299" cy="666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2000" dirty="0"/>
                  <a:t>constants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CD34A3-F471-4B77-A73B-17C5B6B917E1}"/>
                </a:ext>
              </a:extLst>
            </p:cNvPr>
            <p:cNvSpPr/>
            <p:nvPr/>
          </p:nvSpPr>
          <p:spPr>
            <a:xfrm>
              <a:off x="2418515" y="3095625"/>
              <a:ext cx="1638299" cy="6667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000" b="1" dirty="0"/>
                <a:t>index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56D9D5D-E0FC-4636-AE94-DFDD9018D7A5}"/>
                </a:ext>
              </a:extLst>
            </p:cNvPr>
            <p:cNvGrpSpPr/>
            <p:nvPr/>
          </p:nvGrpSpPr>
          <p:grpSpPr>
            <a:xfrm>
              <a:off x="254000" y="2984484"/>
              <a:ext cx="1879600" cy="2123333"/>
              <a:chOff x="254000" y="2984484"/>
              <a:chExt cx="1879600" cy="212333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4FB6E3-17FA-42F2-91A9-557BB76451E5}"/>
                  </a:ext>
                </a:extLst>
              </p:cNvPr>
              <p:cNvSpPr/>
              <p:nvPr/>
            </p:nvSpPr>
            <p:spPr>
              <a:xfrm>
                <a:off x="254000" y="2984484"/>
                <a:ext cx="1879600" cy="21233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SG" b="1" dirty="0">
                    <a:solidFill>
                      <a:sysClr val="windowText" lastClr="000000"/>
                    </a:solidFill>
                  </a:rPr>
                  <a:t>Testing units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6E2721-1DEC-44E8-9B65-D7BFA12D97F1}"/>
                  </a:ext>
                </a:extLst>
              </p:cNvPr>
              <p:cNvSpPr/>
              <p:nvPr/>
            </p:nvSpPr>
            <p:spPr>
              <a:xfrm>
                <a:off x="379498" y="3114022"/>
                <a:ext cx="1638299" cy="666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2000" dirty="0" err="1"/>
                  <a:t>lookdoc</a:t>
                </a:r>
                <a:endParaRPr lang="en-SG" sz="20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87DB7F-A472-4945-B42A-723AB60CBF45}"/>
                  </a:ext>
                </a:extLst>
              </p:cNvPr>
              <p:cNvSpPr/>
              <p:nvPr/>
            </p:nvSpPr>
            <p:spPr>
              <a:xfrm>
                <a:off x="379498" y="3945747"/>
                <a:ext cx="1638299" cy="666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2000" dirty="0" err="1"/>
                  <a:t>lookvector</a:t>
                </a:r>
                <a:endParaRPr lang="en-SG" sz="2000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ABEBEB1-4243-45BD-B3EE-D21698F56DF0}"/>
                </a:ext>
              </a:extLst>
            </p:cNvPr>
            <p:cNvGrpSpPr/>
            <p:nvPr/>
          </p:nvGrpSpPr>
          <p:grpSpPr>
            <a:xfrm>
              <a:off x="6667504" y="5587252"/>
              <a:ext cx="1879600" cy="1225993"/>
              <a:chOff x="6667504" y="5587252"/>
              <a:chExt cx="1879600" cy="122599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376CCB1-C988-467F-B799-429FBB1E2C95}"/>
                  </a:ext>
                </a:extLst>
              </p:cNvPr>
              <p:cNvSpPr/>
              <p:nvPr/>
            </p:nvSpPr>
            <p:spPr>
              <a:xfrm>
                <a:off x="6667504" y="5587252"/>
                <a:ext cx="1879600" cy="122599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SG" b="1" dirty="0">
                    <a:solidFill>
                      <a:sysClr val="windowText" lastClr="000000"/>
                    </a:solidFill>
                  </a:rPr>
                  <a:t>Query expansion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A4AAFAC-C945-40F3-AB1C-5639348A9760}"/>
                  </a:ext>
                </a:extLst>
              </p:cNvPr>
              <p:cNvSpPr/>
              <p:nvPr/>
            </p:nvSpPr>
            <p:spPr>
              <a:xfrm>
                <a:off x="6800853" y="5762729"/>
                <a:ext cx="1638299" cy="666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 err="1"/>
                  <a:t>QueryExpansion</a:t>
                </a:r>
                <a:endParaRPr lang="en-SG" sz="16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CCB160-EB2E-44BC-AF14-087C5D6810E7}"/>
                </a:ext>
              </a:extLst>
            </p:cNvPr>
            <p:cNvGrpSpPr/>
            <p:nvPr/>
          </p:nvGrpSpPr>
          <p:grpSpPr>
            <a:xfrm>
              <a:off x="8991608" y="293645"/>
              <a:ext cx="1879600" cy="2552061"/>
              <a:chOff x="9886613" y="325232"/>
              <a:chExt cx="1879600" cy="255206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1132EE-6BCA-4732-9F4D-A9E3DDF065E7}"/>
                  </a:ext>
                </a:extLst>
              </p:cNvPr>
              <p:cNvSpPr/>
              <p:nvPr/>
            </p:nvSpPr>
            <p:spPr>
              <a:xfrm>
                <a:off x="9886613" y="325232"/>
                <a:ext cx="1879600" cy="255206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SG" b="1" dirty="0">
                    <a:solidFill>
                      <a:sysClr val="windowText" lastClr="000000"/>
                    </a:solidFill>
                  </a:rPr>
                  <a:t>Merging algorithms for posting lists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630971C-246B-463E-82B4-AEB475942C84}"/>
                  </a:ext>
                </a:extLst>
              </p:cNvPr>
              <p:cNvSpPr/>
              <p:nvPr/>
            </p:nvSpPr>
            <p:spPr>
              <a:xfrm>
                <a:off x="10007263" y="492466"/>
                <a:ext cx="1638299" cy="666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 err="1"/>
                  <a:t>PositionalMerge</a:t>
                </a:r>
                <a:endParaRPr lang="en-SG" sz="16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C39A035-C7C6-40C0-8F75-BFADC7B488B6}"/>
                  </a:ext>
                </a:extLst>
              </p:cNvPr>
              <p:cNvSpPr/>
              <p:nvPr/>
            </p:nvSpPr>
            <p:spPr>
              <a:xfrm>
                <a:off x="10007263" y="1304338"/>
                <a:ext cx="1638299" cy="666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 err="1"/>
                  <a:t>BooleanMerge</a:t>
                </a:r>
                <a:endParaRPr lang="en-SG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A6C24C1-3968-4FD3-830C-F432FA562947}"/>
                </a:ext>
              </a:extLst>
            </p:cNvPr>
            <p:cNvGrpSpPr/>
            <p:nvPr/>
          </p:nvGrpSpPr>
          <p:grpSpPr>
            <a:xfrm>
              <a:off x="8991610" y="3270220"/>
              <a:ext cx="1879600" cy="1703653"/>
              <a:chOff x="8439152" y="3210668"/>
              <a:chExt cx="1879600" cy="1703653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824F960-83C9-4D97-B9F1-2BCC09F30720}"/>
                  </a:ext>
                </a:extLst>
              </p:cNvPr>
              <p:cNvSpPr/>
              <p:nvPr/>
            </p:nvSpPr>
            <p:spPr>
              <a:xfrm>
                <a:off x="8439152" y="3210668"/>
                <a:ext cx="1879600" cy="17036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SG" b="1" dirty="0">
                    <a:solidFill>
                      <a:sysClr val="windowText" lastClr="000000"/>
                    </a:solidFill>
                  </a:rPr>
                  <a:t>Query parsing and posting list retrieval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AF4CCD-765B-49CB-A738-F1787814FBB9}"/>
                  </a:ext>
                </a:extLst>
              </p:cNvPr>
              <p:cNvSpPr/>
              <p:nvPr/>
            </p:nvSpPr>
            <p:spPr>
              <a:xfrm>
                <a:off x="8559801" y="3340205"/>
                <a:ext cx="1638299" cy="666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 err="1"/>
                  <a:t>search_helper</a:t>
                </a:r>
                <a:endParaRPr lang="en-SG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0E2EF8-3950-4EC1-A8B9-6EA1D076B962}"/>
                </a:ext>
              </a:extLst>
            </p:cNvPr>
            <p:cNvGrpSpPr/>
            <p:nvPr/>
          </p:nvGrpSpPr>
          <p:grpSpPr>
            <a:xfrm>
              <a:off x="4337049" y="2727727"/>
              <a:ext cx="1879600" cy="1703652"/>
              <a:chOff x="4337049" y="2727727"/>
              <a:chExt cx="1879600" cy="170365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0E29AA5-982C-4527-85D9-F598A9B63A7F}"/>
                  </a:ext>
                </a:extLst>
              </p:cNvPr>
              <p:cNvSpPr/>
              <p:nvPr/>
            </p:nvSpPr>
            <p:spPr>
              <a:xfrm>
                <a:off x="4337049" y="2727727"/>
                <a:ext cx="1879600" cy="17036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SG" b="1" dirty="0">
                    <a:solidFill>
                      <a:sysClr val="windowText" lastClr="000000"/>
                    </a:solidFill>
                  </a:rPr>
                  <a:t>Saving and loading of files from disk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605617B-D569-4561-9FD7-81A080E12CFD}"/>
                  </a:ext>
                </a:extLst>
              </p:cNvPr>
              <p:cNvSpPr/>
              <p:nvPr/>
            </p:nvSpPr>
            <p:spPr>
              <a:xfrm>
                <a:off x="4457701" y="2877293"/>
                <a:ext cx="1638299" cy="666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2000" dirty="0" err="1"/>
                  <a:t>data_helper</a:t>
                </a:r>
                <a:endParaRPr lang="en-SG" sz="2000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0A4D7D6-F19B-46D4-A92F-1F6094C05062}"/>
                </a:ext>
              </a:extLst>
            </p:cNvPr>
            <p:cNvGrpSpPr/>
            <p:nvPr/>
          </p:nvGrpSpPr>
          <p:grpSpPr>
            <a:xfrm>
              <a:off x="4343398" y="4732484"/>
              <a:ext cx="1879600" cy="2083722"/>
              <a:chOff x="4343398" y="4732484"/>
              <a:chExt cx="1879600" cy="208372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2DABA33-3DFD-496B-9431-BA12A35C7275}"/>
                  </a:ext>
                </a:extLst>
              </p:cNvPr>
              <p:cNvSpPr/>
              <p:nvPr/>
            </p:nvSpPr>
            <p:spPr>
              <a:xfrm>
                <a:off x="4343398" y="4732484"/>
                <a:ext cx="1879600" cy="208372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SG" b="1" dirty="0">
                    <a:solidFill>
                      <a:sysClr val="windowText" lastClr="000000"/>
                    </a:solidFill>
                  </a:rPr>
                  <a:t>Document metadata (length, court, vector offset)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610706-D323-41FF-A2F7-D6F62EBBD19B}"/>
                  </a:ext>
                </a:extLst>
              </p:cNvPr>
              <p:cNvSpPr/>
              <p:nvPr/>
            </p:nvSpPr>
            <p:spPr>
              <a:xfrm>
                <a:off x="4464050" y="4882050"/>
                <a:ext cx="1638299" cy="666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 err="1"/>
                  <a:t>properties_helper</a:t>
                </a:r>
                <a:endParaRPr lang="en-SG" sz="1400" dirty="0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516615-333B-497A-BDAE-86833CA86DD1}"/>
                </a:ext>
              </a:extLst>
            </p:cNvPr>
            <p:cNvSpPr/>
            <p:nvPr/>
          </p:nvSpPr>
          <p:spPr>
            <a:xfrm>
              <a:off x="6831775" y="3095625"/>
              <a:ext cx="1638299" cy="6667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000" b="1" dirty="0"/>
                <a:t>search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6F00EE7-649B-4C9F-A320-F85A7D1FE7C4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H="1" flipV="1">
              <a:off x="2133600" y="1529124"/>
              <a:ext cx="695325" cy="15665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2D5BDB-1488-4D30-A888-D7A999A16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3780772"/>
              <a:ext cx="581026" cy="524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7EC4DF7-F619-4A5B-BBA9-8A102AE2B5E7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3752849" y="1384761"/>
              <a:ext cx="584200" cy="16924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F2EF10C-B776-4E79-8F0D-BEA8A5D0571C}"/>
                </a:ext>
              </a:extLst>
            </p:cNvPr>
            <p:cNvCxnSpPr>
              <a:cxnSpLocks/>
              <a:stCxn id="24" idx="1"/>
              <a:endCxn id="8" idx="3"/>
            </p:cNvCxnSpPr>
            <p:nvPr/>
          </p:nvCxnSpPr>
          <p:spPr>
            <a:xfrm flipH="1" flipV="1">
              <a:off x="4056814" y="3429000"/>
              <a:ext cx="280235" cy="150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9D80267-9C1E-4CBB-9E4C-BF7D6323ABE2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3629026" y="3780773"/>
              <a:ext cx="714372" cy="1993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E167F48-9FEB-4EFE-8356-52E6E70A9357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6216649" y="3429000"/>
              <a:ext cx="615126" cy="150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A9C85EC-0DD1-4788-BDC3-E6183696AE86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6216649" y="1384761"/>
              <a:ext cx="1027115" cy="1687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434E248-DF44-49B4-8378-375DBD896BEA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6222998" y="3775450"/>
              <a:ext cx="889012" cy="19988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2710F9A-0AD3-4104-9B01-9112BD4A261A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8096249" y="1569676"/>
              <a:ext cx="895359" cy="15030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92991CF-8993-492F-8C9A-2163F9168F8F}"/>
                </a:ext>
              </a:extLst>
            </p:cNvPr>
            <p:cNvGrpSpPr/>
            <p:nvPr/>
          </p:nvGrpSpPr>
          <p:grpSpPr>
            <a:xfrm>
              <a:off x="8991610" y="5398728"/>
              <a:ext cx="1879600" cy="1394752"/>
              <a:chOff x="8439152" y="3210669"/>
              <a:chExt cx="1879600" cy="139475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3140DBE-7F04-40CD-BCA0-84D9A2CB927D}"/>
                  </a:ext>
                </a:extLst>
              </p:cNvPr>
              <p:cNvSpPr/>
              <p:nvPr/>
            </p:nvSpPr>
            <p:spPr>
              <a:xfrm>
                <a:off x="8439152" y="3210669"/>
                <a:ext cx="1879600" cy="13947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SG" b="1" dirty="0">
                    <a:solidFill>
                      <a:sysClr val="windowText" lastClr="000000"/>
                    </a:solidFill>
                  </a:rPr>
                  <a:t>Document ranking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4EFE96F-5879-4693-88BD-8CBB1B5E069D}"/>
                  </a:ext>
                </a:extLst>
              </p:cNvPr>
              <p:cNvSpPr/>
              <p:nvPr/>
            </p:nvSpPr>
            <p:spPr>
              <a:xfrm>
                <a:off x="8559801" y="3340205"/>
                <a:ext cx="1638299" cy="666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Eval</a:t>
                </a:r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93C9F9A-8A96-40E6-9E2D-BF1E4E7E0222}"/>
                </a:ext>
              </a:extLst>
            </p:cNvPr>
            <p:cNvCxnSpPr>
              <a:cxnSpLocks/>
              <a:stCxn id="31" idx="1"/>
              <a:endCxn id="28" idx="3"/>
            </p:cNvCxnSpPr>
            <p:nvPr/>
          </p:nvCxnSpPr>
          <p:spPr>
            <a:xfrm flipH="1" flipV="1">
              <a:off x="8470074" y="3429000"/>
              <a:ext cx="521536" cy="6930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F500D94-6608-4E7C-A4BB-357D9AA77640}"/>
                </a:ext>
              </a:extLst>
            </p:cNvPr>
            <p:cNvCxnSpPr>
              <a:cxnSpLocks/>
              <a:stCxn id="32" idx="0"/>
              <a:endCxn id="28" idx="2"/>
            </p:cNvCxnSpPr>
            <p:nvPr/>
          </p:nvCxnSpPr>
          <p:spPr>
            <a:xfrm flipV="1">
              <a:off x="7607304" y="3762375"/>
              <a:ext cx="43621" cy="1824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0A52577-653F-463A-A34C-AB4E54B897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2598" y="3785295"/>
              <a:ext cx="889009" cy="17429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9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 Yeo Shuhui</dc:creator>
  <cp:lastModifiedBy>Joyce Yeo Shuhui</cp:lastModifiedBy>
  <cp:revision>9</cp:revision>
  <dcterms:created xsi:type="dcterms:W3CDTF">2019-04-20T03:35:22Z</dcterms:created>
  <dcterms:modified xsi:type="dcterms:W3CDTF">2019-04-20T15:16:39Z</dcterms:modified>
</cp:coreProperties>
</file>