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98E79A-6B33-4070-BD33-5D557652E8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BART_2023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5E6CB5-677B-49E8-93A2-446E6B46675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02/04/24 6:56:39 pm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-BART" id="2" name="slide2">
            <a:extLst>
              <a:ext uri="{FF2B5EF4-FFF2-40B4-BE49-F238E27FC236}">
                <a16:creationId xmlns:a16="http://schemas.microsoft.com/office/drawing/2014/main" id="{8D99D91F-2FCE-4A1C-8CA7-55C72D7FD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70" y="0"/>
            <a:ext cx="9335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igin Station" id="3" name="slide3">
            <a:extLst>
              <a:ext uri="{FF2B5EF4-FFF2-40B4-BE49-F238E27FC236}">
                <a16:creationId xmlns:a16="http://schemas.microsoft.com/office/drawing/2014/main" id="{CB42B513-4361-4596-A147-9FD7405B4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1" y="0"/>
            <a:ext cx="278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jorVisitingStationsMax" id="4" name="slide4">
            <a:extLst>
              <a:ext uri="{FF2B5EF4-FFF2-40B4-BE49-F238E27FC236}">
                <a16:creationId xmlns:a16="http://schemas.microsoft.com/office/drawing/2014/main" id="{2527C2ED-FFB9-462F-B025-BA67835986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47" y="0"/>
            <a:ext cx="660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Analysis2023" id="5" name="slide5">
            <a:extLst>
              <a:ext uri="{FF2B5EF4-FFF2-40B4-BE49-F238E27FC236}">
                <a16:creationId xmlns:a16="http://schemas.microsoft.com/office/drawing/2014/main" id="{5B8C3D70-9813-4852-8F9B-2991449390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86" y="0"/>
            <a:ext cx="3331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023" id="6" name="slide6">
            <a:extLst>
              <a:ext uri="{FF2B5EF4-FFF2-40B4-BE49-F238E27FC236}">
                <a16:creationId xmlns:a16="http://schemas.microsoft.com/office/drawing/2014/main" id="{FBB3A0D6-AD44-44B8-B8A0-129FC0151B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2024-04-03T01:56:40Z</dcterms:created>
  <dcterms:modified xsi:type="dcterms:W3CDTF">2024-04-03T01:56:40Z</dcterms:modified>
</cp:coreProperties>
</file>