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Merriweather" pitchFamily="2" charset="77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4689"/>
  </p:normalViewPr>
  <p:slideViewPr>
    <p:cSldViewPr snapToGrid="0">
      <p:cViewPr varScale="1">
        <p:scale>
          <a:sx n="147" d="100"/>
          <a:sy n="147" d="100"/>
        </p:scale>
        <p:origin x="2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a603693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a603693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Diet &amp; Fitness Chatbot Coach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2504752"/>
            <a:ext cx="4242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Adriel Naranjo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Abhinav Baad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Arpit Ghatoriya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Sandeep Sri Reddy Marapureddy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Prasad Pilankar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of the Project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demand for personalized diet and fitness coaching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and accessibility challenges with in-person coaching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chatbot offering personalized coaching at lower cost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an AI chatbot provide personalized fitness and diet recommendations using the latest research and data?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chatbot offer cost-effective and reliable alternatives to traditional in-person coaching?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Academic Articles and Research Papers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63" y="5211900"/>
            <a:ext cx="3705225" cy="91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75" y="2647938"/>
            <a:ext cx="4114800" cy="781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149" y="3929913"/>
            <a:ext cx="3705225" cy="781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(Methods)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66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Learning Model:</a:t>
            </a:r>
            <a:endParaRPr sz="75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 a pre-trained language model (GPT-2).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Fine-tune the model on domain-specific data related to diet and fitness.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Preparation:</a:t>
            </a:r>
            <a:endParaRPr sz="75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Q&amp;A pairs from reputable health and fitness sources.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 data for model training with input-output conversational pairs.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75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user-friendly interface using Streamlit for real-time interactions.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conversation history for context-aware response</a:t>
            </a: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75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Stack</a:t>
            </a:r>
            <a:endParaRPr sz="75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Language:</a:t>
            </a: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Libraries:</a:t>
            </a: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Transformers (Hugging Face), PyTorch, Streamlit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76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7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Deployment:</a:t>
            </a:r>
            <a:r>
              <a:rPr lang="en-US" sz="7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Streamlit Cloud for demonstration.</a:t>
            </a:r>
            <a:endParaRPr sz="7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13" y="5943750"/>
            <a:ext cx="6623179" cy="6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Results (or Expected Results)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Anticipated Outcomes: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0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Chatbot: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Capable of understanding and responding to user queries on diet and fitness topics.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Interface: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and easy-to-use web application(Streamlit).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Performance: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response accuracy due to fine-tuning on specific fitness and diet relevant data.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Metrics: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0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Qualitative Assessment: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satisfaction based on interaction experience.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Relevance and helpfulness of the chatbot responses.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6796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Quantitative Metrics:</a:t>
            </a:r>
            <a:endParaRPr sz="6796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perplexity and loss during training.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0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67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time and system performance.</a:t>
            </a:r>
            <a:endParaRPr sz="67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Contribution &amp; Implications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to high cost and limited accessibility of coaching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to expand to other health management areas (e.g., mental wellness)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On-screen Show (4:3)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Merriweather</vt:lpstr>
      <vt:lpstr>Roboto</vt:lpstr>
      <vt:lpstr>Paradigm</vt:lpstr>
      <vt:lpstr>Diet &amp; Fitness Chatbot Coach</vt:lpstr>
      <vt:lpstr>Motivation of the Project</vt:lpstr>
      <vt:lpstr>Research Questions</vt:lpstr>
      <vt:lpstr>Data</vt:lpstr>
      <vt:lpstr>Approach (Methods)</vt:lpstr>
      <vt:lpstr>Preliminary Results (or Expected Results)</vt:lpstr>
      <vt:lpstr>Expected Contribution &amp;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Prasad Pilankar</cp:lastModifiedBy>
  <cp:revision>1</cp:revision>
  <dcterms:modified xsi:type="dcterms:W3CDTF">2024-10-15T05:30:58Z</dcterms:modified>
</cp:coreProperties>
</file>