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20" y="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enaprofealbeiro.github.io/Proyecto_Adsi/index.html" TargetMode="External"/><Relationship Id="rId13" Type="http://schemas.openxmlformats.org/officeDocument/2006/relationships/hyperlink" Target="https://github.com/SenaProfeAlbeiro/Proyecto_Adsi/tree/main/proy_formativo/documentacion/7mo_Trim" TargetMode="External"/><Relationship Id="rId3" Type="http://schemas.openxmlformats.org/officeDocument/2006/relationships/hyperlink" Target="https://github.com/SenaProfeAlbeiro/Proyecto_Adsi/tree/main/proy_formativo/documentacion/1er_Trim" TargetMode="External"/><Relationship Id="rId7" Type="http://schemas.openxmlformats.org/officeDocument/2006/relationships/hyperlink" Target="https://github.com/SenaProfeAlbeiro/Proyecto_Adsi/tree/main/proy_formativo/documentacion/4to_Trim" TargetMode="External"/><Relationship Id="rId12" Type="http://schemas.openxmlformats.org/officeDocument/2006/relationships/hyperlink" Target="https://github.com/SenaProfeAlbeiro/Proyecto_Adsi/tree/main/proy_formativo/documentacion/6to_Tri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hyperlink" Target="https://github.com/SenaProfeAlbeiro/Proyecto_Adsi/tree/main/proy_formativo/documentacion/5to_Trim" TargetMode="External"/><Relationship Id="rId5" Type="http://schemas.openxmlformats.org/officeDocument/2006/relationships/hyperlink" Target="https://github.com/SenaProfeAlbeiro/Proyecto_Adsi/tree/main/proy_formativo/documentacion/3er_Trim" TargetMode="External"/><Relationship Id="rId10" Type="http://schemas.openxmlformats.org/officeDocument/2006/relationships/hyperlink" Target="https://github.com/SenaProfeAlbeiro/Proyecto_Adsi/tree/main/app/docs/Proyecto_Formativo" TargetMode="External"/><Relationship Id="rId4" Type="http://schemas.openxmlformats.org/officeDocument/2006/relationships/hyperlink" Target="https://github.com/SenaProfeAlbeiro/Proyecto_Adsi/tree/main/proy_formativo/documentacion/2do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proy_formativo/documentacion/8vo_Tri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 Proyecto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Nacional de Aprendizaje –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SENA, Centro de Electricidad Electrónica y Telecomunicaciones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Información, Cuarto Trimestre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 de marzo de 2021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6111" y="2252767"/>
            <a:ext cx="7324717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36665" y="901908"/>
            <a:ext cx="2458498" cy="62324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</a:t>
            </a:r>
          </a:p>
          <a:p>
            <a:pPr algn="ctr"/>
            <a:r>
              <a:rPr lang="es-E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(En alguna parte de esta diapositiva)</a:t>
            </a:r>
            <a:endParaRPr lang="es-E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Alcance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en párrafos (no viñetas ni numeración) y debe evidenciar lo siguiente: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Hasta dónde abarca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Qué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hace el Sistema: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los perfiles pueden hacer (ModProceso1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ModProceso3)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Qué NO hace 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va hacer el Sistema (ModProceso4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ModProceso5). </a:t>
            </a: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</a:t>
            </a: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7405" y="1028701"/>
            <a:ext cx="2681079" cy="390260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Preeliminar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del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 1er </a:t>
            </a:r>
            <a:r>
              <a:rPr lang="es-ES" sz="10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Tri</a:t>
            </a:r>
            <a:r>
              <a:rPr lang="es-ES" sz="1000" u="sng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</a:t>
            </a:r>
            <a:endParaRPr lang="es-ES_tradnl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 y Personal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Entregables 2do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Tercer </a:t>
            </a: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 3er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Trim</a:t>
            </a:r>
            <a:endParaRPr lang="es-E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Costos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DML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 4to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Prototipo No Funciona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Técnico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Local App - S.I.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Entregables 5to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_tradnl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Sexto Trimestre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Instalación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Respaldo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Migración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1er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Entregables 6to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Séptimo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 Proveedores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Contratos de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2do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Entregables 7mo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Octavo </a:t>
            </a: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Calidad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Entregables 8vo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Trim</a:t>
            </a:r>
            <a:endParaRPr lang="es-ES_tradnl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Breve descripción de la planeación de Presentación General.</a:t>
            </a:r>
          </a:p>
          <a:p>
            <a:pPr algn="just" defTabSz="943239" hangingPunct="0"/>
            <a:endParaRPr lang="es-ES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“Pueden </a:t>
            </a:r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reemplazar la imagen por </a:t>
            </a:r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otra fotografía”</a:t>
            </a:r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FFFFFF"/>
                </a:solidFill>
              </a:rPr>
              <a:t>Marca externa</a:t>
            </a:r>
            <a:endParaRPr lang="es-ES" sz="1200" b="1" dirty="0">
              <a:solidFill>
                <a:srgbClr val="FFFF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rgbClr val="FFFFFF"/>
                </a:solidFill>
              </a:rPr>
              <a:t>CONTENIDO</a:t>
            </a:r>
            <a:endParaRPr lang="es-ES" sz="4800" b="1" dirty="0">
              <a:solidFill>
                <a:srgbClr val="FFFFF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smtClean="0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 o cualquier imagen alusiva al Sector</a:t>
            </a: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Problema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8" y="1232954"/>
            <a:ext cx="83081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Empresa: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Empresa y a qué se dedica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Procesos en los que se va a intervenir 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Proceso3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 Información: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Revisión Documental (Análisis de datos). Entrevista (Entrevista). Encuesta (Cuestionario). Observación Directa (Diario de Campo). A quiénes: Cargo-Funciones.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Necesidades: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 (Descripción del proceso y necesidades encontradas). Proceso2 (Descripción del proceso y necesidades encontradas). Proceso3 (Descripción del proceso y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Información Web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[seguimiento, apoyo, etc.] a los [procesos] de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los Usuarios 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[ModProceso3]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reportes gráficos e impresos 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pPr algn="just"/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propone el desarrollo de un Sistema de Información Web denominado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sirva como herramienta software de apoyo al seguimiento del/los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Proceso(s)]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Empresa].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Importancia del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Permitirá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Perfiles]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usuarios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[más Información].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[Perfiles Usuario]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podrán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[acciones del Sistema (beneficios comparados 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[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[Perfiles Usuario] podrán [acciones del Sistema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beneficios comparados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Finalmente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facilitará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reportes gráficos e impresos, necesarios para la toma de decisiones del personal administrativo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Aporte al Sector: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Sistema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servirá como aporte al sector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[Sector],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[importancia para el Sector].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785</Words>
  <Application>Microsoft Office PowerPoint</Application>
  <PresentationFormat>Presentación en pantalla (16:9)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ALBEIRO RAMOS</cp:lastModifiedBy>
  <cp:revision>116</cp:revision>
  <dcterms:created xsi:type="dcterms:W3CDTF">2019-11-27T03:16:21Z</dcterms:created>
  <dcterms:modified xsi:type="dcterms:W3CDTF">2021-03-24T18:00:08Z</dcterms:modified>
</cp:coreProperties>
</file>